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335" r:id="rId5"/>
    <p:sldId id="263" r:id="rId6"/>
    <p:sldId id="320" r:id="rId7"/>
    <p:sldId id="336" r:id="rId8"/>
    <p:sldId id="256" r:id="rId9"/>
    <p:sldId id="344" r:id="rId10"/>
    <p:sldId id="258" r:id="rId11"/>
    <p:sldId id="339" r:id="rId12"/>
    <p:sldId id="347" r:id="rId13"/>
    <p:sldId id="341" r:id="rId14"/>
    <p:sldId id="354" r:id="rId15"/>
    <p:sldId id="355" r:id="rId16"/>
    <p:sldId id="356" r:id="rId17"/>
    <p:sldId id="357" r:id="rId18"/>
    <p:sldId id="358" r:id="rId19"/>
    <p:sldId id="257" r:id="rId20"/>
    <p:sldId id="345" r:id="rId21"/>
    <p:sldId id="353" r:id="rId22"/>
    <p:sldId id="340" r:id="rId23"/>
    <p:sldId id="342" r:id="rId24"/>
    <p:sldId id="346" r:id="rId25"/>
    <p:sldId id="348" r:id="rId26"/>
    <p:sldId id="349" r:id="rId27"/>
    <p:sldId id="350" r:id="rId28"/>
    <p:sldId id="351" r:id="rId29"/>
    <p:sldId id="352" r:id="rId30"/>
    <p:sldId id="3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5B6E"/>
    <a:srgbClr val="0E6A80"/>
    <a:srgbClr val="0A4E5E"/>
    <a:srgbClr val="16B0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598" autoAdjust="0"/>
  </p:normalViewPr>
  <p:slideViewPr>
    <p:cSldViewPr snapToGrid="0">
      <p:cViewPr>
        <p:scale>
          <a:sx n="88" d="100"/>
          <a:sy n="88" d="100"/>
        </p:scale>
        <p:origin x="451" y="12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dgm:spPr>
        <a:solidFill>
          <a:schemeClr val="accent1"/>
        </a:solidFill>
        <a:ln w="25400">
          <a:noFill/>
        </a:ln>
      </dgm:spPr>
      <dgm:t>
        <a:bodyPr/>
        <a:lstStyle/>
        <a:p>
          <a:r>
            <a:rPr lang="en-US" dirty="0">
              <a:solidFill>
                <a:schemeClr val="bg1"/>
              </a:solidFill>
            </a:rPr>
            <a:t>STEP-1</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algn="l">
            <a:buFont typeface="Arial" panose="020B0604020202020204" pitchFamily="34" charset="0"/>
            <a:buChar char="•"/>
          </a:pPr>
          <a:r>
            <a:rPr lang="en-US" sz="1800" b="0" i="0" dirty="0">
              <a:latin typeface="Arial Rounded MT Bold" panose="020F0704030504030204" pitchFamily="34" charset="0"/>
              <a:cs typeface="Arial" panose="020B0604020202020204" pitchFamily="34" charset="0"/>
            </a:rPr>
            <a:t>UNDERSTANDING DATASET AND PROBLEM STATEMENT </a:t>
          </a:r>
          <a:endParaRPr lang="en-US" sz="1800" dirty="0">
            <a:latin typeface="Arial Rounded MT Bold" panose="020F0704030504030204" pitchFamily="34" charset="0"/>
            <a:cs typeface="Arial" panose="020B0604020202020204" pitchFamily="34" charset="0"/>
          </a:endParaRPr>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3F378E98-4217-47A9-8134-DE6C3ABFE041}">
      <dgm:prSet phldrT="[Text]" custT="1"/>
      <dgm:spPr/>
      <dgm:t>
        <a:bodyPr/>
        <a:lstStyle/>
        <a:p>
          <a:pPr>
            <a:buFont typeface="Arial" panose="020B0604020202020204" pitchFamily="34" charset="0"/>
            <a:buChar char="•"/>
          </a:pPr>
          <a:r>
            <a:rPr lang="en-US" sz="2000" b="1" dirty="0">
              <a:latin typeface="Arial Rounded MT Bold" panose="020F0704030504030204" pitchFamily="34" charset="0"/>
            </a:rPr>
            <a:t>DATA VISUALISATION</a:t>
          </a:r>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0AFF4C1B-302C-42EF-B59F-97CDC2799D17}">
      <dgm:prSet phldrT="[Text]" custT="1"/>
      <dgm:spPr/>
      <dgm:t>
        <a:bodyPr/>
        <a:lstStyle/>
        <a:p>
          <a:pPr>
            <a:buFont typeface="Arial" panose="020B0604020202020204" pitchFamily="34" charset="0"/>
            <a:buChar char="•"/>
          </a:pPr>
          <a:r>
            <a:rPr lang="en-US" sz="1800" b="1" dirty="0">
              <a:latin typeface="Arial Rounded MT Bold" panose="020F0704030504030204" pitchFamily="34" charset="0"/>
            </a:rPr>
            <a:t>UNIVARIATE  , BIVARIATE  ,  MULTIVARIATE  ANALYSIS</a:t>
          </a:r>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6C230327-1904-47CB-BB1D-FD9D9F4A90BF}">
      <dgm:prSet/>
      <dgm:spPr>
        <a:solidFill>
          <a:schemeClr val="tx1">
            <a:lumMod val="85000"/>
          </a:schemeClr>
        </a:solidFill>
        <a:ln w="25400">
          <a:noFill/>
        </a:ln>
      </dgm:spPr>
      <dgm:t>
        <a:bodyPr/>
        <a:lstStyle/>
        <a:p>
          <a:r>
            <a:rPr lang="en-US" dirty="0">
              <a:solidFill>
                <a:schemeClr val="bg1"/>
              </a:solidFill>
            </a:rPr>
            <a:t>STEP-5</a:t>
          </a: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buFont typeface="Arial" panose="020B0604020202020204" pitchFamily="34" charset="0"/>
            <a:buChar char="•"/>
          </a:pPr>
          <a:r>
            <a:rPr lang="en-US" sz="1800" b="1" dirty="0">
              <a:latin typeface="Arial Rounded MT Bold" panose="020F0704030504030204" pitchFamily="34" charset="0"/>
            </a:rPr>
            <a:t>TIMESERIES AND OUTLIER ANALYSIS</a:t>
          </a:r>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buFont typeface="Arial" panose="020B0604020202020204" pitchFamily="34" charset="0"/>
            <a:buChar char="•"/>
          </a:pPr>
          <a:r>
            <a:rPr lang="en-US" sz="2000" dirty="0">
              <a:latin typeface="Arial Rounded MT Bold" panose="020F0704030504030204" pitchFamily="34" charset="0"/>
            </a:rPr>
            <a:t>SUMMARY AND RECOMMENDATION</a:t>
          </a:r>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80CB43E4-C30F-4DCA-A3E9-D12FA78CE0FB}">
      <dgm:prSet/>
      <dgm:spPr>
        <a:solidFill>
          <a:schemeClr val="accent3">
            <a:lumMod val="40000"/>
            <a:lumOff val="60000"/>
          </a:schemeClr>
        </a:solidFill>
        <a:ln w="25400">
          <a:noFill/>
        </a:ln>
      </dgm:spPr>
      <dgm:t>
        <a:bodyPr/>
        <a:lstStyle/>
        <a:p>
          <a:r>
            <a:rPr lang="en-US" dirty="0">
              <a:solidFill>
                <a:schemeClr val="bg1"/>
              </a:solidFill>
            </a:rPr>
            <a:t>STEP-4</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8F3B4B19-33F4-47AC-BE4E-B66181ED98B4}">
      <dgm:prSet phldrT="[Text]"/>
      <dgm:spPr>
        <a:solidFill>
          <a:schemeClr val="accent3"/>
        </a:solidFill>
        <a:ln w="25400">
          <a:noFill/>
        </a:ln>
      </dgm:spPr>
      <dgm:t>
        <a:bodyPr/>
        <a:lstStyle/>
        <a:p>
          <a:r>
            <a:rPr lang="en-US" dirty="0">
              <a:solidFill>
                <a:schemeClr val="bg1"/>
              </a:solidFill>
            </a:rPr>
            <a:t>STEP-3</a:t>
          </a:r>
        </a:p>
      </dgm:t>
    </dgm:pt>
    <dgm:pt modelId="{2C34AF2B-9D07-4B75-9E74-1C680AB14CF6}" type="sibTrans" cxnId="{E9FED118-8FC1-46A3-BD00-F94098ECD6A4}">
      <dgm:prSet/>
      <dgm:spPr/>
      <dgm:t>
        <a:bodyPr/>
        <a:lstStyle/>
        <a:p>
          <a:endParaRPr lang="en-US"/>
        </a:p>
      </dgm:t>
    </dgm:pt>
    <dgm:pt modelId="{D56FE0BA-AE10-413D-B7E3-CD20C3731D50}" type="parTrans" cxnId="{E9FED118-8FC1-46A3-BD00-F94098ECD6A4}">
      <dgm:prSet/>
      <dgm:spPr/>
      <dgm:t>
        <a:bodyPr/>
        <a:lstStyle/>
        <a:p>
          <a:endParaRPr lang="en-US"/>
        </a:p>
      </dgm:t>
    </dgm:pt>
    <dgm:pt modelId="{D76BB3CF-DF5A-41FB-B6A4-25743CF1642F}">
      <dgm:prSet phldrT="[Text]"/>
      <dgm:spPr>
        <a:solidFill>
          <a:schemeClr val="accent1">
            <a:lumMod val="40000"/>
            <a:lumOff val="60000"/>
          </a:schemeClr>
        </a:solidFill>
        <a:ln w="25400">
          <a:noFill/>
        </a:ln>
      </dgm:spPr>
      <dgm:t>
        <a:bodyPr/>
        <a:lstStyle/>
        <a:p>
          <a:r>
            <a:rPr lang="en-US" dirty="0">
              <a:solidFill>
                <a:schemeClr val="bg1"/>
              </a:solidFill>
            </a:rPr>
            <a:t>STEP-2</a:t>
          </a:r>
        </a:p>
      </dgm:t>
    </dgm:pt>
    <dgm:pt modelId="{24234FDB-132A-43EF-B90D-1D285BFF51D4}" type="sibTrans" cxnId="{8422E397-A2A7-4656-BDD0-A5DEE35EA0FC}">
      <dgm:prSet/>
      <dgm:spPr/>
      <dgm:t>
        <a:bodyPr/>
        <a:lstStyle/>
        <a:p>
          <a:endParaRPr lang="en-US"/>
        </a:p>
      </dgm:t>
    </dgm:pt>
    <dgm:pt modelId="{5DD1E055-F36A-4363-9BA1-453D18F6AA18}" type="parTrans" cxnId="{8422E397-A2A7-4656-BDD0-A5DEE35EA0FC}">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5"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86113">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5"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5"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5"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5"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423998" y="1192689"/>
          <a:ext cx="435133" cy="1965959"/>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STEP-1</a:t>
          </a:r>
        </a:p>
      </dsp:txBody>
      <dsp:txXfrm rot="5400000">
        <a:off x="658585" y="1958102"/>
        <a:ext cx="1965959" cy="435133"/>
      </dsp:txXfrm>
    </dsp:sp>
    <dsp:sp modelId="{A27629C2-87D9-4163-9365-FC275ADC4CA0}">
      <dsp:nvSpPr>
        <dsp:cNvPr id="0" name=""/>
        <dsp:cNvSpPr/>
      </dsp:nvSpPr>
      <dsp:spPr>
        <a:xfrm>
          <a:off x="326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b="0" i="0" kern="1200" dirty="0">
              <a:latin typeface="Arial Rounded MT Bold" panose="020F0704030504030204" pitchFamily="34" charset="0"/>
              <a:cs typeface="Arial" panose="020B0604020202020204" pitchFamily="34" charset="0"/>
            </a:rPr>
            <a:t>UNDERSTANDING DATASET AND PROBLEM STATEMENT </a:t>
          </a:r>
          <a:endParaRPr lang="en-US" sz="1800" kern="1200" dirty="0">
            <a:latin typeface="Arial Rounded MT Bold" panose="020F0704030504030204" pitchFamily="34" charset="0"/>
            <a:cs typeface="Arial" panose="020B0604020202020204" pitchFamily="34" charset="0"/>
          </a:endParaRPr>
        </a:p>
      </dsp:txBody>
      <dsp:txXfrm>
        <a:off x="3265" y="0"/>
        <a:ext cx="3276599" cy="1522968"/>
      </dsp:txXfrm>
    </dsp:sp>
    <dsp:sp modelId="{38893DF2-F8BF-45A3-9200-4CD8C329334E}">
      <dsp:nvSpPr>
        <dsp:cNvPr id="0" name=""/>
        <dsp:cNvSpPr/>
      </dsp:nvSpPr>
      <dsp:spPr>
        <a:xfrm>
          <a:off x="1641565"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605867"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624545" y="1958102"/>
          <a:ext cx="1965959"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STEP-2</a:t>
          </a:r>
        </a:p>
      </dsp:txBody>
      <dsp:txXfrm>
        <a:off x="2624545" y="1958102"/>
        <a:ext cx="1965959" cy="435133"/>
      </dsp:txXfrm>
    </dsp:sp>
    <dsp:sp modelId="{381C85ED-02C3-43BB-AB7D-DF18967DB45A}">
      <dsp:nvSpPr>
        <dsp:cNvPr id="0" name=""/>
        <dsp:cNvSpPr/>
      </dsp:nvSpPr>
      <dsp:spPr>
        <a:xfrm>
          <a:off x="2196736" y="2828369"/>
          <a:ext cx="282157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1" kern="1200" dirty="0">
              <a:latin typeface="Arial Rounded MT Bold" panose="020F0704030504030204" pitchFamily="34" charset="0"/>
            </a:rPr>
            <a:t>DATA VISUALISATION</a:t>
          </a:r>
        </a:p>
      </dsp:txBody>
      <dsp:txXfrm>
        <a:off x="2196736" y="2828369"/>
        <a:ext cx="2821578" cy="1522968"/>
      </dsp:txXfrm>
    </dsp:sp>
    <dsp:sp modelId="{F51F39F5-A989-488C-BFD6-69D558D451E8}">
      <dsp:nvSpPr>
        <dsp:cNvPr id="0" name=""/>
        <dsp:cNvSpPr/>
      </dsp:nvSpPr>
      <dsp:spPr>
        <a:xfrm>
          <a:off x="3607525"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564012"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90505" y="1958102"/>
          <a:ext cx="1965959"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STEP-3</a:t>
          </a:r>
        </a:p>
      </dsp:txBody>
      <dsp:txXfrm>
        <a:off x="4590505" y="1958102"/>
        <a:ext cx="1965959" cy="435133"/>
      </dsp:txXfrm>
    </dsp:sp>
    <dsp:sp modelId="{AB0282E3-1216-4CDB-AC5F-106C1EEEB95A}">
      <dsp:nvSpPr>
        <dsp:cNvPr id="0" name=""/>
        <dsp:cNvSpPr/>
      </dsp:nvSpPr>
      <dsp:spPr>
        <a:xfrm>
          <a:off x="393518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1" kern="1200" dirty="0">
              <a:latin typeface="Arial Rounded MT Bold" panose="020F0704030504030204" pitchFamily="34" charset="0"/>
            </a:rPr>
            <a:t>UNIVARIATE  , BIVARIATE  ,  MULTIVARIATE  ANALYSIS</a:t>
          </a:r>
        </a:p>
      </dsp:txBody>
      <dsp:txXfrm>
        <a:off x="3935185" y="0"/>
        <a:ext cx="3276599" cy="1522968"/>
      </dsp:txXfrm>
    </dsp:sp>
    <dsp:sp modelId="{0D377583-EAA6-47CC-B504-762FB6EBAB9C}">
      <dsp:nvSpPr>
        <dsp:cNvPr id="0" name=""/>
        <dsp:cNvSpPr/>
      </dsp:nvSpPr>
      <dsp:spPr>
        <a:xfrm>
          <a:off x="5573485"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529972"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556465" y="1958102"/>
          <a:ext cx="1965959"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STEP-4</a:t>
          </a:r>
        </a:p>
      </dsp:txBody>
      <dsp:txXfrm>
        <a:off x="6556465" y="1958102"/>
        <a:ext cx="1965959" cy="435133"/>
      </dsp:txXfrm>
    </dsp:sp>
    <dsp:sp modelId="{5A57A077-9B08-4866-8C21-35D61D6745A2}">
      <dsp:nvSpPr>
        <dsp:cNvPr id="0" name=""/>
        <dsp:cNvSpPr/>
      </dsp:nvSpPr>
      <dsp:spPr>
        <a:xfrm>
          <a:off x="5901145" y="2828369"/>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1" kern="1200" dirty="0">
              <a:latin typeface="Arial Rounded MT Bold" panose="020F0704030504030204" pitchFamily="34" charset="0"/>
            </a:rPr>
            <a:t>TIMESERIES AND OUTLIER ANALYSIS</a:t>
          </a:r>
        </a:p>
      </dsp:txBody>
      <dsp:txXfrm>
        <a:off x="5901145" y="2828369"/>
        <a:ext cx="3276599" cy="1522968"/>
      </dsp:txXfrm>
    </dsp:sp>
    <dsp:sp modelId="{3F96C175-FC65-44B4-B1A3-BD3686077937}">
      <dsp:nvSpPr>
        <dsp:cNvPr id="0" name=""/>
        <dsp:cNvSpPr/>
      </dsp:nvSpPr>
      <dsp:spPr>
        <a:xfrm>
          <a:off x="7539445"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495932"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287838" y="1192689"/>
          <a:ext cx="435133" cy="1965959"/>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STEP-5</a:t>
          </a:r>
        </a:p>
      </dsp:txBody>
      <dsp:txXfrm rot="-5400000">
        <a:off x="8522425" y="1958102"/>
        <a:ext cx="1965959" cy="435133"/>
      </dsp:txXfrm>
    </dsp:sp>
    <dsp:sp modelId="{CB726486-3B5A-47F8-90E4-EC34C8ADB385}">
      <dsp:nvSpPr>
        <dsp:cNvPr id="0" name=""/>
        <dsp:cNvSpPr/>
      </dsp:nvSpPr>
      <dsp:spPr>
        <a:xfrm>
          <a:off x="786710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latin typeface="Arial Rounded MT Bold" panose="020F0704030504030204" pitchFamily="34" charset="0"/>
            </a:rPr>
            <a:t>SUMMARY AND RECOMMENDATION</a:t>
          </a:r>
        </a:p>
      </dsp:txBody>
      <dsp:txXfrm>
        <a:off x="7867105" y="0"/>
        <a:ext cx="3276599" cy="1522968"/>
      </dsp:txXfrm>
    </dsp:sp>
    <dsp:sp modelId="{5012A99F-560A-4636-953C-5F263876E566}">
      <dsp:nvSpPr>
        <dsp:cNvPr id="0" name=""/>
        <dsp:cNvSpPr/>
      </dsp:nvSpPr>
      <dsp:spPr>
        <a:xfrm>
          <a:off x="9505405"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461891"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9/14/2025</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9/14/2025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2</a:t>
            </a:fld>
            <a:endParaRPr lang="en-US" dirty="0"/>
          </a:p>
        </p:txBody>
      </p:sp>
    </p:spTree>
    <p:extLst>
      <p:ext uri="{BB962C8B-B14F-4D97-AF65-F5344CB8AC3E}">
        <p14:creationId xmlns:p14="http://schemas.microsoft.com/office/powerpoint/2010/main" val="86153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DF5DD2-187C-450F-BB87-F62B9ADB04D5}" type="slidenum">
              <a:rPr lang="en-US" smtClean="0"/>
              <a:t>15</a:t>
            </a:fld>
            <a:endParaRPr lang="en-US" dirty="0"/>
          </a:p>
        </p:txBody>
      </p:sp>
    </p:spTree>
    <p:extLst>
      <p:ext uri="{BB962C8B-B14F-4D97-AF65-F5344CB8AC3E}">
        <p14:creationId xmlns:p14="http://schemas.microsoft.com/office/powerpoint/2010/main" val="3750945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DF5DD2-187C-450F-BB87-F62B9ADB04D5}" type="slidenum">
              <a:rPr lang="en-US" smtClean="0"/>
              <a:t>20</a:t>
            </a:fld>
            <a:endParaRPr lang="en-US" dirty="0"/>
          </a:p>
        </p:txBody>
      </p:sp>
    </p:spTree>
    <p:extLst>
      <p:ext uri="{BB962C8B-B14F-4D97-AF65-F5344CB8AC3E}">
        <p14:creationId xmlns:p14="http://schemas.microsoft.com/office/powerpoint/2010/main" val="1005917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50738C"/>
          </a:solidFill>
          <a:ln/>
        </p:spPr>
      </p:sp>
      <p:sp>
        <p:nvSpPr>
          <p:cNvPr id="3" name="Shape 1"/>
          <p:cNvSpPr/>
          <p:nvPr/>
        </p:nvSpPr>
        <p:spPr>
          <a:xfrm>
            <a:off x="0" y="0"/>
            <a:ext cx="12192000" cy="68580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230266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8365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pxhere.com/en/photo/1039674" TargetMode="External"/><Relationship Id="rId5" Type="http://schemas.openxmlformats.org/officeDocument/2006/relationships/image" Target="../media/image4.jpg"/><Relationship Id="rId4" Type="http://schemas.openxmlformats.org/officeDocument/2006/relationships/hyperlink" Target="https://www.flickr.com/photos/robbertjnoordzij/222578901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37692" y="1210733"/>
            <a:ext cx="6137241" cy="2218267"/>
          </a:xfrm>
          <a:prstGeom prst="rect">
            <a:avLst/>
          </a:prstGeom>
          <a:noFill/>
          <a:ln/>
        </p:spPr>
        <p:txBody>
          <a:bodyPr wrap="square" lIns="0" tIns="0" rIns="0" bIns="0" rtlCol="0" anchor="t"/>
          <a:lstStyle/>
          <a:p>
            <a:pPr>
              <a:lnSpc>
                <a:spcPts val="4625"/>
              </a:lnSpc>
            </a:pPr>
            <a:r>
              <a:rPr lang="en-US" sz="4000" dirty="0">
                <a:solidFill>
                  <a:srgbClr val="0C5B6E"/>
                </a:solidFill>
                <a:latin typeface="Algerian" panose="04020705040A02060702" pitchFamily="82" charset="0"/>
              </a:rPr>
              <a:t>Data Science</a:t>
            </a:r>
            <a:endParaRPr lang="en-US" sz="4000" b="1" dirty="0">
              <a:solidFill>
                <a:srgbClr val="0C5B6E"/>
              </a:solidFill>
              <a:latin typeface="Algerian" panose="04020705040A02060702" pitchFamily="82" charset="0"/>
              <a:ea typeface="MuseoModerno Medium" pitchFamily="34" charset="-122"/>
              <a:cs typeface="MuseoModerno Medium" pitchFamily="34" charset="-120"/>
            </a:endParaRPr>
          </a:p>
          <a:p>
            <a:pPr>
              <a:lnSpc>
                <a:spcPts val="4625"/>
              </a:lnSpc>
            </a:pPr>
            <a:r>
              <a:rPr lang="en-US" sz="4000" dirty="0">
                <a:solidFill>
                  <a:srgbClr val="0C5B6E"/>
                </a:solidFill>
                <a:latin typeface="Algerian" panose="04020705040A02060702" pitchFamily="82" charset="0"/>
                <a:ea typeface="MuseoModerno Medium" pitchFamily="34" charset="-122"/>
                <a:cs typeface="MuseoModerno Medium" pitchFamily="34" charset="-120"/>
              </a:rPr>
              <a:t>Omni-Mart Retail DATASET ANALYSIS. </a:t>
            </a:r>
            <a:endParaRPr lang="en-US" sz="4000" dirty="0">
              <a:solidFill>
                <a:srgbClr val="0C5B6E"/>
              </a:solidFill>
              <a:latin typeface="Algerian" panose="04020705040A02060702" pitchFamily="82" charset="0"/>
            </a:endParaRPr>
          </a:p>
        </p:txBody>
      </p:sp>
      <p:sp>
        <p:nvSpPr>
          <p:cNvPr id="4" name="Text 1"/>
          <p:cNvSpPr/>
          <p:nvPr/>
        </p:nvSpPr>
        <p:spPr>
          <a:xfrm>
            <a:off x="660399" y="3970868"/>
            <a:ext cx="6807201" cy="609600"/>
          </a:xfrm>
          <a:prstGeom prst="rect">
            <a:avLst/>
          </a:prstGeom>
          <a:noFill/>
          <a:ln/>
        </p:spPr>
        <p:txBody>
          <a:bodyPr wrap="none" lIns="0" tIns="0" rIns="0" bIns="0" rtlCol="0" anchor="t"/>
          <a:lstStyle/>
          <a:p>
            <a:pPr>
              <a:lnSpc>
                <a:spcPts val="2375"/>
              </a:lnSpc>
            </a:pPr>
            <a:r>
              <a:rPr lang="en-US" sz="2800" b="1" dirty="0">
                <a:solidFill>
                  <a:srgbClr val="0C5B6E"/>
                </a:solidFill>
                <a:latin typeface="Lucida Calligraphy" panose="03010101010101010101" pitchFamily="66" charset="0"/>
                <a:ea typeface="Source Sans 3" pitchFamily="34" charset="-122"/>
                <a:cs typeface="Source Sans 3" pitchFamily="34" charset="-120"/>
              </a:rPr>
              <a:t>Presented by : Team DS Enthusiasts</a:t>
            </a:r>
            <a:endParaRPr lang="en-US" sz="2800" b="1" dirty="0">
              <a:solidFill>
                <a:srgbClr val="0C5B6E"/>
              </a:solidFill>
              <a:latin typeface="Lucida Calligraphy" panose="03010101010101010101"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62440"/>
            <a:ext cx="10432869" cy="811378"/>
          </a:xfrm>
        </p:spPr>
        <p:txBody>
          <a:bodyPr>
            <a:normAutofit/>
          </a:bodyPr>
          <a:lstStyle/>
          <a:p>
            <a:pPr algn="ctr"/>
            <a:r>
              <a:rPr lang="en-US" sz="2000" dirty="0">
                <a:latin typeface="Arial Black" pitchFamily="34" charset="0"/>
              </a:rPr>
              <a:t>3.Correlation </a:t>
            </a:r>
            <a:r>
              <a:rPr lang="en-US" sz="2000" dirty="0" err="1">
                <a:latin typeface="Arial Black" pitchFamily="34" charset="0"/>
              </a:rPr>
              <a:t>Heatmap</a:t>
            </a:r>
            <a:endParaRPr lang="en-US" sz="2000" dirty="0">
              <a:latin typeface="Arial Black" pitchFamily="34" charset="0"/>
            </a:endParaRPr>
          </a:p>
        </p:txBody>
      </p:sp>
      <p:sp>
        <p:nvSpPr>
          <p:cNvPr id="3" name="Date Placeholder 2"/>
          <p:cNvSpPr>
            <a:spLocks noGrp="1"/>
          </p:cNvSpPr>
          <p:nvPr>
            <p:ph type="dt" sz="half" idx="10"/>
          </p:nvPr>
        </p:nvSpPr>
        <p:spPr/>
        <p:txBody>
          <a:bodyPr/>
          <a:lstStyle/>
          <a:p>
            <a:r>
              <a:rPr lang="en-US"/>
              <a:t>2/1/20XX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80967E29-1480-472A-9FC5-C4768A52587C}" type="slidenum">
              <a:rPr lang="en-US" smtClean="0"/>
              <a:t>10</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4" y="618309"/>
            <a:ext cx="7195457" cy="604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09114" y="1521824"/>
            <a:ext cx="4365172" cy="3354765"/>
          </a:xfrm>
          <a:prstGeom prst="rect">
            <a:avLst/>
          </a:prstGeom>
        </p:spPr>
        <p:txBody>
          <a:bodyPr wrap="square">
            <a:spAutoFit/>
          </a:bodyPr>
          <a:lstStyle/>
          <a:p>
            <a:r>
              <a:rPr lang="en-US" sz="1600" b="1" dirty="0">
                <a:latin typeface="Arial" pitchFamily="34" charset="0"/>
                <a:cs typeface="Arial" pitchFamily="34" charset="0"/>
              </a:rPr>
              <a:t>Observations:</a:t>
            </a:r>
          </a:p>
          <a:p>
            <a:pPr marL="342900" indent="-342900">
              <a:buAutoNum type="arabicPeriod"/>
            </a:pPr>
            <a:r>
              <a:rPr lang="en-US" sz="1400" dirty="0" err="1">
                <a:latin typeface="Berlin Sans FB" panose="020E0602020502020306" pitchFamily="34" charset="0"/>
              </a:rPr>
              <a:t>Total_Purchases</a:t>
            </a:r>
            <a:r>
              <a:rPr lang="en-US" sz="1400" dirty="0">
                <a:latin typeface="Berlin Sans FB" panose="020E0602020502020306" pitchFamily="34" charset="0"/>
              </a:rPr>
              <a:t> </a:t>
            </a:r>
            <a:r>
              <a:rPr lang="en-US" sz="1400" dirty="0" err="1">
                <a:latin typeface="Berlin Sans FB" panose="020E0602020502020306" pitchFamily="34" charset="0"/>
              </a:rPr>
              <a:t>vs</a:t>
            </a:r>
            <a:r>
              <a:rPr lang="en-US" sz="1400" dirty="0">
                <a:latin typeface="Berlin Sans FB" panose="020E0602020502020306" pitchFamily="34" charset="0"/>
              </a:rPr>
              <a:t> </a:t>
            </a:r>
            <a:r>
              <a:rPr lang="en-US" sz="1400" dirty="0" err="1">
                <a:latin typeface="Berlin Sans FB" panose="020E0602020502020306" pitchFamily="34" charset="0"/>
              </a:rPr>
              <a:t>Total_Amount</a:t>
            </a:r>
            <a:r>
              <a:rPr lang="en-US" sz="1400" dirty="0">
                <a:latin typeface="Berlin Sans FB" panose="020E0602020502020306" pitchFamily="34" charset="0"/>
              </a:rPr>
              <a:t> – Strong positive correlation; more purchases → higher total spend.</a:t>
            </a:r>
          </a:p>
          <a:p>
            <a:pPr marL="342900" indent="-342900">
              <a:buAutoNum type="arabicPeriod"/>
            </a:pPr>
            <a:r>
              <a:rPr lang="en-US" sz="1400" dirty="0">
                <a:latin typeface="Berlin Sans FB" panose="020E0602020502020306" pitchFamily="34" charset="0"/>
              </a:rPr>
              <a:t>Amount </a:t>
            </a:r>
            <a:r>
              <a:rPr lang="en-US" sz="1400" dirty="0" err="1">
                <a:latin typeface="Berlin Sans FB" panose="020E0602020502020306" pitchFamily="34" charset="0"/>
              </a:rPr>
              <a:t>vs</a:t>
            </a:r>
            <a:r>
              <a:rPr lang="en-US" sz="1400" dirty="0">
                <a:latin typeface="Berlin Sans FB" panose="020E0602020502020306" pitchFamily="34" charset="0"/>
              </a:rPr>
              <a:t> </a:t>
            </a:r>
            <a:r>
              <a:rPr lang="en-US" sz="1400" dirty="0" err="1">
                <a:latin typeface="Berlin Sans FB" panose="020E0602020502020306" pitchFamily="34" charset="0"/>
              </a:rPr>
              <a:t>Total_Amount</a:t>
            </a:r>
            <a:r>
              <a:rPr lang="en-US" sz="1400" dirty="0">
                <a:latin typeface="Berlin Sans FB" panose="020E0602020502020306" pitchFamily="34" charset="0"/>
              </a:rPr>
              <a:t> – High positive correlation; bigger single purchases contribute to higher total revenue.</a:t>
            </a:r>
          </a:p>
          <a:p>
            <a:pPr marL="342900" indent="-342900">
              <a:buAutoNum type="arabicPeriod"/>
            </a:pPr>
            <a:r>
              <a:rPr lang="en-US" sz="1400" dirty="0">
                <a:latin typeface="Berlin Sans FB" panose="020E0602020502020306" pitchFamily="34" charset="0"/>
              </a:rPr>
              <a:t>Age </a:t>
            </a:r>
            <a:r>
              <a:rPr lang="en-US" sz="1400" dirty="0" err="1">
                <a:latin typeface="Berlin Sans FB" panose="020E0602020502020306" pitchFamily="34" charset="0"/>
              </a:rPr>
              <a:t>vs</a:t>
            </a:r>
            <a:r>
              <a:rPr lang="en-US" sz="1400" dirty="0">
                <a:latin typeface="Berlin Sans FB" panose="020E0602020502020306" pitchFamily="34" charset="0"/>
              </a:rPr>
              <a:t> Amount / </a:t>
            </a:r>
            <a:r>
              <a:rPr lang="en-US" sz="1400" dirty="0" err="1">
                <a:latin typeface="Berlin Sans FB" panose="020E0602020502020306" pitchFamily="34" charset="0"/>
              </a:rPr>
              <a:t>Total_Purchases</a:t>
            </a:r>
            <a:r>
              <a:rPr lang="en-US" sz="1400" dirty="0">
                <a:latin typeface="Berlin Sans FB" panose="020E0602020502020306" pitchFamily="34" charset="0"/>
              </a:rPr>
              <a:t> / </a:t>
            </a:r>
            <a:r>
              <a:rPr lang="en-US" sz="1400" dirty="0" err="1">
                <a:latin typeface="Berlin Sans FB" panose="020E0602020502020306" pitchFamily="34" charset="0"/>
              </a:rPr>
              <a:t>Total_Amount</a:t>
            </a:r>
            <a:r>
              <a:rPr lang="en-US" sz="1400" dirty="0">
                <a:latin typeface="Berlin Sans FB" panose="020E0602020502020306" pitchFamily="34" charset="0"/>
              </a:rPr>
              <a:t> – Weak to moderate correlation; age has some influence on spending and purchase behavior.</a:t>
            </a:r>
          </a:p>
          <a:p>
            <a:pPr marL="342900" indent="-342900">
              <a:buAutoNum type="arabicPeriod"/>
            </a:pPr>
            <a:r>
              <a:rPr lang="en-US" sz="1400" dirty="0" err="1">
                <a:latin typeface="Berlin Sans FB" panose="020E0602020502020306" pitchFamily="34" charset="0"/>
              </a:rPr>
              <a:t>Total_Purchases</a:t>
            </a:r>
            <a:r>
              <a:rPr lang="en-US" sz="1400" dirty="0">
                <a:latin typeface="Berlin Sans FB" panose="020E0602020502020306" pitchFamily="34" charset="0"/>
              </a:rPr>
              <a:t> </a:t>
            </a:r>
            <a:r>
              <a:rPr lang="en-US" sz="1400" dirty="0" err="1">
                <a:latin typeface="Berlin Sans FB" panose="020E0602020502020306" pitchFamily="34" charset="0"/>
              </a:rPr>
              <a:t>vs</a:t>
            </a:r>
            <a:r>
              <a:rPr lang="en-US" sz="1400" dirty="0">
                <a:latin typeface="Berlin Sans FB" panose="020E0602020502020306" pitchFamily="34" charset="0"/>
              </a:rPr>
              <a:t> Ratings – Mild positive correlation; frequent buyers slightly tend to give higher ratings.</a:t>
            </a:r>
          </a:p>
          <a:p>
            <a:pPr marL="342900" indent="-342900">
              <a:buAutoNum type="arabicPeriod"/>
            </a:pPr>
            <a:r>
              <a:rPr lang="en-US" sz="1400" dirty="0">
                <a:latin typeface="Berlin Sans FB" panose="020E0602020502020306" pitchFamily="34" charset="0"/>
              </a:rPr>
              <a:t>Ratings </a:t>
            </a:r>
            <a:r>
              <a:rPr lang="en-US" sz="1400" dirty="0" err="1">
                <a:latin typeface="Berlin Sans FB" panose="020E0602020502020306" pitchFamily="34" charset="0"/>
              </a:rPr>
              <a:t>vs</a:t>
            </a:r>
            <a:r>
              <a:rPr lang="en-US" sz="1400" dirty="0">
                <a:latin typeface="Berlin Sans FB" panose="020E0602020502020306" pitchFamily="34" charset="0"/>
              </a:rPr>
              <a:t> other KPIs – Mostly weak correlations; customer satisfaction is not strongly tied to purchase amount or frequency.</a:t>
            </a:r>
          </a:p>
        </p:txBody>
      </p:sp>
    </p:spTree>
    <p:extLst>
      <p:ext uri="{BB962C8B-B14F-4D97-AF65-F5344CB8AC3E}">
        <p14:creationId xmlns:p14="http://schemas.microsoft.com/office/powerpoint/2010/main" val="77835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425" y="160337"/>
            <a:ext cx="10515600" cy="1124949"/>
          </a:xfrm>
        </p:spPr>
        <p:txBody>
          <a:bodyPr>
            <a:normAutofit fontScale="90000"/>
          </a:bodyPr>
          <a:lstStyle/>
          <a:p>
            <a:r>
              <a:rPr lang="en-US" sz="2800" dirty="0">
                <a:latin typeface="Arial Rounded MT Bold" pitchFamily="34" charset="0"/>
              </a:rPr>
              <a:t>Bivariate Analysis- Numerical vs Categorical</a:t>
            </a:r>
            <a:br>
              <a:rPr lang="en-US" sz="2800" dirty="0">
                <a:latin typeface="Arial Rounded MT Bold" pitchFamily="34" charset="0"/>
              </a:rPr>
            </a:br>
            <a:br>
              <a:rPr lang="en-US" sz="2800" dirty="0">
                <a:latin typeface="Arial Rounded MT Bold" pitchFamily="34" charset="0"/>
              </a:rPr>
            </a:br>
            <a:r>
              <a:rPr lang="en-US" sz="2000" dirty="0">
                <a:latin typeface="Arial Rounded MT Bold" pitchFamily="34" charset="0"/>
              </a:rPr>
              <a:t>1.Strip Plot</a:t>
            </a:r>
          </a:p>
        </p:txBody>
      </p:sp>
      <p:sp>
        <p:nvSpPr>
          <p:cNvPr id="5" name="Slide Number Placeholder 4"/>
          <p:cNvSpPr>
            <a:spLocks noGrp="1"/>
          </p:cNvSpPr>
          <p:nvPr>
            <p:ph type="sldNum" sz="quarter" idx="12"/>
          </p:nvPr>
        </p:nvSpPr>
        <p:spPr/>
        <p:txBody>
          <a:bodyPr/>
          <a:lstStyle/>
          <a:p>
            <a:fld id="{80967E29-1480-472A-9FC5-C4768A52587C}" type="slidenum">
              <a:rPr lang="en-US" smtClean="0"/>
              <a:t>11</a:t>
            </a:fld>
            <a:endParaRPr lang="en-US"/>
          </a:p>
        </p:txBody>
      </p:sp>
      <p:sp>
        <p:nvSpPr>
          <p:cNvPr id="6" name="AutoShape 2" descr="data:image/png;base64,iVBORw0KGgoAAAANSUhEUgAABdEAAAMWCAYAAAAeaM88AAAAOnRFWHRTb2Z0d2FyZQBNYXRwbG90bGliIHZlcnNpb24zLjEwLjAsIGh0dHBzOi8vbWF0cGxvdGxpYi5vcmcvlHJYcgAAAAlwSFlzAAAPYQAAD2EBqD+naQABAABJREFUeJzsnXd81EX+/1+b3c2mF1qKVEEBAamhiIpCCCro3e/O+r07sWDBQrEeVjgVuyAqTTz17jwVuOZhowgWBEJVREHhEBBIaOllN7v7+f0x2ZDNzrxn89lsdgPv5+PBQ/OZnfqZ+czMe97zflsMwzDAMAzDMAzDMAzDMAzDMAzDMEwAMZEuAMMwDMMwDMMwDMMwDMMwDMNEKyxEZxiGYRiGYRiGYRiGYRiGYRgFLERnGIZhGIZhGIZhGIZhGIZhGAUsRGcYhmEYhmEYhmEYhmEYhmEYBSxEZxiGYRiGYRiGYRiGYRiGYRgFLERnGIZhGIZhGIZhGIZhGIZhGAUsRGcYhmEYhmEYhmEYhmEYhmEYBSxEZxiGYRiGYRiGYRiGYRiGYRgFLERnGIZhGIZhGIZhGIZhGIZhGAUsRGcYhmEYhmEYpo6ff/4ZFosFb731VqSLEhI33HADkpKSIl0MhmEYhokaTpU5nmEiAQvRGYZhmoCZM2fi3//+d6SLwTAMw7Rwvv76a0yfPh3FxcWm05g7dy5vjhmGYRgmyuA5Prr5+9//jtmzZ0e6GEwUw0J0hmGYJoCF6AzDMExT8PXXX2PGjBm8wWYYhmGYUwye46MbFqIzOliIzjAMwzAMwzBMi6C6uhperzfSxWAYhmEYhmFOM1iIzjDNzL59+3DHHXege/fuiI+PR+vWrXHVVVfh559/Dvjtt99+ixEjRiA+Ph7t27fHk08+iTfffBMWiyXg9x9//DEuuOACJCYmIjk5GWPHjsWOHTvIsmzatAkWiwVvv/12QNinn34Ki8WCZcuWAQDKysowZcoUdO7cGQ6HA+3atcPo0aOxZcuWJqnvW2+9BYvFgq+++gqTJk1C27ZtkZaWhttuuw0ulwvFxcW4/vrrkZ6ejvT0dDzwwAMwDMMvjYqKCtx7773o0KEDHA4HunfvjhdeeMHvd5QNOIvFgunTp9f9PX36dFgsFuzevRs33HAD0tLSkJqaihtvvBGVlZV+8SoqKvD222/DYrHAYrHghhtuINuFYRiGCY7Tad6cPn067r//fgBAly5d6uYUX9ndbjeeeOIJdO3aFQ6HA507d8ZDDz0Ep9NZl0bnzp2xY8cOfP7553XxL7roIgDAiRMncN9996FPnz5ISkpCSkoKLr30UnzzzTdkvYNhzZo1sFgseP/99/HQQw8hMzMTiYmJuOKKK3DgwAG/33bu3Fk6T1500UV1Za2f5nvvvYdHHnkEZ5xxBhISElBaWgoA2LBhAy677DKkp6cjMTER5557Ll5++eWAdA8ePIhf//rXSEpKQtu2bXHffffB4/H4/eaFF17Aeeedh9atWyM+Ph4DBw7E0qVLA9JasWIFzj//fKSlpSEpKQndu3fHQw895Pcbp9OJxx9/HN26dYPD4UCHDh3wwAMP+L2nYNNiGIY5leE5vmXM8S6XC4899hgGDhyI1NRUJCYm4oILLsDq1av9fufba7/wwgt47bXXcOaZZyIhIQF5eXk4cOAADMPAE088gfbt2yM+Ph6/+tWvcOLEiYD85s6di169esHhcCA7Oxt33nlngPZ+Y9cSixcvxlNPPYX27dsjLi4Oo0aNwu7du/3iffjhh9i3b19d23bu3DmUZmNOQWyRLgDDnG5s3LgRX3/9Na699lq0b98eP//8M+bNm4eLLroI33//PRISEgCIDd/FF18Mi8WCadOmITExEYsWLYLD4QhI869//SvGjx+PMWPG4Nlnn0VlZSXmzZuH888/H1u3blV+/AcNGoQzzzwTixcvxvjx4/3C3n//faSnp2PMmDEAgNtvvx1Lly7FXXfdhXPOOQfHjx/HV199hR9++AEDBgwIub4+7r77bmRmZmLGjBlYv349Fi5ciLS0NHz99dfo2LEjZs6ciY8++gjPP/88evfujeuvvx4AYBgGrrjiCqxevRo333wz+vXrh08//RT3338/Dh48iFmzZgX9jhpy9dVXo0uXLnj66aexZcsWLFq0CO3atcOzzz4LQLT/hAkTMHjwYNx6660AgK5du5rOj2EYhjnJ6TRv/uY3v8GPP/6Id999F7NmzUKbNm0AAG3btgUATJgwAW+//TauvPJK3HvvvdiwYQOefvpp/PDDD/jXv/4FAJg9ezbuvvtuJCUl4eGHHwYAZGRkAAD+97//4d///jeuuuoqdOnSBYWFhViwYAFGjBiB77//HtnZ2Y15NVKeeuopWCwWPPjggzhy5Ahmz56N3NxcbNu2DfHx8abSfOKJJxAbG4v77rsPTqcTsbGxWLFiBcaNG4esrCxMnjwZmZmZ+OGHH7Bs2TJMnjy5Lq7H48GYMWMwZMgQvPDCC1i5ciVefPFFdO3aFRMnTqz73csvv4wrrrgCv/vd7+ByufDee+/hqquuwrJlyzB27FgAwI4dOzBu3Dice+65+NOf/gSHw4Hdu3dj7dq1del4vV5cccUV+Oqrr3DrrbeiZ8+e2L59O2bNmoUff/yxzvRbMGkxDMOc6vAc3zLm+NLSUixatAjXXXcdbrnlFpSVleGNN97AmDFjkJ+fj379+vn9/p133oHL5cLdd9+NEydO4LnnnsPVV1+NkSNHYs2aNXjwwQexe/duvPLKK7jvvvvw5z//uS7u9OnTMWPGDOTm5mLixInYtWsX5s2bh40bN2Lt2rWw2+2m6vDMM88gJiYG9913H0pKSvDcc8/hd7/7HTZs2AAAePjhh1FSUoJffvmlTnbAzsmZAAyGYZqVysrKgGfr1q0zABh/+ctf6p7dfffdhsViMbZu3Vr37Pjx40arVq0MAMbevXsNwzCMsrIyIy0tzbjlllv80iwoKDBSU1MDnjdk2rRpht1uN06cOFH3zOl0GmlpacZNN91U9yw1NdW48847G1NVwzCCr++bb75pADDGjBljeL3euufDhg0zLBaLcfvtt9c9c7vdRvv27Y0RI0bUPfv3v/9tADCefPJJv7yuvPJKw2KxGLt37zYMwzD27t1rADDefPPNgHIBMB5//PG6vx9//HEDgF87GIZh/L//9/+M1q1b+z1LTEw0xo8fr2wHhmEYxhyn27z5/PPP+5XXx7Zt2wwAxoQJE/ye33fffQYA47PPPqt71qtXL7850kd1dbXh8Xj8nu3du9dwOBzGn/70J79nqrlSxerVqw0AxhlnnGGUlpbWPV+8eLEBwHj55ZfrnnXq1Ek6Z44YMcKv3L40zzzzTL9+4Ha7jS5duhidOnUyioqK/NKov4YYP368AcCvboZhGP379zcGDhzo96xhP3O5XEbv3r2NkSNH1j2bNWuWAcA4evSosh3++te/GjExMcaXX37p93z+/PkGAGPt2rVBp8UwDHOqw3O8INrneLfbbTidTr9nRUVFRkZGhl+7+NJu27atUVxcXPd82rRpBgCjb9++Rk1NTd3z6667zoiNjTWqq6sNwzCMI0eOGLGxsUZeXp5fXV599VUDgPHnP/+57llj1xI9e/b0q8PLL79sADC2b99e92zs2LFGp06dgm4X5vSDzbkwTDNTXwurpqYGx48fR7du3ZCWluZ3/euTTz7BsGHD/E51W7Vqhd/97nd+6a1YsQLFxcW47rrrcOzYsbp/VqsVQ4YMCbhi1ZBrrrkGNTU1+Oc//1n3bPny5SguLsY111xT9ywtLQ0bNmzAoUOHwlJfHzfffDMsFkvd30OGDIFhGLj55pvrnlmtVgwaNAj/+9//6p599NFHsFqtmDRpkl969957LwzDwMcff9yoctfn9ttv9/v7ggsuwPHjx+uukzMMwzDh43SbN1V89NFHAIB77rnH7/m9994LAPjwww+1aTgcDsTEiOW/x+PB8ePH68yI6MyzBcv111+P5OTkur+vvPJKZGVl1ZXfDOPHj/frB1u3bsXevXsxZcoUpKWl+f22/hrCh2wer7+GAPz7WVFREUpKSnDBBRf4tYsvr//85z9Ku+xLlixBz5490aNHD7/+NXLkSACo61/BpMUwDHOqw3O8INrneKvVitjYWADixtWJEyfgdrsxaNAgadpXXXUVUlNT6/4eMmQIAOD3v/89bDab33OXy4WDBw8CAFauXAmXy4UpU6bU1QUAbrnlFqSkpATVDipuvPHGujoAYi0AIGA9wDAULERnmGamqqoKjz32WJ3d7jZt2qBt27YoLi5GSUlJ3e/27duHbt26BcRv+Oynn34CAIwcORJt27b1+7d8+XIcOXKELE/fvn3Ro0cPvP/++3XP3n//fbRp06ZuwwcAzz33HL777jt06NABgwcPxvTp04OacIKtr4+OHTv6/e2bfDt06BDwvKioqO7vffv2ITs722/jDgA9e/asCzdLwzKlp6cDgF/+DMMwTHg43eZNFfv27UNMTExAfTIzM5GWlhbUPOf1ejFr1iycddZZfm357bffSudkM5x11ll+f1ssFnTr1k1q3zZYunTp4vf3nj17AAC9e/fWxo2Li6u7Ku8jPT09YA5ftmwZhg4diri4OLRq1Qpt27bFvHnz/NrlmmuuwfDhwzFhwgRkZGTg2muvxeLFi/2E4D/99BN27NgR0LfOPvtsAKjrX8GkxTAMc6rDc/zJ+kX7HP/222/j3HPPRVxcHFq3bo22bdviww8/DHlPD5zcV/vq2b17d7/fxcbG4swzz+Q9PRNx2CY6wzQzd999N958801MmTIFw4YNQ2pqKiwWC6699lpTGydfnL/+9a/IzMwMCK9/0qvimmuuwVNPPYVjx44hOTkZH3zwAa677jq/uFdffTUuuOAC/Otf/8Ly5cvx/PPP49lnn8U///lPXHrppU1WX6vVKk1H9txo4Fg0GGQaagACHIwFUyYz+TMMwzCN43SbN3Wo5rFgmDlzJh599FHcdNNNeOKJJ9CqVSvExMRgypQpzSq8peZi2Zxr1pY6oJ7D6/Pll1/iiiuuwIUXXoi5c+ciKysLdrsdb775Jv7+97/7leOLL77A6tWr8eGHH+KTTz7B+++/j5EjR2L58uWwWq3wer3o06cPXnrpJWlePgFCMGkxDMOc6vAc70+0zvF/+9vfcMMNN+DXv/417r//frRr1w5WqxVPP/103cF2fRqzpweafl8vy4f39ExTwEJ0hmlmli5divHjx+PFF1+se1ZdXR3gbbpTp05+3qJ9NHzmc2DZrl075ObmmirTNddcgxkzZuAf//gHMjIyUFpaimuvvTbgd1lZWbjjjjtwxx134MiRIxgwYACeeuopcqEQbH1DpVOnTli5ciXKysr8tNF37txZFw6cPHFumH8op9pAaAsehmEYRs3pNm+q5pNOnTrB6/Xip59+qrtlBQCFhYUoLi6um+eoNJYuXYqLL74Yb7zxht/z4uLiOgdnoeLTAvRhGAZ2796Nc889t+5Zenq6dB2wb98+nHnmmdo8fO/wu+++M/0O6/OPf/wDcXFx+PTTT/2c1L355psBv42JicGoUaMwatQovPTSS5g5cyYefvhhrF69Grm5uejatSu++eYbjBo1Srs20KXFMAxzqsNzvCDa5/ilS5fizDPPxD//+U+//B9//PGQ0m2Ir567du3yWw+4XC7s3bvX752GupaQwXt6Rgebc2GYZsZqtQacdr7yyisBmtBjxozBunXrsG3btrpnJ06cwDvvvBPwu5SUFMycORM1NTUB+R09elRbpp49e6JPnz54//338f777yMrKwsXXnhhXbjH4wm4ptWuXTtkZ2fD6XSSaQdb31C57LLL4PF48Oqrr/o9nzVrFiwWS91iJiUlBW3atMEXX3zh97u5c+eGlH9iYmKTHwwwDMMwp9+8mZiYCCDwsPeyyy4DAMyePdvvuU/jeezYsX5pyOYkWVsuWbKkzhZpU/CXv/wFZWVldX8vXboUhw8f9hMqdO3aFevXr4fL5ap7tmzZMhw4cCCoPAYMGIAuXbpg9uzZAfU0o1FmtVphsVj8+tTPP/+Mf//7336/O3HiREBcn31e33u9+uqrcfDgQbz++usBv62qqkJFRUXQaTEMw5zq8BwviPY53qfFXT/9DRs2YN26dSGnXZ/c3FzExsZizpw5fnm98cYbKCkp8WuHUNcSMhITE5vMvB1zasKa6AzTzIwbNw5//etfkZqainPOOQfr1q3DypUr0bp1a7/fPfDAA/jb3/6G0aNH4+6770ZiYiIWLVqEjh074sSJE3WnpCkpKZg3bx7+8Ic/YMCAAbj22mvRtm1b7N+/Hx9++CGGDx8eIFiWcc011+Cxxx5DXFwcbr75Zj9HHmVlZWjfvj2uvPJK9O3bF0lJSVi5ciU2btzopzUQSn1D5fLLL8fFF1+Mhx9+GD///DP69u2L5cuX4z//+Q+mTJlSp5UAABMmTMAzzzyDCRMmYNCgQfjiiy/w448/hpT/wIEDsXLlSrz00kvIzs5Gly5d6hyoMAzDMOY53ebNgQMHAgAefvhhXHvttbDb7bj88svRt29fjB8/HgsXLkRxcTFGjBiB/Px8vP322/j1r3+Niy++2C+NefPm4cknn0S3bt3Qrl07jBw5EuPGjcOf/vQn3HjjjTjvvPOwfft2vPPOO6Y1tmS0atUK559/Pm688UYUFhZi9uzZ6NatG2655Za630yYMAFLly7FJZdcgquvvhp79uzB3/72N7+5miImJgbz5s3D5Zdfjn79+uHGG29EVlYWdu7ciR07duDTTz9tVJnHjh2Ll156CZdccgn+7//+D0eOHMFrr72Gbt264dtvv6373Z/+9Cd88cUXGDt2LDp16oQjR45g7ty5aN++Pc4//3wAwB/+8AcsXrwYt99+O1avXo3hw4fD4/Fg586dWLx4MT799FMMGjQoqLQYhmFOdXiObxlz/Lhx4/DPf/4T/+///T+MHTsWe/fuxfz583HOOeegvLw85PR9tG3bFtOmTcOMGTNwySWX4IorrsCuXbswd+5c5OTk4Pe//33db0NdS8gYOHAg3n//fdxzzz3IyclBUlISLr/88qaoGnOqYDAM06wUFRUZN954o9GmTRsjKSnJGDNmjLFz506jU6dOxvjx4/1+u3XrVuOCCy4wHA6H0b59e+Ppp5825syZYwAwCgoK/H67evVqY8yYMUZqaqoRFxdndO3a1bjhhhuMTZs2BVWun376yQBgADC++uorvzCn02ncf//9Rt++fY3k5GQjMTHR6Nu3rzF37twmq++bb75pADA2btzoF//xxx83ABhHjx71ez5+/HgjMTHR71lZWZkxdepUIzs727Db7cZZZ51lPP/884bX6/X7XWVlpXHzzTcbqampRnJysnH11VcbR44cMQAYjz/+uDZvX1n37t1b92znzp3GhRdeaMTHxxsAAt4lwzAMY47Tbd40DMN44oknjDPOOMOIiYnxm29qamqMGTNmGF26dDHsdrvRoUMHY9q0aUZ1dbVf/IKCAmPs2LFGcnKyAcAYMWKEYRiGUV1dbdx7771GVlaWER8fbwwfPtxYt26dMWLEiLrfGIZh7N271wBgvPnmm0GV1zBEewIw3n33XWPatGlGu3btjPj4eGPs2LHGvn37An7/4osvGmeccYbhcDiM4cOHG5s2bQoohy/NJUuWSPP86quvjNGjR9e18bnnnmu88sordeGytYJhnJzf6/PGG28YZ511luFwOIwePXoYb775ZsDvVq1aZfzqV78ysrOzjdjYWCM7O9u47rrrjB9//NEvLZfLZTz77LNGr169DIfDYaSnpxsDBw40ZsyYYZSUlDQqLYZhmFMZnuNbxhzv9XqNmTNnGp06dTIcDofRv39/Y9myZcb48eONTp06BaT9/PPP+8VXzecqGcCrr75q9OjRw7Db7UZGRoYxceJEo6ioKKBcoawlZO1QXl5u/N///Z+RlpZmAPCrG8MYhmFYDIOt6DNMS2LKlClYsGABysvL2ekUwzAMw2jgebN5WLNmDS6++GIsWbIEV155ZaSLwzAMw5wG8BzPMExzwjbRGSaKqaqq8vv7+PHj+Otf/4rzzz+fFwkMwzAM0wCeNxmGYRjm1ITneIZhIg3bRGeYKGbYsGG46KKL0LNnTxQWFuKNN95AaWkpHn300UgXjWEYhmGiDp43mx6XyyV1glmf1NTUZioNwzAMc7rCc3zTE+wcHx8f30wlYpjohoXoDBPFXHbZZVi6dCkWLlwIi8WCAQMG4I033vDzDs4wDMMwjIDnzabn66+/9nNoJuPNN99E586dm6dADMMwzGkJz/FNT7Bz/A033NA8BWKYKIdtojMMwzAMwzAMI6WoqAibN28mf9OrVy9kZWU1U4kYhmEYhmkKeI5nmMbBQnSGYRiGYRiGYRiGYRiGYRiGUcCORRmGYRiGYRiGYRiGYRiGYRhGAQvRGYZhGIZhGIZhGIZhGIZhGEYBC9EZ5hRiz549uO2223DmmWciLi4OKSkpGD58OF5++WVUVVVFunhSiouLceutt6Jt27ZITEzExRdfjC1btgQd/4cffsAll1yCpKQktGrVCn/4wx9w9OjRgN899dRTuOKKK5CRkQGLxYLp06c3YS0YhmEYxhw8d6vnbq/Xi+eeew5dunRBXFwczj33XLz77rtNWRWGYRiGaTQ8d/O+mzk9sUW6AAzDNA0ffvghrrrqKjgcDlx//fXo3bs3XC4XvvrqK9x///3YsWMHFi5cGOli+uH1ejF27Fh88803uP/++9GmTRvMnTsXF110ETZv3oyzzjqLjP/LL7/gwgsvRGpqKmbOnIny8nK88MIL2L59O/Lz8xEbG1v320ceeQSZmZno378/Pv3003BXjWEYhmG08NxNz90PP/wwnnnmGdxyyy3IycnBf/7zH/zf//0fLBYLrr322nBXlWEYhmEC4Lmb993MaYzBMEyL53//+5+RlJRk9OjRwzh06FBA+E8//WTMnj075Hy8Xq9RWVkpDauqqjI8Hk+j0nv//fcNAMaSJUvqnh05csRIS0szrrvuOm38iRMnGvHx8ca+ffvqnq1YscIAYCxYsMDvt3v37jUMwzCOHj1qADAef/zxRpWVYRiGYZoSnrvpufuXX34x7Ha7ceedd/rV5YILLjDat29vuN3uRpWbYRiGYUKF527edzOnN2zOhWFOAZ577jmUl5fjjTfeQFZWVkB4t27dMHny5Lq/3W43nnjiCXTt2hUOhwOdO3fGQw89BKfT6Revc+fOGDduHD799FMMGjQI8fHxWLBgAdasWQOLxYL33nsPjzzyCM444wwkJCSgtLQUNTU12LlzJw4fPqwt99KlS5GRkYHf/OY3dc/atm2Lq6++Gv/5z38CytOQf/zjHxg3bhw6duxY9yw3Nxdnn302Fi9eHFAXhmEYhokWeO6m5+7//Oc/qKmpwR133FH3zGKxYOLEifjll1+wbt06bVkZhmEYpinhuZv33czpDQvRGeYU4L///S/OPPNMnHfeeUH9fsKECXjssccwYMAAzJo1CyNGjMDTTz8tvRq9a9cuXHfddRg9ejRefvll9OvXry7siSeewIcffoj77rsPM2fORGxsLA4ePIiePXti2rRp2nJs3boVAwYMQEyM/6do8ODBqKysxI8//qiMe/DgQRw5cgSDBg0KCBs8eDC2bt2qzZ9hGIZhIgXP3f40nLu3bt2KxMRE9OzZM+B3vnCGYRiGaU547vaH993M6QbbRGeYFk5paSkOHjyIX/3qV0H9/ptvvsHbb7+NCRMm4PXXXwcA3HHHHWjXrh1eeOEFrF69GhdffHHd73fv3o1PPvkEY8aMqXu2Zs0aAEB1dTU2bdqE+Ph4U2U/fPgwLrzwwoDnvlP9Q4cOoU+fPsq49X/bMP6JEyfgdDrhcDhMlY1hGIZhwgXP3fq5+/Dhw3VOyVT5MAzDMExzwXM377sZhjXRGaaFU1paCgBITk4O6vcfffQRAOCee+7xe37vvfcCEI5S6tOlSxe/ibw+48ePD5jIO3fuDMMw8NZbb2nLUlVVJZ1s4+Li6sKpuABMx2cYhmGYSMFztz5+KPkwDMMwTFPDczfPyQzDQnSGaeGkpKQAAMrKyoL6/b59+xATE4Nu3br5Pc/MzERaWhr27dvn97xLly7KtKiwYIiPj5faX6uurq4Lp+ICMB2fYRiGYSIFz936+KHkwzAMwzBNDc/dPCczDAvRGaaFk5KSguzsbHz33XeNitfwerSKYCZUs2RlZUkdofieZWdnk3Hr/7Zh/FatWvGVMoZhGCYq4blbP3dnZWWhoKAAhmE0Oh+GYRiGaWp47uZ9N8OwEJ1hTgHGjRuHPXv2YN26ddrfdurUCV6vFz/99JPf88LCQhQXF6NTp07hKmYA/fr1w5YtW+D1ev2eb9iwAQkJCTj77LOVcc844wy0bdsWmzZtCgjLz8/3c8TCMAzDMNEGz93+NJy7+/Xrh8rKSvzwww8B+fjCGYZhGKY54bnbH953M6cbLERnmFOABx54AImJiZgwYQIKCwsDwvfs2YOXX34ZAHDZZZcBAGbPnu33m5deegkAMHbs2JDKUlNTg507d0pPqhty5ZVXorCwEP/85z/rnh07dgxLlizB5Zdf7neivWfPHuzZs8cv/m9/+1ssW7YMBw4cqHu2atUq/Pjjj7jqqqtCqgfDMAzDhBOeu+m5+1e/+hXsdjvmzp1b98wwDMyfPx9nnHEGzjvvPFN1ZRiGYRiz8NzN+27m9MYW6QIwDBM6Xbt2xd///ndcc8016NmzJ66//nr07t0bLpcLX3/9NZYsWYIbbrgBANC3b1+MHz8eCxcuRHFxMUaMGIH8/Hy8/fbb+PWvf+3nIdwMBw8eRM+ePTF+/Hitk5Mrr7wSQ4cOxY033ojvv/8ebdq0wdy5c+HxeDBjxgy/344aNQoA8PPPP9c9e+ihh7BkyRJcfPHFmDx5MsrLy/H888+jT58+uPHGG/3i//Wvf8W+fftQWVkJAPjiiy/w5JNPAgD+8Ic/NKsmAMMwDMPw3E3P3e3bt8eUKVPw/PPPo6amBjk5Ofj3v/+NL7/8Eu+88w6sVmtIdWYYhmGYxsJzN++7mdMcg2GYU4Yff/zRuOWWW4zOnTsbsbGxRnJysjF8+HDjlVdeMaqrq+t+V1NTY8yYMcPo0qWLYbfbjQ4dOhjTpk3z+41hGEanTp2MsWPHBuSzevVqA4CxZMmSgLC9e/caAIzx48cHVeYTJ04YN998s9G6dWsjISHBGDFihLFx48aA33Xq1Mno1KlTwPPvvvvOyMvLMxISEoy0tDTjd7/7nVFQUBDwuxEjRhgApP9Wr14dVFkZhmEYpqnhuVs9d3s8HmPmzJlGp06djNjYWKNXr17G3/72t6DKyDAMwzDhgudu3nczpycWw2jgrYdhGIZhGIZhGIZhGIZhGIZhGABsE51hGIZhGIZhGIZhGIZhGIZhlLAQnWEYhmEYhmEYhmEYhmEYhmEUsBCdYRiGYRiGYRiGYRiGYRiGYRSwEJ1hGIZhGIZhGIZhGIZhGIZhFLAQnWEYhmEYhmEYhmEYhmEYhmEUsBCdYRiGYRiGYRiGYRiGYRiGYRTYIl2AloLX68WhQ4eQnJwMi8US6eIwDMMwpwGGYaCsrAzZ2dmIieFz78bCczfDMAzT3PDcHRo8dzMMwzDNTbBzNwvRg+TQoUPo0KFDpIvBMAzDnIYcOHAA7du3j3QxWhw8dzMMwzCRguduc/DczTAMw0QK3dzNQvQgSU5OBiAaNCUlJcKlYRiGYU4HSktL0aFDh7o5iGkcPHczDMMwzQ3P3aHBczfDMAzT3AQ7d7MQPUh8V8lSUlJ4MmcYhmGaFb7ObA6euxmGYZhIwXO3OXjuZhiGYSKFbu5mI20MwzAMwzAMwzAMwzAMwzAMo4CF6AzDMAzDMAzDMAzDMAzDMAyjgIXoDMMwDMMwDMMwDMMwDMMwDKOAhegMwzAMwzAMwzAMwzAMwzAMo4CF6AzDMAzDMAzDMAzDMAzDMAyjgIXoDMMwDMMwDMMwDMMwDMMwDKMg6oXo06dPh8Vi8fvXo0ePuvDq6mrceeedaN26NZKSkvDb3/4WhYWFfmns378fY8eORUJCAtq1a4f7778fbre7uavCMAzDMEwtX3zxBS6//HJkZ2fDYrHg3//+t1+4YRh47LHHkJWVhfj4eOTm5uKnn36KTGEZhmEYpgXTXHvqNWvWYMCAAXA4HOjWrRveeuut5qgewzAMwzQLtkgXIBh69eqFlStX1v1ts50s9tSpU/Hhhx9iyZIlSE1NxV133YXf/OY3WLt2LQDA4/Fg7NixyMzMxNdff43Dhw/j+uuvh91ux8yZM5u9LiTl+4CaEqCmGLCnAfZUIKmTCHMWAc5CwFUCxKYBjnaAI10fjwoLpTwMEwxUv2UY5rSmoqICffv2xU033YTf/OY3AeHPPfcc5syZg7fffhtdunTBo48+ijFjxuD7779HXFxcBEqswOwcHMrcXXkYcB09+W2NbQMkZIWeLhVuNk/dPFBxAHAVnYwbmw4kdtDnScULpf3MlkeXJ9UOZtOl4unqQpWHiheufqLL0+x7ocJC6ZuRaFuzYaHkGco4i0RdzL6z02TPE+499d69ezF27FjcfvvteOedd7Bq1SpMmDABWVlZGDNmTPNWVofZd252T65D17cZhmGYqMBiGIYR6UJQTJ8+Hf/+97+xbdu2gLCSkhK0bdsWf//733HllVcCAHbu3ImePXti3bp1GDp0KD7++GOMGzcOhw4dQkZGBgBg/vz5ePDBB3H06FHExsYGVY7S0lKkpqaipKQEKSkpTVa/Osr2Au4yAEbt5Fk7GdtSgBgrsGECULD85O8z84AhiwCvB6jcB9iTgJpSMVnXlAEJ5wAoV6SZDCR30ZRnD1DwmdhoeKoBazxQeQjIHAkkd23y6p92hCJcpuJGk9C64oC63/KikKlPuMbDKUDY554owWKx4F//+hd+/etfAxBa6NnZ2bj33ntx3333ARBzfkZGBt566y1ce+21QaUb/rl7N5A/ESg8KZRARi4weBGAGkXYPAB2IH+CJOzvAErU8ZK7ifk5/3ZJ+EIAXkXYfAAxQP6tRLqquswHYAHyb5OELajNU1HemERgww3qecB0ngZRTyjCdO2nS1dVHs27Tu5GzIdvAF6XiXpqyprclWjbeUBMHLDhZsW60qVpPyJdZb9+A4DLRLxg8rQB+bc0ss8vAGLs9BqF7JtQt1FMPLDhpiZuW804Q4yiD82H6CfU98RMPYMZZ01dF6rPh1IXTXmSu8EM0Th3N8ee+sEHH8SHH36I7777ri7ta6+9FsXFxfjkk0+CLmvk9t2aPbLyW/43wKuZu8nyEN84k32QaQZO8T0Iw5xuBDv3RL05FwD46aefkJ2djTPPPBO/+93vsH//fgDA5s2bUVNTg9zc3Lrf9ujRAx07dsS6desAAOvWrUOfPn3qJnsAGDNmDEpLS7Fjx47mrYiK8l8AuIEt9wIf9wNWXgR83Ff8bfEGTtaA+HvDBBHvuyeBTwYBq0YCnwwUf1uc4ndWR20Ei//f5b8Q5dkPVB0C0PB8xRDPy/eHUNkQqDwMFH8LHPkSKN4u/m6JVBwA1l4LLOsJLB8KLOsh/q44EFrcil/Mp9vUOIvofussav4yMSdxFgGlO4FjG4DSXf7vgwoLByGNh1+A/UvF5qPygPjv/qXiOdOi2bt3LwoKCvzm99TUVAwZMqRufo845fsCN71A7d9udVj+RBEuC7NU0PHK9wUKgnzhG28Xh9+ysILPRDiZriLfgs/UeRasAjbeoU7XU6qeB3R5blSEbZyoqSdRHrPtt/EOUVdZmFsiOGmYp2o+PPQxUR6inpUH1PHyb6fbduMdIl/Ve1Hlqesn+RNFW8jCjCpz4yGYPCv3qduhcr+631JrFF37kW20u+nbtvKApg0OEGNXNx6oMaiIq22DMNSF7PPBfMNMlqd8H04lwr2nXrdunV8avt9EzbwN0PtuuNV7ZGpvYwQxd6uo0PTBSOzjGD2h7F+ae6/FMEyTEvXmXIYMGYK33noL3bt3x+HDhzFjxgxccMEF+O6771BQUIDY2FikpaX5xcnIyEBBQQEAoKCgwG+y94X7wlQ4nU44nc66v0tLS5uoRjJq1Ivc8r2Bk7WPguXiQ91mCNBj8kmN8WPrIATgHmDjXWrNHUB+gup1AYYH2L8YKFxVL+4ooPcjgPdkuzQbZf8Tmx6fZnxNKXB0PZA5Ckg+s/nLYxadcHn4e+oTbF3cTtcCrXOA7nf794VNdwFD36JPxpv6JN1ZSPdbZ6E+fT7dpzHbPtQNAVjU2onhuD0Q6ngo3w3sfz/wO5VyFmBLrP0d96GWiG9+ls3fUTN310gEhj7c5eqwwpUivLFpFq6kwwuWi++/jIQs9TdZl25CFlC4gkhXEVa4UsxFqrLq8qTmkHDUs2AF0H1S4/OEoX9nqjJRbUvlaU8KoZ+YrKcu3cKVCFS+qMVTbW48BJNn/2caH6brX2bHGZVnKG2re99UPVX9K5hxb2YMhqsuofR5qh2CSfcUoTn21KrflJaWoqqqCvHx8dKyRc2+O/8OYMhCebSqw+oxUVMaXD+Srd1dJcDxdUCvh4E2Q/33cLtmCxMvfIM3ughl/8I3tRmmxRP1QvRLL7207v/PPfdcDBkyBJ06dcLixYuVE3FT8PTTT2PGjBlhS98PauJ1aU4mLRbg2Hpgx1Mnn2WMArpOoE+1h7yu/ojnvAb8+KqYyHtM8Z/Mf3gBGPCiqWqaprJAaBOphGXWBCAh03z6zSmsdRYCx9aqF0qUcFknmO43E/j5ncC+0GMy4DzSvJO5S7PpcBGLSUd6aGUK1/uMJqG+2fbRLfo6XGluQWiWYMeDdNNxQty6qf9NAE7+nTMX2HS3+X6tszXMRCXNO3cXE2Gab6AqXBuPyBNQC61Vz4NJl4qrTZeoj9k8qfBQ6qmLrwrTpRmOetZoBEzhqGcw6Zru1yb7CUC3hSosnP2EKo/ZttW+7zDU02zf1KVrti6h9Hmz70uXbgsjUnvqYIiafXfhSqIPEnvymmKhvNF9inw9W1OsXrsPfBk4fzHww0uBe7jh76oPGZnIYVZZLBThO8MwUUOLMOdSn7S0NJx99tnYvXs3MjMz4XK5UFxc7PebwsJCZGYKoWpmZmaAZ3Hf377fyJg2bRpKSkrq/h04EMarVNTmwapxnmZ45EKkYLTZVB/xjXcC50wDEjr6hyV0BM6+A/DUNO81JHeJWlj23ZMiHDBXplCuYpnBVSYWRMfWA59fDnx1FfD5OPH38HdFuDKuZhNadVjeRjtfFrbzZYTL7Epsqj5c1fbU1XddmcL1Ppu7n1CE8s4oLZqC5WohsW9B2NRox0OFuu3dFYH93UfhKmHr0my/LtsDrLse+KgvsPJC4KNzxd9le5qm3owW3/wsm7+jZu62pxFhmm+gKlwbj8gTUK8ZdGsJKl0qrjZdoj5m86TCQ6mnLr4qTJdmOOpp19gIDkc9g0nXdL822U8Aui1UYeHsJ1R5zLat9n2HoZ5m+6YuXbN1CaXPm31funRbOOHYU6t+k5KSQgrqo2bfTYXbktVx7K3o9ay9lXrtvnmyMEOo2sM5WuvrxDQvwSqLNSQY4TvDMFFPixOil5eXY8+ePcjKysLAgQNht9uxatXJSWfXrl3Yv38/hg0bBgAYNmwYtm/fjiNHjtT9ZsWKFUhJScE555yjzMfhcCAlJcXvX9iIJU4cj60Xp9QyMvOAwtXysJoScSLe62FgxH+B85cAI5aJv22J9PXiguWAJUaYc6m/ENi/WCwgrI7mFSi6q2hhmafKnJAzEna7Ha3Egki5UGqljkst3igKVwFwy8PCNZk7Muh+a0tVt335HnNlCtf7jDb77qG8s5oTdNqUtpZuwahDdsilGw9xxKajUuOboUZxIKVro8rDtK3hygK2ZdgMdOnSBZmZmX7ze2lpKTZs2FA3v8to1rnbnipMpMmwJanDMnJFeGPTzMilwzPz1L5CKg+rv8m6dCsPA5mjzaWrEl5l5gWRJzGHhKOemaPV6VJ5wqJ/Z6oyUW1L5VlTHkI/MVlPXboZuajzv9MQa5y58RBMnjUKLU0qTNe/zI4zKs9Q2lb3vsl6KvpXUOPexBgMV11C6fNUOwST7ilKOPbUw4YN80vD9xtq3gaiaN9NhVPfMXsisHOOYj07R4STSizZ8rDCVYAnAmZUGZpglMVkmBW+n47wXouJYqJeiH7ffffh888/x88//4yvv/4a/+///T9YrVZcd911SE1Nxc0334x77rkHq1evxubNm3HjjTdi2LBhGDp0KAAgLy8P55xzDv7whz/gm2++waeffopHHnkEd955JxwOhyb3ZsKWpF6oFm8XZgkahvuuf+2aLY8XzIk4RdVB+UKg5AdhY7s5BYq6a2zuCnNCzkicBnucmgMBl3rSsDrE1T4ZmXni3aqoqZSn6yqjD1vMTuaOdGE2Q9ZvhywC3BJncz5cGkFvOE/3ZW3kPBJdWgOhLMBUggoflLaWbsFIoXIA6tEckNVItMmDJcauDqPayHVUfYvn+DrRd6PlVkILp7y8HNu2bcO2bdsACGei27Ztw/79+2GxWDBlyhQ8+eST+OCDD7B9+3Zcf/31yM7Oxq9//euIlruOpE7Cx0jDTXVGLgC7OmzwfAA2eZiRSMdL6iT+KwvPmQ9kjpSHZY4S4WS6inypuJm5wgScKl1rinoe0OapCMuZp6nn3KZvv5y5Im1ZmC1V/85U82H2peq2peqZ0FFdj8EL6LbNmSfyVb0XVZ66fjJ4vmgLWZgl3tx4CCbPhE7qdkjoqO631BqFbL+5mjbq1vRtm9BR0wYdQhgP1BhUxNW2QRjqQvb5YOpisjxJnXCq0Bx76ttvvx3/+9//8MADD2Dnzp2YO3cuFi9ejKlTp0ay6v7ExKr3UxmjRLgMj6e27zc4kMkcHdwNcIpQTA4xzY9OWcyRIQ8zK3w/3YimG+AMI8FiGIbCC1B0cO211+KLL77A8ePH0bZtW5x//vl46qmn0LVrVwBAdXU17r33Xrz77rtwOp0YM2YM5s6d63fde9++fZg4cSLWrFmDxMREjB8/Hs888wxsNlvQ5SgtLUVqaipKSkqa/nS89Eeg6lCgyRKfI8/4MwBHm3o2gVPFx7nygPAmLuOKvcIecHrfQNtsRd8Ag14BPuiiLtOI/wrhe7DPfYz7AUjpEVy9g6V4B/BRb3X4pd+o24Eq07EN4sOsIm+9cNralFB52hKBMZuBzZPkdpyrjgDOQ4Gauxm1G51PBogDBVm6l2yR24fOmSuExjtnBabZYzKQfDaQ0t18ff1sWdf2W0c63Q7B9DFHRqCN7LIfg3ufjbXDPvBl4NNB8rYFgLyvgTa0hk2TUvw98FEvdfhlO4A0xS2bsj3AxjvkgunMPGETfeOtgWEZucCwv5izCe4sAoq/kX/f+jwGrByhjpv7hTCnIqPXw8Dxjeq6tD0P2D5dHpf6Th350nyeYbBlGNa5J8KsWbMGF198ccDz8ePH46233oJhGHj88cexcOFCFBcX4/zzz8fcuXNx9tlnB51Hs7Rf+T6xQa4pFlf/7aknBS/hCAMa2OxPBWLbnhyfoaRLhZvNUzUP+Kg4IPy/+OLGpp/0W0DlScULpf3MlkeXJ9UOZtOl4unqQpWHiheufqLL0+x7ocJC6ZuRaFuzYaHkGco4i0RdzL4zXV0aSTTO3c21p16zZg2mTp2K77//Hu3bt8ejjz6KG264oVFlDWv7Hf1amPHZPNVf8J2RCwycLYTWbSXr+tKfgOoCoVCWkF27t44DKg8BqecAKy9Q55n7JR1O7X0u+wZIOzeoqjHNiBn/VM4iIQxuxn1Ei4PbKPxEk5+3KCPYuSfqhejRQlgn8xPbgJXnN3BGEic0i3fNBnK/Alr1C4xHCcQu/Rao/FkucO0xGUjoDGy5R35qnpkHtM7xd27i4/wlQqtdRTCC58YOXN3HdMAsWqioKlPpTnHCqSIcBwJUnjoBXc5ccVgg6ydnXAF885BcqzdnAXDgH/J0cxYC+5cAhSsCw0IRnOqg2qHPdLHAVbXD4NeB/FsCFy0DXgQ+6qPOc9wPgDVRvuAZvEDYJDz4gTxP1XgAglvcNuVkVbYHyL9N/q4zRom6JHeVx60sAMp2qgXa1kRg2zT//pAxuvZApZu5AxWqvCNXAp8prsYCom0/UhyQ2RKBS7cJHw6NfZ/UAqz4W3WeEThEjMaNeEuC249hGIZpbnjuCY3wKq/tArbcC6T3C9xPFW0T+wnZerd0l1hzytazOoWuS78Btt7feCWWzDxgwAtAGrG/YSKH7iBWhhnh++lEJOQzpxMtsf81o9A/2LkneFVsJny4y4WWq0pIpzJnYniBXtMCnYtmjBJmKVW2hgFx0t5jEgAjMO6gV4FP+svz1Dka0l1D0g1c1SAZskgdz1Nprky+q1iqBY3qKlawSOtC5JkxUt0HCpYLUzBthst/k1kr6AQC32frgcDG2+TpJmTJBeiAOGBxFYVHiE61Q3xHoNcIeb/uNQ0oWCU33XN0nThMSOsTePuieLu4Zr7+Bnnc/NuEoFwmdC1YDpzzgLzdM0ZB+xlt6snKeUL9rntMFuEqIbq7WJh16j4F6DHFf+Pw1VXAyM+B3g8D/Z8Wmjj2VGFSxVsNuExeJ3WXESZbVhPjIfekaQDZYV/rYYA1SQjEZQvYAS8B7spALaOcefTEG9sWyB4nv8Wjs4DGtgwZhmEYhmGiF68LOLJGCNHrsIj/HFkjwmW4K9XrWWs8vae0xqv3soNeBSr2BsbPzBNrdcMSdNWYZsaR3nhhXmIH9d6FYbvx4UTn5y0atfyjVOjPQvRoIBjP8DKBrKdKLRAzDEJwtUoI4NdeJ4/rrRHCWtlCwOdoyIzgWTdwBy8E8m9VDxLVhOMsMlcmnXA+lI+IcsC/oc5Td0DhLlPHTewMbH0A6D4Z6P/sSQFo5UGgirDZTdngA4CaIjrcLI500RaHPhZCep+gsvKQuDWwfLC8b34+TvQDGdsfAUavBfLv8Bd4Z44GBs4R/Yaybd79bnV5LVYhpJYJrWOs6njOIuFDoHWOSL++QHbTXcDQt2p/14jT1dhk4LOL5e2z9jrgkk10eVQHdn1mAM4CtVkpR2t1uvXTb1gXN3HItWs2MGajMDUU0LaTRNyBs9RXbt2lgLVtvQQtJ8ux5R7Rl3pM9m+jLVNFu6vaOCFL5Jk/0b+dMnKBTtcIDXi/2yC173PXbPPOfxmGYRiGYZjwU1Mi/IPtfLnBOm+UeK6yQe6uUK8BDYh16aZJkvXqyyJctZf1uEQ6HX5bb69QaybGliRMujKnFmaE76cLbDc+fATjPy6a+mUUC/1ZiB4N2BLVQuAzrgBscYHmTHy2mgG5QCzrEjrPmlK1MK3j/9UKrqYABfW0lDNHA+3OBzIuCnQuGozgWTdwy/foB4ksfUe6MHWSf3vjtU7DcRpMDvibRX6yPHUOKmNTRXmHvlXPvmcaENtGCP76zZS3wcCX1GnqBPe2RDo8JAzgwNLAftSu1h61SitfJfg/647aa5YNNOsLVgjTHgNepItDHSgYhlgwNxRa714k3ofqBoXzCNBtgnyh3vMewHVcbo6EOl11ZBA3EuodGsnKZE9WbwCyxwLbHlTfXsmZRzaf8uBo0KsiT5lNeXcF4CqWt+3a64C8dcK8jEwYvu1BoN8z8m/jgBfFrQLZzQKAXiQ4i2r7UQPt98KVwLFNwvHud08Gvs8Ry/TjiWEYhmEYhokcjnbAt9OJ9e5cebzYdLXwvdN1wqymar3ad2Zt3pK9bOVhsa5UKYP5FG4Y5nQg3JYCTmdampZ/FAv9WYgeDXiqgO6TarXHG9gi7v1YoJANEH9vniyEYTJhWjCneKoPlD1BOC3tcKUoV/0Tcecx4cnejOBZO3BPyJ/7BgmgEFQGoXWqigs0/WlwMAM+pYc8T8ociSNDLagcvFDYx5cJ/o6uV7/rysOin0ltoo8KTrPWjJ0q6qBh8yR1vwbUgsrMXOCH54VteZmWMLx0mWJbKdLNA5LOBL5/poGGe+3NAne5+jaD16s2q9TxahHW2NPVYG5QUALtiz4Gts8I3AB0+C19e8WjcKwK0O9z011A/1lqW48Fy9Xv2jCAQx+KfzLOfUKeZ8XPtMY49S2ixm/VfmD/e/L3abECg15Tp8swDMMwDMNEFq+TXu96nfIwaxywc45C+O6hlTf6PqEuj+sYvW90HQuPaU2GqU+0OJsMp6WA052WpuUfxUJ/FqI3J6qPk+sEsPaaWvMMk/yFwNUF9MR6zoNyAVSMI9D8hI+MUSJc9YHyOoWQTRU35zXA0anxHzHdwKS0OJ3FQOGXJ01/OI8BhV8A2ZcCnnJRVj+nK7VmHQpXAVUHhQOZ5rKlFMyAV/WFAS8JbfKGZiQGzxf/rxJUyrT4fWydqnbAmJUnbhfIrh8OmqMWLPswa6dKd9Cg6teZeeIwR4bh1VzPLFfb187IFYJymT1CX11kNwCsklsivjpsmCDaULVQT8g2f7qqM29ECbQ7XCnfAKiur/qQaZL70L3PAS/K29bnAFRGZp7aH0Rdvkflzy1Wui/EphHfY2L8thoIbJ8uDytYrvfPwDAMwzAMw0QOs4IZd5l8DwHo/QZR4a4S84ofDNMURJvdabYbHx5ampZ/FAv9WYjeXFAfJ3srtWmV85fQE6vFKhdOOY9pnA/WapR3uLKB/bXDgLuKPqF3V5lrA93APbZeHs+WKAbJ/sUNBL2jgZSzgZgEWmBWeaB5bSnpBrQtUW6CgtIm33iHuF6oElSqtPgB0becRfLJCBCa39Lrh3+krxCGYqdKtyC0xgI5C4Sguc5e+kEg7RwgJk5unzyunfzwx/f3oNfUznR7TBKOhFQTdsUv/vbba0qFhn9bhe8AXzt4iLGis0evayPVDQqdQFtl+z1GMx3YiXGiK6vbKb51riKgplj4eYhNF4ukQa+KtpA6DSYE94Dw3yB97gZ2qbSFLCJt2Rgcsogev1ofArzRYRiGYRiGiVpsSebCawjFDq1/MyLclkzvY9nfDhNOotXuNNuNb3pampZ/FAv9WYjeHATjUFOlIetoAwx/H9g5u8HEOlo8t6fIHZFY49WOQ9deB+R+Kexzyzpl7he04F6nHaqCGriDFwBbH5Sb4kjsKuyzBwiXVwAWixAufztNLTzt94y8POGypaQb8EfXNV6bvGC50IBQobPFHJssn4xKd4ZgO7oQOLZWbT6FiksJKm2JQmC7f0ngoUnCZCCmUm5DW3c903DSY2LkKnEo07DMziKgfDew//1A4Xvb89T2vgHaCZE1Xt0Gujai0Am0VYLggpV0v43PUmtvU2WNawc4UoH1NwXedhg8H0juat5p8LF18jwtMWptocKVQPn/1N/joW+p89TdzIi2a3AMwzAMwzDMSWwJ9G1tW4I8HrXGs2pugFsd6rj2JGArofjhu43MMEDTm12JYrvTTBhoSVr+USz0ZyF6c6D7OLlLgcFzgfw7AoVMiZ2B/FvVAuTejwKV+4XGLgDAIv7OGAG0HirXbvctEFRlik0Hzl8stG/rk9BRPKdMIeigBq7PMWZDUyZdrge2KLRnC5YLbVUztu2A8FyRowZ8zmvAx/0UZSG0yQFaA+IYYfecOqkLxdaUq4zWnHARQn/qoKH/LPWhCbziUETWr7MvpWoC1JSpb3wA6sWx64Rw+CNb3G65h7bfbm+ldkTZ8erwnK6aNZv0w/Nqsz9DFom2a3jwVjeJEe9z+FIgf6L8hkX+7cCwvwgN/8baf6dMwcBQPK/FdVz+vGC5qGevaYDhCTw0iT+DNgkU25bOl2EYhmEYhokgFqD3I+J/G67zej+COpOgDYmJV691nceBc+4X+3J7krixak8Vew9vNeAk9nieSlrxg00FMj7CYXYliu1OnxZEwhZ9S9Lyj1KhPwvRmwPdx6emFNj+hHDi2f+Z2ok3pdaR51GgQOL0ERAf0P7PCQFqQwFd11uAPo8LQV1DkxipPYVJDBW2JMCaUGs+RbK4sCWpTSEE8wGXDVxnkdqUyaa7aUGlzg5dVYE6LFyao6oBX7ZbrbUcjGaySsuhaJsQ0KsEoGY0wnXhjlbAN8QNgMELiLjpwJA/Cw3vhotNRxu5E0pf2jGxchNGuuuOtmRzQmt3mfqQRme/PTYN2DJF3kbfPiraKP+2pj1d1d2EqDwsj9dmOBDbuoHt91QhGNbZfh/+nlrYHZtKbw6cRzUOkyxys1MWmzDRIzMFk9iZSA/0zQ1POfD5OPmNhTWXACOXyw88B83R3whhGIZhGIZhIofzKBCXAXS8xn+dV3lYPHceBXBWYDxLjFrJwp4u9jENlYAycoGBswHEqMtTQygdBRPOnB6Ey+xKFNudNk20OEnVEW226KOVKBT6sxC9OdDayE4Gjn4OdPlDvYe1p+BuzelzTbFcQOeuFELO/UtrNXhryRwNtJtFp+t1qjVvASGsbeoPuFk7zoAQ6lPmZ2IV5Qm3LSXpYQEh6DW8tJZrTLzazv1ZtwHOksaf1IVia8qjMZ/iIW4AAEIz47snJcLIV2gTKZ4KeT2dR/RXKc1cCdKZL7I61A5J3SXqfn3wA3EIRr0zs4sA1SK/98NAQieivApt8wEvAsXbgAs/EIdyvkOPyoNA/gRRxpQe8rqUbKfLWlOsDnMWqc1OZeaJ/FS2/s34XwD0NxZKfpAfeK66CMj9POomeYZhGIZhGKYWR+ta5bUpgNUu/NnYUwFHJvDdU0CfR+Xx3ISShS0e2HCLXBls8xRgyOvq8pi10c6cXoTL7EoU2502RUsRTEerLfpQaCmHF00AC9GbA93HyWIV9pg3Tw0UKPZ/nhYQWxMVmbqBTVMDBYoFK4BNk4GBs9RlMutYtP4HvLGDyOxVoYxRon1UJjNGLAMSz1QLDZt7YFN9wZ6icXxZTdv0vmRT40/qgrU1JXuflI12gA6vPCxMeUgXm5Ppmwex6Qr77j/SznRdxUCb7o0/aKAcagLCSaYqzaMKm90+XCeAlO7y/HWLANUYcxYSmtSXAZdsVgueVdrmVYfU36iRqwBX7YGH7L3YNYeIVHgwC8aUHvL2y5kb2McycsUh4LY/ytPMGCXakiLGDhxdC1hqv8fuSuD4BiF45yuPDMMwDMMw0YvXC/T6o3xNO3CWCJdRU6xWsuh4NX3rsoa4NW2No5Wo+JYjA4TP7EoU251uNC1JMH2q2aJvKYcXTQQL0ZsLlWZor2lCKJ5/m1ygaLHSAmJY5fkZBi0INwz1B1OneUuFu8rMCf902vrxZwRqGdeZl0kGdjwt15y3WNXaqpHyNK1q9xi7xvHlClFnP2pvLGSM0p8Uq4SuOltTqvc54EU6P+qdOo+qF5s6EymqejpSgdWj6EMGoPEHDdY4jYZ7nDpNu+qQqxabIjwYZ8T5t8rHmEujSe0qlgvuS3eqJ/OEDsCmSYpDj6nAkIXKKgrnx1cK3wYNtdj3/kWEqzC7YHQWAdseaqAxXpvntoeB3tNFe8lMXcW2Ac64AkjrE3hwWfqT0GCSmdAa/q5eAM8wDMMwDMNEjhgrsJFY0+a8Jo9nT1MrtlG3KgE63OOilag8Lm2VmNOAcJpdiVK7042mJQmmTyVb9C3p8KKJYCF6c0Bphn4+Dhj9tVqg6HUBO2aqBcR9Z8rjBaMlnH6u/INZ9QsdV2cn24zwb/BCWls/trXcdl1SN9pkhk5bNRIkdpDbnXaXaBxftgIGvCR3vjp4Pl0/3cGGSghMfRSPrjN//Uu32JR5ufcdOqlwZAi73o0VvutwnqA13J0ngOSuisg2WgCv+gTrFgHle9RjLGcuVRvCgSoxWXudGg0b4ntjTwP6PR3oXDQjFxg8T4Q3tqx14WnywyHnUeDM3wuntwHvbKr4fshMXWXOF/bZqXG2eYrC1JVFOEllGIZhGIZhohNPNXB8HdDrYfktb0+1PJ49Va3Y1vFq+uY4tdZ1l9BKVBcr9gPM6UW4za5Ewu50U5v/aEmC6VPJFn1LOrxoIliI3hy4NMJRSqBosdCORfs9Iw8LxskioLDbfZT+SMc45Glm5gk72GaEf5sn0U4WKYcslMdzAHAV0eHNjUqgrTtIsKUA62+Qa05svEN9yhfK6SD1Udw6Fbh0G+3MVDU56kx82JLEIlR26OQzW9OQpriOJr0lkQx8drFew11GjJUWwMcobpJoFwGKPl+wXIxB3SKrsbdBtM6RiXBPdaAAHRB/50+kBc+ODForPMYhd3I86FXgpwUKYXcM0PEqfwE6IL6zGyeKAy6Vk+ONdwCtc4BDywLLWrhSbISccaeNPTiGYRiGYZgWhbtU3B7c+bL8VqFbYXrF61LffKYE7COW0fseWzItJ2Cb6AxwapldAcJj/qMlCaaj2RZ9U5tljqbDiyaChejNQTDalCooG2qA0CjPWRBolkCmyevD52RRhfOIMINgGP6CpozR4rnziNrGeNUhurwq4d/BD4C+TwuzD93v9tc2N7zA1vuAlLOEligAwAJU7gM23Qn0fZLOU2UyIxJQAm3dQUIwGvdSIXoIp4PUR89dIeqjuv5FTY72FP1BjdIcCVGmUK6jUYcbZjXcHe2ArQ/IDwR2LxICWxm6bwZlH9FdRi+yVM5DqUMcnZkSanPgIkz3FK4U4XXjugGOdLVW+JCFgWMFEH9vuqtW2P2hJM8VtddmJRQsF+Ux6+TYeUL4nDhN7MExDMMwDMO0KBxtgR3PNFib1ypo/LRAba7SU6FeH1ICdotVKHeosFiA7LFAer9AhZGibSKcYYBTyOxKmMx/RLNguiHReihi5nCjJR1eNBEsRG8OdAM6hrC5HBuEU8P9SxqYSRgNpJ0LDJytcJoyG3AWq9O0pQBf/hYYvAjo/3StPeEUoPIQsOEm4OIVcnMkCVligUFBCf8q/gdsvDXw+RlXAL0fFjaOG57u95gsBK6kyQx7+LwFNzZdZyFwbK36CqHXqZ4cj22gy6ISLodyOqj9KCYrbjMUnRRk1h2K1NZz013AwFdpPwEV+9R56m5ZmLmOpj3cWAgcXl7bx32HVYeA7EvpvBzpYuG8YYJ/39VNkLpvxrH16jxjU9WLLEDtPJQ6xLHGa5wexavLE0z/UzpJLVJrhZfvNS/sVl3VBQCX5uCSiuupPq3swTEMwzAMw7QovG7grNvkmug9JotwGW5ij0sJ2AuW0/tjwyJulm+eGqgwMnAWYKijMqchkTC70tSEy/xHtAqmVUTboYjZw42WdHjRRLAQvTnQDejKA8JOL2ICNb91Tg1jbBIB0wrA8Qqw5V6gzRCxIKivAbvtQdoppD0VOH8pUPKDOP32VAPuSqDqsHhuTwMOLjspUKwpBY5uqBUohiD8U5HWB9j2iMI0A4CBL6tNZvS8B7Da5SYfgtEOpYTkFb8Ahz4+2Q7OY0DhF6IdEtvL03OV0VcIXeUijzrqaR+YPeUL5XTQ7EfReQToNkG9QK0pov0EjFgmP2go2kbfojALNZkXrgKMGuDA0sA+lH2JPm2VDXyf9rWqj6m+GYMXAJsny/Oq/05kiyzKeejBD4D+z8knc+dRsZBXHcpRK3xd/7OnqscntSlR3WrxQQm7qcM8ytEpIHwTyMjMAwo/k4edovbgGIZhGIZhWhbeQJ85gP++UrY2txHr2ZpyOksq3J4I7HgByJkn1r01JWKvbU0AfpgF9LovmEoxZgmXoh2jJpzmP6JNMK0jmg5FzB5utLTDiyaAhejNBTWgXUXCLnrHK2u9cPtMmRwSglnKpnJVgTw/r0uYMpCZMwCEoz9APnF43UJDeP/iwDz7PA4YLmD/+4FhKWcBaX3NC/9UAvY2Q9WmPQpXibL+729A98lA/2drNedThVmb6uPAzjvNaYdS11lsSUD5bnU72BIVH5lWwDfT5As3a5wQSKoEimYF2qGcDgbzUZT2Ic0Ctc902v5fjF1o3ss0MpzFgEYZvdG4StQOgWJiA+2+A8FrGFP9CBa5aRXfAY9K+D7o1UCt52AmKu2ipRhI6S5PI/92Yc6p/zP+t1O2/0k43FQR25bWYncVqdu2z3R1utY42okTJeyuPKwOs1jpg8vETnJzVoPmAJ8MVJf3FLQHxzAMwzAM06IwvPI1HgAcXy/2ILK9WM5rQPY4uV+cYBWWZHumGhdwztRA/0EZucDgeSI8GjkVhM/hsMvN6Am3+Y9oEkwDLWeshHK40dIOL0KEhejNiWpA2xLFSbNMyHTJVmDtGLVTw9wv5HnpbKnXlKonjkFzhGMUmQC049XqMEAIypO7qgeRSviX8xrwcT95WSmNUgDwVIlDgfzb/TX5M0cDg14DNk2UxyPtiGuuswx6Vd8OsnQ9TvXCLb2fXlhr5pQv1NNB6qOo7EOviIWojMJVws41hccpN+GxeYowrRLKZCR1qpmuviEw8GXgh+fkafn6EKA2R0L1ow5Xqm16D3xZbR/f7EQVm6oRPCsWLY50YMAL5vpQQpYQsuffLt8crBguj1ewHBjwvDrdE1uAER9KnDiNFs8Tu6h9N8CiDvNU0geXhkehrX+Evup7CtqDYxiGYRiGaVG4Ca3w7lOATXfL1+Yb7wT6PiX2nQ3XhzGxmpvjsYTvpQXAhlvk+578icCQ1xtdxSaBvI19Cgifw2WXO5qJFmHu6WT+oyWNlVAPN6Lt8CKMsBA9GnBXqB3v2RKB1sPkGrsZuWr70LZkWlhmS1ZPHO4qtaA3IZs2e+EuE/+vGkSUreY2wxVODRUapT4cbYCNE/0F6ABQsEIII7tPabyTSt11Fk+Fuo3qt0NDVM8BWuPeJ6xN6WFOeBrq6aDK7rmqD226m253i5WePI9+KY93fL0QYpo1z6NcwM4Hds6RH4psuYeuC+VMUmcjsccUudmamFi100zfws4PCwKQLpQyhKmcAMHzKPGcWrSE0oeSuwLD/hKoVV/xC1B9hIhI9JPEzsCOmXJzVhaLKCtVXlVY5WHgp4VyZ7A/LRSHOKrv2+myIGT8Kd8nrl/XFIsr2PZUIKlT+MIA8S3z3WKzp4mDQN/3TxfXbF2ozVfl4XrjOw2IbXPSZFUo5aGg8qTCdHUx+16od6KLS5U3lHdtti669jNbplDyNNv2ofRNs++FQhfPbL8O1xg0O1Z04aF8/yjMphstwiUm/FBm+3R7se6T5OtD53FaAcN5HNg+Sb6urylRywEKV+oV48KB7jb2qSB8Dpdd7mglmoS5p4v5j5Z2UHM6HW6ECAvRo4GaUrXA21MtTLzAkEzKk9Ra2hYrLSyzWNUTB3VCr9MKpzQxfagEUKqPaVJXekDLnPn50DkYVJ2o6a6zmLV9R53g6drWVyazp3xNfTqoW3xQ7W6Npx2LHlHcsOg+Bdh6n9ph6dC31HWkJrLyveoFbDBOKs2YI7ElAgntxeJbpv3+02tyAfue1wHX8cBbC/UXQpS2y85Z8sMCi1UinG9AKH0oIctfIAKIDT+JAeTMlWuxt+oPrB8vj1awXPhwSDuHvqEhC3OXAmfdqrbn7y4FkBUY73RZEDL+lO1WXMF+HYBbfT0bNiD/FknY3wGUqOMldyPyXASgho5rqi7zhAN0lekpb4049AuI92cATvPlIcu6R3G7ZYH4f2l55osDPeVG8m3AW64o7wIAXuJ9xijy1L2zeQDsQP4ESdhCAB5FPCosmDwtivabXxtGtJ8yXU2ZlHlS40GXp6btYQXybzXXN8k+ZqjrQvVrqh7aPKF+L4hR1FPzHdKNQeVYeQPwVpvsf/Mh2s/kWKIw1efnATEJwIYbo0O4xIQfS6x6X6nDUyUXsne6Blidp745nrdOnV+Nbs9Z3PhyhoJO8Jcz99QQPofTLne0EY3C3NPB/EdLO6jhvWzQsBA9GrCnAcPfB3bODjRLkJUnOvLgRYH2vjdMAM5fEnh9zOdw9LuZamHZoDnq8lAmH6zxmrqEMLgSO4gBKtPQIR2z7jOXH3WipnWGqHE+qAqnTvh0GvehmoNoai0bs4uLjFyxCKUci6qEuW2HC2e5KgGn8wghRCcmMp2TShU6Z5KUOZLuU4DN96q130d8CGz7o+QQ7L/CabBqITT0LfVCKf82cQBx8AN5eZt9Mrdprr86RFvIHCQ7Ne+spshckVzFYsOj2giNVNxAAU6PBSFzkvJ9gQIbQPxtOIGNd6mvZ+e8Kg+zVAAbFGnmTxRznjLPajrPIYvU2pxUXTbeAXS4ijZLJYsHlzpNXXkoKg8HCsN86RasAg4sUeR5OzD0z+rvo7dCXd7KA7Um3BR16f2IuXeWP1E4epfWZSWwX1GXyv10eag8fe9Tmudnwom2qv2odKkyUXlSYbo8zaZrcQcxzhR9bONEdZ/Pnyj6mEzwWnFAPx5M5Xm7uv9V7tP3E9UYpIQuhz5W901d/yv4jI6rG0umvmF30u9swIvRJVxiwovhUSvyxJ9Bx41tLVdwsWpujlsT1Wna0+jb4/a0xtcxFHSCP+pWNdByhM/htssdTUSrMPdUN//REg9qeC8bFCxEjwbsicCulyWLuxVA/+eBoW8KswcWi5hY3ZVCy3Lom8JTeN9nAKu91pt3KuCpEY5FG5o38VGwXISriIkHLvoYKPnB/3lCRyCxI60VHi/R0AwWpQbOfNrOuus4nW5CZyBnodCC9S1MKg8B2ZeqHWPqrrNY4/ThMqgTPp3GfShXaHRXuMwI2HWLi/gsIGeBMAFU1+4HgcT2QsBJORZV4WgrBMsqW/QDicMhaqJSvS8fZp1JwqZ+pxkj6Suj5zwgr+c3j9KCcNdR8zcEmnsyj7HS11+9TlFPWV3b/5pO20ZsWChiU+m+yfbgGB/UFWxPtTqscKX65pH2WncIeVLablS6BSvEFXZpGPFNcZebLw+F66g63YQsUV5VnjJHxj6o8tqT6Lr0f0YdpnunMORhCVnqdZyuPGbfZ0IWYbJPky5VJrIPEWGh1IUKqykNof2IPu/rYzIhuqsofHmq+l8w/UQFJXSh+qauLrq4urGkIpT2U43BaNQUZJoAt1qR5+AH9F4sqROwY0MDBZdcoOO19M1xd6W6OPZU+va4vZmFubq9gO7WeUsRPp9OpitaojD3VKClHtTwXlYLC9GjAXe5etNneAFrArB/ceCk3PsRIfDcILkGfO50Os+aUvoqm+GR55naUzgBVZmSMDvgKM2y/NuFPeWELHn61kS1Nmv2WMAWJzSrGpY3+xJxOKG6oj7kDXVYTTnQ6yHAMPw3AxmjxXOvR11X6oQvHFdoSNvld+kdWKrQLT4MBGobZYwWwlGbRpNfJbSOiZW/Z6D2uVudJjVRHVtPCLtzhf1u2S0JnyBMppWya7YQEqveqTVWXR5A5CUjVEE4ZTaouSdzRztg6wNy+5K7FwHn/FEd1xpHa7FTWj9kmU6jRTUTGtQVa+31bEV4KNe6Q4pLhAH0d4M6EDBbHgrqG6czi2a2/YJx1m4mTypfqi7a8mjyVKUdUvtpymSmD+nyNJtuqH3TTHm1/SCUPBVtH0o/Cdc408Y1OZZCaj+irixcOvVwlaqVJWyJwJhNwObJgev2nLnCB5Jsr+ouoW8xXvypem3prQF2PC1XnLFYgUGvhVrjxqG9jZ1+aqyTTyfTFaEKc9lnhDl4T3nKwkL05kTl9IfUkI0Ftj2p1rwdNEc+mdtepMtiSxZC+A6/DdQUhqf2+qciz5y5TX/Ng9IsK1wpwhvaU/ZhsYq61C8jIARpfWcGCvwB/2vo1BVOVT1LdwmnkR2vPGmb3honNNw9FUBMDF1f5QmfRZSpzt53nOg39R1HNnYio7SJ0vroHVhSNqVVi4+c14DNU+S3K+AV9j1JAWiCMEvScLxU/KyuJ0BrR1ATWfF2te3twQsBT6XaFunFnwLfPq5w1Fn7bmT9qOoXui6UdnwognCV2aBITOaOdGDQq6IP1W+/+o5ZlcSox33vRyB1thpsmXSLamoM8kLz9IG6Yq3THFOFa+OFkicVlwgD6O+RKiyU8lBQ3zjdrSKz7WfWhJsuTypfqi7a8mjyVKUdUvtpymSmD+nyNJtuqH3TTHm1/SCUPBVtH0o/Cdc408Y1OZZCaj+irtGqKciYx55Cm0/xuuXr9sqDwKFl8jRtyfQtRluyem3pLteYTykPpbaNRyf4i886dYTPwZiuOBXW9aEIc6PJIWlL43Q6qIkUERqfLERvLihTJdTCz+uiNW89TnmY1aERUjqAylK5pnDrHDpPdwWQcnbTdtBgrhmpBonzuFgAdbzG//S/8jBguM2ZtvBd4UzpIa+nT4M2rY84hPBRuR849KEQADcWZ1Gg5ruPzDwxybvLGz+RUW2r80Kvu8aqWnxUHhTtIMPXh5RmPKYKTf6NNwTWc4DmcCiWEHA60sXtgkMfy037JLYXNx7qBPepQgMdANZdr7FFqnHUKTs0cR5Tj9HMPKG9oqwnIQiPbau5iioxGxSsgDgcUAtYZ5G6Lq7j4nCj49UNxv0h8dx5FIBJx4VUmajFJGKAQx+d7F/OY0DhFyf7F3NqYU8V87jsANgapw7LyKWFe1S8UPIkhcREupmjaw9zJWTmqcNsSebLQxHbVp1u5WHNrSJCg44qb005XReVM3HdO8vIhfLAr/KwaHvZTUVdecy+T137UelSZSL7EBEWSl2oMHtKCO1H9HlfH5MRmx6+PFX9L5h+ooISulB9U1cXXVzdWFIRSvupxiBrCp6aWONo8ynWWPm6vfR7dZoWC73vtljUa8uS7+jyNrsQPQjBn0pBqCUKBSnTFaeKANmsghAQfQ5JWxqnk43xUGQIZuJGcHxq1GWZJkFnqsQWLyZYGbqJ010uTEmM+K9wMjpimfjbWSSElA3TrXPAWATsnCXXFHZXiBN6Wbq2RBHuLAJKdwLHNgitbKdJJ34+tNqzacDaa4FlPYHlQ4FlPcTfFQdq43oRaNPQCO16MSV8dqSL63UJ9R0cWcTfg14z92HUOf2oOkxPZKp3QLWt7lqtyqRIfRzp4rChzZCThw7uYjpOTam43thmaL0+9l/x94nNwOa75fU8uk58HGVk5gl7/qp+AgAwhGmfzy8HvrpK2EQ8sBR1fSchC0g7F2h3gfhvQpb+loQ9SR7mO4RQ4TyhHqN9nxDa8ap6+gThDZ8PWSTKnDO3dmNYP91cIGeesOc49C3gsm+A3C+Ay74Vfyd2EO1Etl8IVB4Gir8Fjnwp6lZ/QyvrQ77nQxbJ62pPBr66Whxc+eWzXzy3aZwg65CVSWcayXkU2P++f//a/z5Qvjv0byQTfSR1AgbPk481S5w6bPB8wOKQhxmJdLxQ8qSceFLp5swTB0Gqb07mKHk8xJovD0VClogvSzeztrzSPBecdFQuq0sM0fYJHem6JHQw984Gzxe+bZR1UXzLdeXRvc/MkYo8R9HtR6VLlYnKM2eeEKqayTNnnrr/5cwTbSgdZ/Yg2k/Rx6i6DJ6v3rgldggxT0U9By8QbS99J5q+R41Bav7NvlTdN3X9L3MUHVc3llSQ/WQu/c5i26i/b6eioON0x+sCvpspV4DZ8bTab5gtmUg0ht53+0QusrVlbBpd3kjchvAJ/sb9AOStF/8d/p7/9021dj9VoNb81L47Wkns0Pj9n+s4cGytPD3dPpc5yak+VoDQZAhm4kZ4fFoMw1B4U2HqU1paitTUVJSUlCAlRXM9siFF3wIf91WHX7oVqDwA7Hw5UCt34Czgo3PVcS/7Fth8T6A2+cAXgeXDGlxVixParbtmA3nr1Ole9h1Q8T95eXpMBhLPBLbc07SnPhUHgPU3qTWNOlwFbLxVElabryruyJXAZ7mBz32M+K8QeMkY94P40FFlbsrTr6PrgBXnqcNzvwRWXqAOV5XXWSQ+RDIB/chVwGeKAxxA9K+0PupwX/oNTw6rDgMf9SLS/S6wD9WV6TPgs5HyeLZE4JKtwKY7/bWYMkeLTea2h4ADiwPjZeaJhcL6G2hNf9mkduRLYOWF6rqMWg2sulgelrdeTJgyir8Flp8nH6N7Xhfve9Pd6v7l1+4NtLfX3yDeW8N0S38C+j8rt4E/eCGQf2vj2ycYdE6DdafPfqawam8I1JnYUWj9DF4g0m5KSneKCV5Gr4eBY/lyh2khlCekuYdpnvYr3yds6vr8JdhTTwp7whEGiPmnoY8G37yji2u2LqpvDiAfoz4TbKGUh4LKkwrT1cXse6HeiS4uVd5Q3rXZuujaz2yZQsnTbNuH0jfNvhcKXTyz/TpcY9DsWNGFh/L9ozCbLlVPE/DcHRphbT/tvvwbIF2yRy7eDmyeKl93jtsJbLkXSO8XuPYu2iZu0qZ0l+dXvi/Qv5mPjFyx7m+KOZNpHNSaH9DLCaINldxi8ALhA+DgB4FxMvOEhQLVrXVqn8ucPlCyJp0MwWzcMI3PYOceW6NTZhqP1plQudoZiS2JNs1gS5Zrk1tigdYKUx0Zo0S4ClsisHOOwia6Bej9WNNf6/FUqr2aD5gFLFd8oAuWAzVFhKbwarr9qCvq1BVO3emXmXawaxwhqjSefag056krXImd6OuHMUQ/AYgJeaHGnl62eYebhrvWbnwDW/RVh4C0XoDs0LJgudhcUpr+KtM1OpMDlAYJqT1io8eo10Nf/1JdP3QWioWQbDHU62G1DfzyPebaxy9viTDcU03fxBmyKFB4X/+woOIXfxM8NaXA0Q1A1iW0TXSVyZtQ0JlG2jVb7WTWXdb05WGiA512ZFOHAWJsqAR2oWy2dZqpqm9AQpbab0m4Nv9UnlQYQNfF7Huh3okuLlXeUN612bro2s9smULJ02zbh9I3zb4XCl08s/06XGPQ7FjRhYfy/QtHnlQ9mVMLdykQ1w4YvEiY5KwpFWv9yoNA/gT1es1rqE1ROo8CZ90mFNAamojpMbnWxKBCiF5Tpt4D95gkwiOBypfb6UIwpmZbCpTcIv82ISiX7Rsp07dAeG9JnAq26E8XdNYUKBmC2bgRHp8sRG8OtA6MUtTCNJ+dbyBQyNRjitp2oOsYYXN6srieo6KmlDZf4StPQ3wmR8x84FzF4uM+eJHQlK2/oCnfQzuMpAbJrtnAmM3A5klyIZ23JtCGou/qrFlnnb4B76lu5OLDRgu0rRrzFNREprLHVbqL7ifOE+o0qQl58yRxsi3TeNbZ06siru50nyIclkrttY4C+j0DbH9cHtfsx9aeTNsUVb2XjFxxTV9FjJVu+5gYelOnWlyYtYHvIt41QPslANQHKv2f1zgNPqE+jBr6ljCFsv/9wDZK7QEkdpH7QkjqFp6FFjXGvDXA8HflG6jh7wLuqqYvD8MwDMMwDBM8tjRxE3fz1MD938hVgdZB6+I5gJ8WiLV0gNJbCrD6ErlC3NrrgNFfq8tTcwLYNAkYvgSw2sVtCXsq4KkB1l4FDHu7yaoeNLobpMCpL+TUmpoNowC5qdHJLShBuYpw+ow4VWzRny6EItA2GzfC45OF6M2BzoGRNU4tTHOXADCADr8VH7j6mrcw1Lan7cnA6jHqyTzva7WmsE5j0lOt1rasKdK1hpzYNPFhlJq0efmkLXZpXGKQuCuEvyCZsBYQZi/aDBHtX7+NtkwVAjzVYkA34J3HgY1304uPhuiEqha7ec/agFwga08BvvyV/PBiwwRg5GqijsSEfPADoP9zekcasjJVHSYOEy5WC4FVznB9mP3YVp8QZpVki+2Bs+UOQn3aI+5SAIqDE59zWtlifPci2jkttbigNOMpG/gqR4c+bImB1618edqS1Acqrml0uqqbOgXLxWHgDy80aKPa7833zwID5wAdr/TvY22Gh28RTzlaSzpTXOWV3uCBOJhjGIZhGIZhIoc9Edhwq/yG5OapwJCFiogxQM/75A5Jz7wRaD1Mcbs0V6yhleVpI8yLyvYZI/4LGM3swk7ny23YX8St4FNdyEmt+UMVIDf3AYRObkHtDxM7B7ZDOH1GhOO2P9M4Gts/QxFom40bzvEZBCxEbw7sacCgOeKUueHkOGiOMJnxv78A3ScHCjIdbYFvp6u1k3Nek+dpTRLCJNlknpknwlXmNOwa23NJnYGf5sm1LW0m7dbZUtQmZLZMBfrPUttEj22rGUTtFF7Wd6rNXgD01RPdgPdU04sPmUZ6MEJVnWftxhKfBQx/XywIGwqBh78vwlVoTw6Lhf2/xpaLOkywWOm4nkr588w8wJ5OH2aptMZjE4GVI2oPGp6pHZ8p4iDrs5HAkD/L39na64RGiwpHOjDoVfE+648l3fvULS6GvqUeD5SJk2Pr6XF0dJ06zwGz1AcqdsoRE8S3TnkoV0Zfj3WXA8lnNt9iijKNZLGqD3IKVwlNdYZhGIZhGCZy1JTRNyRrKuRCJK9brPVkNyCrj9EKN9XH1EpU9kS5TfQ6of6iJqh0I3Ad1dwgPQZsue/UF3JSa/5QBMiR0LLWCioV+8PMPCD+DL1SXFMSimmQoNKPwA2KlnRrw0z/DEWgbTZuuMZnkLAQvTlwpAPuSmGnt74QrqZcCI9dpcC5M2rNVNR3lpgHDHhBI5hReBD3VJ+0F9ywY/V+BPA4hfBJ9lF0HlFrAmfmAce3qO2lq4T6Otwl6gm7YAUw4CX1Kag1Dug1DTA8gULXXoQWbChXT3QDvlChwV24UixOpEL0IISqKhMooXwodjwtf58Wq8hLRbiu0VCHCYYhtDn8nHHWE7rGtlL3E08VbXNQpTXuyADS+gFfXBEYlpkn8lZpx+vawOcpvTFmf3SLC3eJelJJ6qbut8Xb1SZ4cl4DPu6nzrOGMAVTeUhvDieho//zhI7A+YsBRxtgx0y5JvpPC4T5nuZGZRqp7Ec6HttEZxiGYRiGiSw1xeq9xJ7XhTKP7ObloFeB2AygTSoA46SDWt8a9rNRaoWbiyVO5+vKQ+yBC1eK8OYkmP1xOIWc0YRqzW+2fpHSstbJLZK66rXNm+udhtPWdSQOMFqSaRpnEbDpLmEjv84CRu23cdNdaisNoQq0zcjxgKYfn42AhejNReIZgC1BvGSvW0zeibUalDUl4qS5oMEEW7Bc/6GoKQVyFgjHKL6OXnkQMLxCK7fXQ0C/mf6Ce0+l6KiAQkP7e7Um8ICX1E4+C1fS14EodPV0V6gHSelO4PNxctM1n48DLtkkH0yhCIGpj8XAl4FPB6njUnVt9MfAQlbBD9kpaNVheiFE2bgP1zUaR7roZ/m3N9A+zgW6TgBGLJNfpRyxjD4tP7ZB7cCX0hp3pAND3vB3bmmNFwvjrDxh/11GMG1gZmINZnHRpofahJFqouoxVWiFSwXEu2m/BDbC6W3+BGD0WiB/oty8UdUhYP9iuXNQxABnTQR2zm7wvkeLb5TKbmW4kX03naeQ7USGYRiGYZhTEXu6uG0rW1uO+Ejue6lguRAi5bwG5N8r8aX1GpB6rlzhxme6VYXKrGGw4U2Nbr1qJ9b8QMtyuBkMTel0ONxa1ip0Qs4ICiMDCJeSXiQOMFqaaRrnEaDbBMJB8hF1ec32IWehOTmejwg5BWchenOifMkewhSCxjyKPQXYvxQorK/BPhpoOxyIias101F/oh8N9H4YsBD21ayJwFqFPfWyH2lhmocIowjmg6lqP1eJKJPSYaJiMg9ZCGwBOlzZwFb9Yb3JEV1dqY+B2dNMVbw+j9FloWzch+sajbMI2HKP3Fb9sQ3A//5Ma86r2i82le4nsWnEdSsDOLA0sJ7ZlwCDXhNlbGwbmJ1Yg11cqEwY6SaqlB4SAbHGJIstWT2W0voBsa2FGaM6jftUYYbJUwVsn6G2Iz54Qa2fhIZXXFcAFos4bIkWImybjWEYhmEYhtFgTwJ2KdaWNX+khZwV++RmVzwu4Jz7hAKIPemkadaaMsBbLcKV5dEJrZtZCSO2reYGKWHfHWClEYpwalnr0Ak5IySMDCBc+6lIHGBE6tDELF5PoH9C4OTfA+fQ8c30IbNyvAjDQvRogOocVgfhZHGUsKde2FCDfQUQYwe+e0otfBr0ijpPWwLQeqi8M49UXDfzEWvyQxDKB9O0Q4IQhMDOImDDzeryqmy4Z+SKxYkZzApdqXjnPEjn6XOEoxIuh+Pk2lmotlU/ZpNGc/6QOc35M64AYhzy65uDXwfyb6Hb3ezJq5mJNZSxEq4Dp9hWwY2lhmZqirbR5qrcFYHfNx8FywF45GGRIMK22RiGYRiGYRgN7vLA298+XIR5QgBwKZSL3BVAfHuhxS6ziV5Trk7TlqTx2aTR/G5qErLETdGGzkUzcoVyS2z66aU00pT2rMOlZR0s0SIopwjXfioSBxiRPDQx1W/d9L4c7iYuJCI/JkzCQvRogPLY7TymNq3SYzLgPC6P56mmhU+U2RWv56Q99YZ5OnROPEMw4WH2gxmKUFEnBFZ9gHQC0AEvBC6IfIuPhCxzHzazQlcqXuFn6rbLGCVs9jdK+72BeRkz9aQmFJXj0Lq4Reo8SRM8c4D8W+WC8uoCvcmbtHMaP6k7CS1/X11kBDtWZO0QzgMnM/b63cSmAtBfYXWV0uHNTTRdh2QYhmEYhmH8IZXXCLMrVHhcm0ChM1DrHHSKEEqrsMQCg+cC+XdI9o3zRHhzk9xVfoPUpwxzuiiNNLU962i+tRpNzi/DsZ+KhLA2UgJis/22RmNRgrJGYZZoHhMELESPBmwJam1zWxKwWmFaZe11wtawjBqNcIkKj7GLfzLv4+4KYfdt451NP3Ga/WCGemKpOpWlPkCuMtrBpbtSvfgw+2Eze5pJxds1G8jbAGyeLLdJbY0H1t+g1sIevDBQ+JyZJ2yIwzBXT2pC0Wlj2FPk2uS+PFV9jDpo0AnuKZM3ZFk11yGpwzWVKSHfIYaqjw1eGL4DJ1kZddgV3uDrwkO0y0gRrsViS9DyYBiGYRiGOR2h9hLH1tPr5GPr5fHcFbRzUEr45K0CvnkE6D4p0CnptoeBvk+o44aThKzAG6Q+TgelkXDYs47WW6vR6PyyqfdTkRDWRiLPUPqtrr3NWpygiNYxoYGF6FFBjFrz2xKjNq2SMUo4EJWhEy5R4V5nrSfwhl77DCEwtKeFb+I0+8Fsbu/ZOXOB4e/KHS8Mf1cI5WSLj2A+bIBcuGf2NJOK564AYJEfmCR1A9wltBZ2+R55XQ59HGhDvGE9zZhdscYT5o1GC5vpujxlfazsR3lZAL3gnhR2kxFpU02qz7POlNDQt9R9bPMk0XdlVzRz5pk/cALMLcDis+jFhT2FbiObxla7imhcLDIMwzAMwzDhxUbsJYq2qZXFcl4DttwrTzMU56DuSuDAEvFPRq9pdNqR4lRXGgmXPetoO4Boac4vzRJuYa1KOau5BcTB9Fvf7wJu7UdIKzzaxkQQsBA9GvDUiM4rE2QaFtqci0qjnBQ2jhLhSrzADy+p4w6cpZ84I3ElqDm9Z3uqgZ1zFI4XLEIL3Uy6VQfFAk36oTX5YdPFi88COl7p/+FqM1y05bEN8jR9qGwHJmSZX3hQE441QX3gNGg28Olgc3nqDijCIciNsdJjO0bhoFbXh1xHgWNrgV4Py29JVB1qoO2SClQeBLZNE9dNzYwhswsw3eLClqR+370fEbbYm6usDMMwDMMwTMvG6wH6PA50vBpIyD65Tq48CKT2BDxuxa3VY0CPqbVa5w3WpPY0Ok8qXGfaUBfOhIdw2rOOpgOIlub8MhTCJazVKWc1p4BY1y+dJ4BNk9VljZRWeDSNiSBgIXo0YLUB3zwKdPm9EGj6rnEZBlC0BTjwDyEMa2jOZfcioPejgQK+jFGAxU4Lnyx28bdM2G14gZLtwIUfiMVFfUFb/gS19ruPU0HLU/cBqinWXNsrASC5AqdLt+JntXBv6NtCG8HwBL5TSksh2FNQ2YdLJ1xW2Qb0OOl4unZI7CA0quvM4aQBsW2EcN5wyw+cfE4zzeRJHTQUbW96QS4gxtrWB9Rje+hbja8HANSUqW9JnL9YXMXaPkPhY+GISSF6CAswb43cNI23RsRJ6Ch/3wmdmr+sDMMwDMMwTMslxg442gD7l/r7D8scDbR7GbBY5QKdyn3A5+PkJlZtiRrnoMStVXsKXV5dOBBd9qxPFVqow8NG0+KcX4ZIUwtrg1XOaq7xqOuXnmq6rAEymAb+EBgALESPDrxu4OyJwHdPBgq2+jwO9H8B2HSXv0AsMw8Y9Cqw8nyg6y2Bk7nHqdZud2SIcJWwu88MYOQqYPPUQJMPI1fRTgecRaKsrXPqCcVqtWA33SUGpVkN9srDcqFqONB9gHQmPFQTjtkJt2A54DqiXrx9Pg64ZJO6bU3bm9dosatsA8Zn0un6tLdV75s6iEk+U/Sp+h/39IG1BxcEvrZv7HWrrNHi/1Umb0KZFHtMFeO+obDbJ7SXOgdNo9N0tAG+fVx+S6Lj1UK4Lr1BAeFg1QxmF2CVh4H829SbjqF/FhryfgeMqeKAcdsf9ZrzsvZzlQVXVt6QMAzDMAzDnGIYwKa7A9fCBSvE85y58mg15UJZR2ZiNXucuKkt2zsPnA1UHxXOOmXYkui9li2JXpOeCspr0UgLdXjYaFqa88toI9qUs3T9tvAzebyC5UKZzl1OvxfeHwNgIXp0YNSohaNrLgVGr5MLQGtKgNRz5ZN5p2uEtmmX8YHCp+2PAn2mq0/NZDaTgVoP41OF4Eo1gJxHgG4T5FqwOk1X5cf0DcDrChS2ZeSKsqgWJfVp7IDXfYCsOqeQChMfjgzgjCuAtD6BpjaKt6uF0sBJTWvZ+/aFU/U0cwpKCZcHLxAOSWXYkjTmhByE88vadKlTUqm9+Tj9YieU61YqkzdmcRaqx/3aa4TTYJlNxsELRB86+IG8nl63vN0BcbNENdEXrgLgNlcXswsw11H6RoerBDjz94GC/1C+JzmviUMw1a2F2LRTZ2HHMAzDMAwj4ZlnnsG0adMwefJkzJ49GwBQXV2Ne++9F++99x6cTifGjBmDuXPnIiPjpMBw//79mDhxIlavXo2kpCSMHz8eTz/9NGy2k2KFNWvW4J577sGOHTvQoUMHPPLII7jhhhuauYYK3JXqdXLhKhEug1rr2hOBzy8Hhi8BrC+IPbo9VZhs/XwcMEKyZvfhqRJKNR2uFHubOvMyh8Sa01MFrJ2oNnvIJgrDQwt1eNhoWprzy0ihkrG4SsS+svsUuRnVcGryy6D67aA5wCcD1XG9HmCT4r1sugsY+LKQx/H+uGUJ0cM52UcUdxktHHWXKq6VHVafehsW4MzxauGTAbXd5GA8jG+8Qz6AvB6Npusr8o8QoP6YHvoY2L9ELtTPv13YH6c00s0IxHQTp7dGLyRWpTvgJVFuv0OGXGDwPOCz0Wpb1sFox6+9tuk/bJRwedCrgdeCMvPEApSy9+1xBfYhQPydf5u4ySATEutOdClzNx5naNetmvoqFnUo0uvhQAG6r6z5twGDF8rbfcgiYfNchaeaLhNlDofC7AJMt7CwGJrvycvyeNTibOOd4ju04SZ5WW0pwPobWtbCjmEYhmEYJkg2btyIBQsW4Nxzz/V7PnXqVHz44YdYsmQJUlNTcdddd+E3v/kN1q5dCwDweDwYO3YsMjMz8fXXX+Pw4cO4/vrrYbfbMXPmTADA3r17MXbsWNx+++145513sGrVKkyYMAFZWVkYM2ZMs9c1ALfmRqLSBrlFvdaNiQOGvgl888fAPcjQN0W4ipoisXfZv7jBfn50rf+zYvWadMCs6NKCPdVogQ4PG00kDguqDmt8xB2OrjamZEmxaWozqsPf1d8gDweqfus8otnru9XvJa1PoAAd8N8fA6eNlnqUSJH1hHOyjzh2jXBUZQvN4hGmDtoMqRVM1tNktUAjfJqtHvBZeXR5qMm8//Pq0/3j64WzRJmgN+c1IdSXkZDlb7POrz4rhTarSogeykknZZf72EZaSOw8IdeQdxYJ4bHsQGDjncCF/wG23BP4TkYsA2Lb0YLKo+vMC/4apalvOfm/qo901QFg9WiFlvV1wOiv6cmz+93qsqoEr5Rm9+fjgDxNns290KQckrYZqj5UK1gOeKvUizoPMTmqbNj7iDVZf7MLMN3CwjBobSHDI++7usXZgBcDx5KvrO6S6OonDMMwDMMwTUR5eTl+97vf4fXXX8eTTz5Z97ykpARvvPEG/v73v2PkyJEAgDfffBM9e/bE+vXrMXToUCxfvhzff/89Vq5ciYyMDPTr1w9PPPEEHnzwQUyfPh2xsbGYP38+unTpghdffBEA0LNnT3z11VeYNWtWdAjRdWtPldKSESMUoTZPCVRegwXY8bR8322xAoNeU+fnaAt8O10SdwUAr9gjyyhYDtScIKuidzJ4mphmCKWeZpWoorFtVWVq7sMCXb+tKQpPvmbQyZKGLAJ2zlHI3CxC2TMSqPotJUuiTDbrZBNVB4Et9542WuotQoge7sk+4sQ46A4do9BqNgzg0IfiX0M6Xq0RPnnVQvYBL9HlVXkYL1gOuB9TX2mJsQtbcyrt0O5T5INTpz1L2TAOxU4VeeqYAnx2sVpIfMlmk+V5UL0AG/6e3NRORq5YYK0Y3vT1TOygD5d9pKsOA60VH9uMUcK8EAX1zpWmQYIwd0PR3I5TrHHq2wyGJj1XCZDSQ/5OKZNBVUfDd2VPtwCTtUGMg77R4db0k5pS+aFc70c18UrUZT22gY7b3NfyGIZhGIZhmog777wTY8eORW5urt++evPmzaipqUFubm7dsx49eqBjx45Yt24dhg4dinXr1qFPnz5+N77HjBmDiRMnYseOHejfvz/WrVvnl4bvN1OmTAl73YIiRmP+UaU1bnMIfzzdJwH9nzlpKrXyoFBuofZ33ip1ebwues/udanj2pLUYQB9i/l0MV0YiXpGY9ua2c+HC12/1fmea050spuaIo0FhxIAUeKUU6f0Rini6eRxFT+fVre4W4QQPdyTfcRxHhOCWCCwQ/eYAjiPy+NR19F0QsqaUvWEbU+mPYzbCQ1aW7Jaw73/s8D26fJ4lPaxVns2lXCS+jgdV6nVrDl1HPqWsIktE9iecYUQDsqEe30e05RHcTLru9r0jeLmwZZ7gbPuFAutxtjjCqaeZjT5Y6xAz3vEYU5Cdj37fgeBxPbiEIIitpX8OSXoDdUxSnM7Thk4R7QREHibQecwlyorZTLozJuEo9QNN6s1xsOhraFsg5fVbdBjcnCLLFnf7PeMPp6qrMH0E6qNolHzhGEYhmGY05733nsPW7ZswcaNGwPCCgoKEBsbi7S0NL/nGRkZKCgoqPtN/T21L9wXRv2mtLQUVVVViI+PD8jb6XTC6XTW/V1aqtnHhoLzODDwJWEOtaDeTefM0cJMqvM4gLMC47krgTOvl5tKPXcGnSe1L3cV03GpcGuiOeWYlmiT2gyRqGc0tm20lcmWTCtRUbe1gebda4WqhBdtyleU0puzSK2IF9vaXH7B3uJuYfvnqBeiN8dkL6NZJ3NbkhCI93oI6Dez9mQ7RXgB91arT+OoD4zKBEww4VVHhcZzQ7MjGbniedUxui6qKy2Vh+kyqag8LBY2BRKTLhm5gD1dPTGc8yCdtkpgpjt1dJeoT/IGzgHybzVXHurAoKZI2AmX2Qq3JQJ9ZwqHnI2xx6Wrp+uo2nb+rtnqj6KjHVBVEGjLPmM00PthILYtvehLOgsYtQawJ53U9KgpA5K6ETbLNXa5dXk2t+OUzZOAtueJdm14m+HQp+bLSpoMmigmTtXkGQ7NCbINJqvbwHejgzrQq/xFniel5Z8xSvRhFbZUOs+YBGD/0pPOn5zHgMIvgOzLAHijT/OEYRiGYZjTngMHDmDy5MlYsWIF4uI0CkrNzNNPP40ZMzSC6KbCkQ5suR9oPVholddfe26bBvR/Th7PYlHf4ra9RDsXpPbsWvMyivCMUeKmshlziqHc1G5JRKKe0di20Vam2FZA70fE/zc8kOr9iFqZDmh+Lf9oVdILBZUiGaWI1/VmWjZxbL06P91BQjTe3NAQ1UL0SE72zTqZ25LEP6+73kNLvbBk+emMxaoWFNlTNNrkhBDdFgt88Wvg/KWA4TrpYdxS+3z4O/J4GaPENRDVlRaL/HEdiZ3ldoqzLwUyRwlnBg2F+oMXAJ5K9cRQ+Jn5E3oKVxHQpofCaQMxUenKQ32AqKtN3afUOphtpD0u3Uetppx2lkHF3zFTIshdIRahw98jFn1vCI36756UvO/56vx0V5QSsprfcYpu0XLOH4HPRgaGDf4z7SQ1lDydhXJTMOHSUtCVp9c0oKB+P6n9ULS7WAi0B8+XmzAaPE9twqimjF6ceb3q8rrL1A6bB84R37j97wem22YIsPX+6NHyOAXweDyYPn06/va3v6GgoADZ2dm44YYb8Mgjj8Bi0U0ozUj5PjFP1hQLc2f2VCCpU/jCALHgdBWdDI9NP7nQpOJS8UKJG0pdzN7sCCVPikjkGY52B4QSgsyviy5MpxFElYkKC0XTyGx5qbBQxoPZtqXCQqlLKPU0G1eXrtm4ZttdF9fs2D5F2Lx5M44cOYIBAwbUPfN4PPjiiy/w6quv4tNPP4XL5UJxcbGfglphYSEyMzMBAJmZmcjPz/dLt7CwsC7M91/fs/q/SUlJkWqhA8C0adNwzz331P1dWlqKDh3CJDzxuoBD/xX/ZPR9Uv7c8KpvcVuswn/Vd0/K/VpZrOryxDiA7LFAer9AAXzRNrnpwzofXMeBNjmNt2fd0rRnzRKJemrzLGt+rdtoe9+OdKEY1/EafyWqysO0wlwkNOqjUUkvXFCKeJunCLlbQ+eiPt+GH/dTp0sdJETbLYkgiWohenNN9jKadTI3vOLEbdNkfweamaOF0AYeuWmQQa+qTSF4vUL4VPDZSY1JazxQeQjIHCnCVQPemig0zjdPCtQizpkrwlWTOXXl7Nh6dZ4ZueKaCLUIGPaXegvnVPHRSsgSNoxVp/97XgdGfSHq0hjzFXaNLS6fQFt2klf2ozrertlA3jpg873+7zpjtFi0fadYuGXmaRxRDlPbAqfscelORx2tgW8fUzuoVTm7CVaQK3vfnurAAxNfPfJvF/1AZe5EZ5c7XI5TVIsh3WGMVeIPITNPLIiXD1U7Sb1kk7rMZhdK4dJSoMpjSwTiMsUYbnjiPXgekFD7jZaNfXcZUH1EkedxAIYwJ+S3ODskDt1iYtRl8rqFzUuZ2aTj64B978vHg/NodGl5nAI8++yzmDdvHt5++2306tULmzZtwo033ojU1FRMmjQp0sUTlO0G8idKDnneBFCtCJsHIA7InyAJ+zuAEnW85G5EngsBeBWHTgsAGOoDKTLd2sNLadyFADxEPWMUB+C1eVLaJ7AoTE+9BXgriDwtdD0plOV5E/BWKvJcANHuxDujULY71X5B5Fm2h+gLFnFjThYWE6s2+ZXYwWR55wEx8cCGm8xpGinrMl/YL5am+wYAQ92/vK4QxoOFeC9E2wKKePOFM3pT44Gq5xviRivVT5R5UnGpb4Ku/ah+okkXNiD/FnX7UXnGxKn7ta4vnCKMGjUK27dv93t24403okePHnjwwQfRoUMH2O12rFq1Cr/97W8BALt27cL+/fsxbNgwAMCwYcPw1FNP4ciRI2jXrh0AYMWKFUhJScE555xT95uPPvrIL58VK1bUpSHD4XDA4VD4AGtqzK6TKZMsMXbgu5mEY9FX1HGdJ4QZws1TA9fCA2eJcOWNzU3it421Z90StWfNEIl6Umn6zEnK5Drh1Lo9Vd53JDTqm0JJr6WYKqHa9+AH4paOTI4CCDPH1EGCUlYSZbckgiSqhejNNdnLaNbJ3GIJFKADwnzJkS+BA0vlpzOb7gI6XSufWL1VQqOiYdzMPCCtl9CyUA34mFhai3jwQvVknve1up67ZgN5G4QJhwAB/CThRDAhSz1QErLkwtPYNLW29JBFJzWfG2O+ImcubQ6CGjrUROSuALwG0PFKUef6wj2vS9iI9lTLP8K2JOLgQ3NTw1Wk+HhpTlc9TtrZjcepyC/IBaps0Vf8Le2gw3WUthmuW0g2teMUatOrO4yxJ8n7ZtmPGiephBaD2YVSMO/MzCKAKk/3KbXfA5npmTtPnj7Lxr4zTt13K34BDi0TNt0Ssk8+r9wvHDEPfYuoi1vtsHnEf9UTvSuI2ytMo/j666/xq1/9CmPHjgUAdO7cGe+++27AwXjEKN8XKLABxN8WN7BBEZY/ERjyuiJehSbeInWeG28HOlwpD6s8EHi7J9h0Cz4TawlpuvvpdHs/oslTYfpswwRRF1mYpxTYeJf6u6FqA1+eKu1SShvGdUz4HpG2z6pA02XB5kn1Iar9gnqftxP95Co6TPVOBi80V15fmBlNo8rD6rrk365O99DH6vWzr3+ZHg+K9021bcEqdbz824Ghf6a1sVTjgarnoY/1fVM1Bqm4Gyeq66n9Tt1B9L876Pei7F+3B5en2b5wimikJycno3fv3n7PEhMT0bp167rnN998M+655x60atUKKSkpuPvuuzFs2DAMHToUAJCXl4dzzjkHf/jDH/Dcc8+hoKAAjzzyCO688866ffPtt9+OV199FQ888ABuuukmfPbZZ1i8eDE+/FCyrooEZk2eUvE81YH7eB8Fy2mnfI50MXcFCOBXCu3PnNfk+4FQtFx1+7+WpD1LEYl6UnkOfEW86+bWuo229+0sCjzUrF8eVTtESqM+FCW9lmSqRNu+xUBKd/m7oQ4S3BXqQ+xQ32mEDigIdbzI45vs6/+rP9mnpqbWTfarV6/G5s2bceONNyon+2+++QaffvppwGQfcdwVkNr7BoTgiDqdSe8HHMsHPr8c+Ooq8d9j+UCMTWgQyz7S3z4mHD/6Bvy4H4C89eK/w98TwmwqT3epmMzr57njKXEC5bvSIqPNcODgf4QAfsR/gfOXiP+2GSoE8DrHKipsKWo77DvnCA1uR7rQfG4z5KQpC2rDvOUeYZ8+Y5R/mE/jPoa4luezqSwjI1fYNt94m3/7bbwN2P4ncX1U9k58XrOHLAps38w8wNGWbiNrojj1XtZTaDgv6yH+dleo0xyyiHZeC6jDQznxdmn8D+jCmxPdFSRYA/uQD99hjKxvBqvF0PB9VhzQ9z+bIm3dO7Mp+lDFATqeb+EmLc9I/ekzINq5dKfQWC/dJf6mxkP2peKmzvGN/uPs+Ebx3F2hrkuNSc/kuoMsaxR5mm8hnHfeeVi1ahV+/FHc7vnmm2/w1Vdf4dJLL1XGcTqdKC0t9fsXNmpK1Ad+VFjhShFuNp4qvGC5+oDRnmQ+XWodokvXnkTnSY1/VV081ebagGp3gNaGgUG3j0p4ostT975V7RfK+yxYoW4jMmy5+fJSYfW/9TJcR83lqVs/6/oJOR5UwjKi/ah4hSvFQauZ8lL1DKZvmolL1TOk/qd5L7rvSTjypMbvKcisWbMwbtw4/Pa3v8WFF16IzMxM/POf/6wLt1qtWLZsGaxWK4YNG4bf//73uP766/GnP/2p7jddunTBhx9+iBUrVqBv37548cUXsWjRIowZMyYSVQrE6qDX5laFfMBOrK8pLXVAmBlU4dUoLHmd6n2aWWERtYYOl4nLSBCJelJ5ts6hv/NVJv3HhVKmSLzvYLSPZURSo162X1diEf/RyQmcRfI9rg8qLBzoHLpS4Sq5oi1JfmDiawNdntQ7rThgTjbRBES1JnowzJo1CzExMfjtb38Lp9OJMWPGYO7cuXXhvsl+4sSJGDZsGBITEzF+/Hi/yT7iUAs0laavD3epcNTY/2l/B4yeKuD4erVDSE+ViC/Tyi3doSlvqdwExZBFQpBE2XI+8oVau9bsh8+t2dS5S4TWasNTKt2VlR73yDXudy8SmqzK8pQKLXMYgW3QY5IwJyGjvpkT1Yc5sYPIu6E9SFeRRnPeUHy8bqYdTeq0Z1UfPlsqfeKtEuQCoTnFbW50iwAY4tAFkPQF4jCG0hjoP4vWYsiZJ/osLAgwGdRjsuifMtM+jgy1R+7i7cDRdeY0J6hrcNobFCX6E3xKM0B15azhNcr6dRkwS10eqrykuapRgCWqz6yjkj/+8Y8oLS1Fjx49YLVa4fF48NRTT+F3v/udMk6z+jOpKSbCNIIXSohuNk9AfdCj3eAT6VKHR9p0iXDTddG0EVleIk9K28Vs++ji6tpA1X6hvE+ALrPZ9gM075sIo9pe67tFka7uvZitp9l0Q+knZtMNJc9wtZ8urtnvTaT6fAtnzZo1fn/HxcXhtddew2uvKcw1AujUqVOAuZaGXHTRRdi6dWtTFLHpcR6n1+Y+wVbDfaO7Ur2/0wr3iL1LMMpD4TBFGS4Tl9FGJOqpylMrYwmjkDSa3rdZ7eNgNeqbWztZtVcd8KJaTnBsrTA/2nBPrzXhFkYNdt8Bo0qepDpg9CGVK+6kZSUy07Y+dP4LI2hLvcUJ0cM12UcU6gQmPpOOa08XWtMNJ/Nz/0Q7hHQrBLm68gDiREn1ES7+XthsVtlyvvADeZqhXCXSnco5TwhzOQ0/Qn0ep+PF2IXmav32a3hiK3Nw5CoXmvWyNlh7HS2AN+u9eNCrQI+p4m/ZgtBQOFLUCe4tNvpjalF8QjxV9GGK7xBHBuUw1+eJPlrQXhuLAf73N6D7ZKD/sycPuioPiucqR6mU4LntMGDjrfJ4BcsBd7kwYSQzGWSxqG98UB65KSeewdgrUy3cKO1DQHyLgpkgKQF+U07mlYfVYcXbgb5PyPs8NQYZJYsXL8Y777yDv//97+jVqxe2bduGKVOmIDs7G+PHj5fGaVZ/JvY0IkyzoVaFa+MReQLqgx7t4SSRLnV4FMqhp+m6aNqILC+RJyUEMds+uri6NjBjViCYdKkym20/QPO+iTCq7XXCKVW62ttBJutpNt1Q+onZdEPJM1ztp4tr9nsTqT7PtDxsScDqPPk+bcMEIPdLuc3qgS+L8K63BMazJtCCIGuCujzBzKNNbYrSR7jSjTYiUU9ZnjbFbZq68DDfWo2W921Wo1xnnzwS5lMoYW7Fz+p43afQSnEqE27hFBA7T2gOGE8I/yONQWuO5YT+nUrjRdaWeosTop+S2BLUQkNbkl7DWGbGxDFX4xCyVltfdlJnidEIMWPUH+GaE7QtZ5UjxVCuEunsTlvj5R+hcx6k4zla0Se2SkdX88QkqGwDYrFu1nvxpruEh2uZ5vxPC4Dej6pvJVAftxirOU1qdyl9mDL6KyJPmybPMH62GntyrVsExNiEWSCVQzTK2YhK8Ew5rgWEoPzHucLUU509cIuwXXzwA3Eqrqq7yiP3xjvFpkFpoz2I686qbwa56XA0/QSpK6vHpT4ASu0BZC2QeyYf8GKtQ1LFGFS1O6Pk/vvvxx//+Edce+21AIA+ffpg3759ePrpp5VC9Gb1Z+K72i27CUWFZeTSQnRdPFV4Zp446JFRU24+XerwSJduTbm8PL48qfGvqos1zlwbUO0O0BpOsGjaZ7TcVIcuT937VrVfKO8zc7S6jciwPPPlpcJ0ShSxbc3lSfXbYPqJmfFAtR8VLyMXiE03V14q3WD6ppm4VD1D6n+a96L7noQjT92hHdPysCUCrYfJ17Q5C4FNd8v3Wpsnq9fCXa6nlYcMD10e6hsXbsEqQ9OUWs22ZFrGolNkjBRNrdkdio12SqM+EtrJpClAgjZD1fvqguVA90lq2U24BMSxycBnF6sVQX2OjBuVpu7AJNncLYlI2cevhe+XRwMxDuEsR2Z/210hBIcq29zOY/I0g7GvprIjhBg6T6rbBHPCqrL5bRobbdvOqzCJU/iZ2laz7wOusn9FOrqaCAxfrE636qj4KNbZhV8m/j7jCnrS0J24tepbK6Subx9/PXDWbcJZrF/YOPH38HfFZKjC0U6Yr5HZsd+9SITLcJefPExpaDvfXSH+NXWeoWLGrhZl7zszTyyGVILpLfcA5T/TeTbWXjoAGBbxzmXv+6zbAE+NPJ6uf7UZJu+3tkTzpph0NvqcJ+j4ZiZIbVlrRHvJ+t+aS8X3RPYN87iBs++Sj8Ge9wFe1kRvLJWVlYiJ8Z9vrFYrvNHSlkmdxKFpQxupGbmAYVeHDZ4PGDZFvEQ6HpVnznwgc6Q8LKGjiG8m3cxRtc62VekS5U3oQOdJjf/sS+Vh1hSiDeaq28CXpwrqexTbxlz76PKk2p1qP127J3VSv++c+UBmrjpM1e4+B4um33c3c/ZYE7KIvrtAnW72pXT/0vUT8n1TY1DRtpm56niDF4h1sJnxQNUz+1J93zQTN2ee+fbLmSfa0Ey6CZ2IfqDJk+rXZr8ZTMuk+igwcJb8nbcZQq+FMy6Wh7kr1WvHz8fRN8ANCzBojrw8g+aIcCYyNLXN5dhWaplP70dEeLQRDrvTwdhoD9oeeL3xYdbWeihQe1GfqU8ZhiZdW6JaduPS+KwziyND+DBU+T40YzVCJyvxpdkom/OIrH18ABbDMHSvkIG4Ep6amoqSkhKkpDSxTeai74DqQ0D5PrFZqDO/cBhoM1iYUeg+pd5JVO2J0K7ZQO7nwCeDAtPM/RJYeYE6z9wvge+ekH9oLt8tBHx+tpFr8yzeLkw+qK5ylO0RWpqqE9bBCxp/DURH6S6hnbvzZbnmssUGrLksMJ4tERizGdg8qfFXfoq/BT7qqw6/9Btg6/2SdN8AvK7aNpJoJlNtc2yDmLxUjFgmTihl7yx7nNwESEYuMOwvaqdKgLlrUcXfAx/1Uqd52Q4g7ZymzTMUnEVyO9m+fKmT64pfgEMf1xu78cJ0SvalgKdcLDpk9HpYmAtqbJ66sg54Edg8RT0GB84G0noHhun6V+7nwvltwzHW+xEguQeQkKmOq8NPw6He6XPpTnX7AUKAndIjyHTTTh7AUO3XZzqw4jx1mnnrxQTfkNJdQPke0R8Ssv3N6CS2B5K6Co/mjSSsc0+Uc8MNN2DlypVYsGABevXqha1bt+LWW2/FTTfdhGeffTaoNJql/cr3CTvdNcXi6r899aTgJRxhgPhGuopOhsemn/w2UnGpeKHEDaUuqvGvCwslT4pI5BmOdgcamJxLFVrdvvmeCqPaQFcmKkyXLoXZ8lJhoYwHs21LhYVSl1DqaTauLl2zcc22uy6u2bFtgtN57m4Kwtp+xduBz3KBwYvEeq2mVJhMqTwEGDXAl79Vxx21GvjuycC1cJ/HhaKF3369nuboRZ8A7c6Xp1n6E+A8Anjdwnmurzw15eJGq6MdkHKW+fo2t33oloaqfULZG1IE7BtrZT7Zl4r9QjQRrjaon77sm6yUA7wBwFDLCKoKgOWD1fmp9nChQO1VbYlA3gZxi6XhN6P/s3IZno+RK8V3qiHhkqf5CIcMJpg0G/udClPfDHbuYSF6kIR1Mj/6lZgwZcKXNkMDbZ77yBgF9H0SWD4sMOzSbcDH/dR5UuGj14oP2eap/tc4M0eLk3tXCdBWIWRyFgHVBeJjERB3DhDXiA1TsDiLgPU3qIX+aX3U12XG7USdk9HGbOqOfAmsvFAdnvsFkNo7eKeGwMkBD8g/IjqB4mXbgS33Bn6gcl4T71ql/a0TRAKN3/g2xYdNt1FqSkIR1lITAzWZj/ivON1t6jxdRcDHmgOe9HMDn+vaYOQq4DPJjY/MPKGtlty16RfqIR1uEG1EOWvxVJjrC7rv0NC3wjqZn4qUlZXh0Ucfxb/+9S8cOXIE2dnZuO666/DYY48hNjY2qDRO5/ZjGIZhIgPPPaER1vYr3SXMFMr21iNXAl/8Si0Mv/ADcZO54Tqv07VAxV61QldiF7kCCwCc2AasGSMX6udPAC76FGjVz1xdm1spKVpR7U+o9jG7H2h0eRp5oBx0ummB+7DG7tNCVWYyA7X3y1kIHFiq3hfmzAX+202ddnOXNzMPaDtcKFA2/GbE2IGjX6vjtc5Ry690yoihEo7+qTusN/OdCsP3Ldi5x2YqdaZpcbQFvp0un8xHrQZ63gN0vLqegD1eOCZMbA94FKZKLDba1pTKISQgTLKsGikm835P+0/mq0YCF0vsI9bHeUw4Q+jewKmh86gQopsVtKniOdKFY80NEwKdgA5eIAT6MjLz/NNoDMFcIWmsU0Odl2ad/bD4MxQ2tHfT5lOCMYnhqRYTgNcFeGvE3zp6PQQYBlBYr79kjAZ6P6yP29yLPrN2tXS213y+B2To2pAqE2U7rPIXOl2Poi/o+lfhZ/J4BctF/wrHO3OkizaU2ZTPmacet8HYxBv6VqBT4IQsEdeMnT7qOxSKz4fTmOTkZMyePRuzZ8+OdFEYhmEYhjkVcB5T+16yp4ubvd896b+WyxglnttShACsYVjXm4GdcxS+yCzAkIXq8ngqxDpRJoAfsgjwEKZgyHoGsRY+Hdamqv2JT0agap8+0+l0Q7G5HA4Hn7p9mJl9WiTsTlMmWRKyaHMtHqd5W+uAORkV5eyUUmS0JQqlVpncZ9Ac4JOB6jzdYTLn4iMc/VOVZijfKTO21JsIFqJHA16X2n75kS+AdiOA/UsaCJFqhZG2FPH/DQWVMbG0g5MYQovPlgikngt8cUVgmM7BiesEsH2GvD7ZY4UpCZWQOJSTJmoQDXpVCCyb0pmpztFVbFt5PGqy0XlpHv5ecN6LG9bJqXFSojsQUDpQJczPOAuBtVeLg5j+DQ5ivrpKmAYJRQDqy6OpNJ5jU0W/VmmeqNpIZ3uNmsx1du9070U1GWltiCnCqUXAwJeBT4krZ5aY8CzUnUXiJk6bIWLDU/8Ef8tUtXa37r1UHZTf2vB9T8wI7gERVyWcZxiGYRiGYSKLNRFYO0buPO/wJ8CRz+XCcItV7MllDuTdFfI9ISCek76g2gA7nm6Qbu0eJFjH9DLhn/OI3j70qS5Ep/aU+bcJbd+DHwTGK1gODHieTjvMNpcbhW7vPPQtc/u0SNidpmQlOgU0d1lwshIZoSiDqeRQgLAlLhuHbYYDsa3l8ZxH6G9GNPW9UAnGjj313sIh8A8CFqJHA+QpngHsmClxTLgCsFiEc57ud9cTVKYKLXVvlXBAIFsgfD4OyPtaLdxzVwE9Jom8A66kTRLhKtxl6gOB9H56IXEoJ1SqQRSOUyqfoyupcHmBWmhGffR0XpqdheIKUmPrEooHbNKB6u1qe+quMlqrgnKI4SwUWvkqj9Q6AagZHBm05omqjXQn8NRkntQ1tNNyFeHweF5VQE/mhjc8C3VnoVjcyha4vnBZurr3UvEzvdA0I7gH+NoswzAMwzBMNGOLB874tfhntdfawU8HzsgUWt/fKm7MFiwXimgF9fdEFvEfVzGdJxXudQNn3Sb2TA33ID0mi3AK1dpz4ByhIKRav4dDizja0Anout9NRNbc6je7TwsHunq6jprbp4WypzQLJSuxxunjmpH7NMWtDZUcyowCpO83LaHvhUokbjs0ASxEjwbshK23VoOA7dPlYQXLhbmVrQ8Gaqn3eVRMmiqhrKtEPajdJeL54EXC6UF94fyGCcAF/1SX112uDgtGSGxGqzQYAR11SmXWvExyVyFEbozdbmoy0uH7iDT2xI3SMNadyrqO0poVrqPy+jpaAd9MU1xrhDhoUOEsEZ6nZYvJ4e8CzuPhuZq442m15snw9+T9JKgTekuteaO7/R3IWGzm3wtFKO/bF7+xkzklYAf0E6BqDJqdWM2e0PsWmoWrhG3zOmo3SYWriO8UX5tlGIZhGIaJbhzAudOB/ImBilDnTqejxtiBYxsa7E9yhdlV6kYrtdeHV2icqzTR+z2jjkqtPTdPEuVR7b1jU099p6O6fQSl2RxjDc8+LRyEKoh0laj7QnO3ASUrqTwcnHC5sbKSppA1qTAj1I9Eu0eKUG87ROgbxkL0aMDqEAJCmQa37sTNVSzXUh/4Ah2POqmrOgQMfVM4OrVYxATjrgSqDovn9jR1unbCRIVZG9DhPKEKVXM0Iatxphqoj2JiZzpuKFd3zGrjm217j1N9I6FwldqWPwA40oQWiEoAP+gVebxQNZ7NmP8Y/Do9mdtShbNJVfjw98Jky0shuPcJgynMLKJUdtZ9UH2XGoNmJ1ad5sSx9eo0a8roQxzVLYpwLsAYhmEYhmGY0IkBsGGi/Jat9Tk6rjVBES8OuOhjoOQH/7CEjuI5tZ83LMDZd4h9d8O4bc8DDKjX5rq15zkPyoXomXlATHygQ8SWfHvSlLKTQm5R329ahGwuN4pQBZG2RLovhNIGjRVyUnvO7EuB7EuaXrgcbm1oMyZHwmnvu/Jw9JgeDeW2QwRvgLMQPRpwHlc7OHG0oeOqPooxcWrBfMYoEQ7IB7WrSGiepyQC9qSTmui2JCDGJk7HVcRnNb0N6KawxyX7gAPh1RxVTRqU3axwXt0x8wG3a9pWFe4uozUyKIcYOgG8lxDAm53kzJr/KFhF+x7wVOkFqyk9zNsLly6oi4ANN9OCezPmSBCjFsybnQCDseFn1smnzsmLCkcb4NvHG3+LooVeR2MYhmEYhjltqClV37L1Oun9s2oP4nWLvcD+xYH7gd6PAF6PujyWGMCWDOxf6u/jLDNPxLXEqAWcurWlNS5wHV3nVHPSqXN7Uuk8dCFwxhXidmnD/WjxdrlpTZmpjWhvC90+LLYtHX50XXBmcxuLWSGnToCsEy43VnAfbtvvZrWlde1uJl0zvu7CiVmt+wjfAGchejRgSwBW58ntl3uq6ckcMfI0Kc/jPSaLcJwtj2t4hKODI1+KUymfJnrlIaDdBSJcBTUQzNqADtUel+oDPuDF8GmO6iaNUOxmhQPVR9ieTDtQtSfL49pSaW1eG3Gt0V1Kl5VaMJqd5MzGi29L+x4Y/RV9mGBWsEr1L08FbVPeeUT8vrGHSh2uBDbeGlgWn2De1ASo0aBxl+rTNXNYpXLykpknNkJmblFEwvkOwzAMwzAMEzw1xeowVxG9f3YVyePFWIVfJZUCRs5r6jxj7LVxV/g/961TB72qXpsPmKVOFxDmNVWOC1X+hlra7UlKmLb1AWDAS0Jo2NAEz+D5QFKnlqFprkMniEzIMqdcFNIt7xCFnJQAmQozI7gPp+33cGlLm0nXrK+7cGPKjn1kb4CzEL05UV2dsCUDrYepr1tRk7nKPAMlmF97nRDuqbBYhfmK/e8H5plylrheRkENBDOCtlDsQlEf8Iqf6XqYFXAGM2kAjRP8NcWVKVUY9RGuPgEMnAVsnhp4YjlwNuBxA/kS7YjB84CdcxSLSQswZKG6DpRJIEB9EyKczjhV5j881bTvAXcVfZgQm9b4sur6V58/EXm+L66NyjRadIdKKuc7BcvFYtya2HgTMlrt7WKgTXf1mAjHYVXVIbpMqlsUkXC+wzAMwzAMwwQPdcv26Fqhoexnn7x2/7x7EdB6CHDhB0BCtr/PME+VRgGjSp2nt5pef3sV5lALlguTsLq1p2wtXPajujxAy7o96SxUKw/F2IGNd8iFhhvvCE3LOtrQyRBU4WW7ad9WpuUhERBymhXch8sGebi0pc2ma9bXXXPQ2HEY4RvgLERvLqirEx4X0HMq0PEqMSn7Pv6VB4G4tsDW5+WT+U8Lgf4K223WeKDdRQ0e1gqz2l1Em2Qx3JrT9Ln6+qoGglkhsdl41MRqsdJxzWqOUnnueR1wHQc23tl4wZ8OpUDxDQCG4prbAmDzZFrD4bOLa53MPlO7YEwRtxIOfiD6YeuceoLT2nqW76M/0jXEh40yCZSZB8Rl6q/eNRaz5j+scbSmuaMN8O1j6sOEYX9pfFmp/rVrNmib8jHiO2PmUInyaeD1AJtMmJCxJdN5SsNrv2PhOqwya9/9dHICwzAMwzAM0xKxJalv2RZ9I5SHNt7pr4iSmSf2v94aYNPdgfv5Po/TedaUq8NCEQY5i0W5ZDKGnHnqteepdHvSRfgy6v8ssH26PF5L07gPBp0MQRbu1OzFzPaFSAg5QxHch8MGeTDl8f2uMSZZzNYz2HfSEhwOR/gbxkL05kB3dWLgLMBiQ6DGpkWYDjjrVvnE0GOyMD3Q0NxLxijhLKT/88CmSYHXlwbNEeEqPJXA8fVqIZ2n0mRD1GJWSGwmHjWxtr9C2EmTXWcLRXOUynPEfwMdVALhPZE89DFwYKk8LP82IQSXtYFPwyGtH/DFFYHho9YAab3l9czMpctLnXjrhJHhcrRhxvxH1VFgxDJx6BTwrpeJxTZ1mOAuAdDIE1+qfw1/F/DUENowK4AekxqXnw9rvPqbALe5yZxyqpwxSoSbMcd0bK35w6pQNMrD6QSGYRiGYRiGCQ13jRA8N9RQzsgVpj/cXuGTp+72eKqwKe11AZsU+/kBL9J52gkzlrZEOi4V7kgDttwDtBki5AL1le22TBX1UK11KVvhLen2pKMV8M00ufJQ5WE6brRq3DenEDNcfSESQs5QBfdNfStBl5/zBLBpsnqvquoHZusZzDuJoLPORhHhG+AsRG8OdFcnYAAxsXLzKandhfkVlVmWiz4GOl7tH1Z5CIAH2DxFPtFvniI04AH54HRX00I6d4hC9OaEmli3PSTMiniqm1ZzlMrzm0eBtsPlE9Wu2SHYHSNOJBOyzJnpAMTHfcgbQhDvs49vjRd9zNEW+O4JeT17TaPLaw/x5gE1yTWZx2nLybxUQv3MUcDmuxvcFKl9nztnAef8kc7CzOKN6l+AOJSjUGmUH1tPT0aJHcXtmPokdBTfoBrimiqgrqfzBG2uyuMSm5zGas53nxIoQPfF0x1WOdLNafXUj89Cc4ZhGIZhmOjD7gC2PwUMnAMYLnE71p4GWOzAD7OBc+4B1t8QuOYf9ApwfJ08TUsMvYa2KHyYAcIEa/ZYIL1f4N6waJsIl5GZJ5TtDn6gtm+u2lc60mlb4S1pHetxqpWHGuonNiRSGveUkDwUIaYZ4Xu4+kKoQk4zdYm2Gxa6/BrKoADx96a7gIEvC2VHWT/QmYNV5RvbFsgeB6T3lXxrvhHymQg662wUEb4BzkL05kAnKKspVZtPkQoj680Ihgeo3C/MwPio3C/SpASnNaXqj3TOXODbR8w5R4k2qIm1cFXtgUETa45SeR5bKyaqzZPlBxQuhb1lHVQfo8xw6MJjUwAYgZrsmXlAxghxY0FG4Wp64owPQqhtRhgZisdp3aJFppXiLgW6TVDfFLFrtEt0k6tsAaHr04ZBp2mNkz/fNRu4dJtce3vwAqDyALB/caCwu/cjwsEqhXIyTxbmglSHhHlfq79jFG2Gqu3U667zOYv0Wj1A9F9zYxiGYRiGYfypqQLOmSo0QOs788wcLfa4KuWNTXeL9ap0fWkBuk8Sa/D6aWaMFs8paa4llr49bolVm7HU+fFRKrEUBWcrvCWg8lUE6BWEIqFxT+03bUnmhZgVv/grvTmPAYVfANmXAont1eUJV18IRchp9iAh2vxT6cpT+Jk8XlqfQAE6cLIfDH3LXD0TsoSyXf5EyYHJPOG7IYLOOhuNSj7TDHbdWYjeHOgEZbYktVDs6FraXERCe+B4fgO7baOBrDw6z5oS4bFaquG5jxbSeV102kD02FKiJlZfuOOcpi0blWf3KbVOOhUHFIMXmMuT6mMqoWldXIUjz8w8wJYSqI0B6BeTu2YDYzYF2lsP5+lgKB6nKXM41GnwgBeFAF154DTP/GSuWkDo7C56Kug8VVcb2wwHYls3mIzShCa/pxrYPoOup8q+ZEYuYEtTfBMyRL4qp8o1hNkfamGsg7QvWajW6rEl6s3EMAzDMAzDMNGJxQNsutdf2A0ABSvE2tvM7V1bAvDTfKDNYGE20c+H2XwhDAcUyjGVQnlDdXt8wEtN78cnXLaaIwG1B6YUhILdjzalTEPnz2nALHNCTGcRUL5bbtUg5Syxf1EqD4XRAagZM5ehOOOMNv9UVHkGzQE+GSiPp1MGc5eYq6ezSIwF6YHJnaL/UUSb+aMImp5hIXpzENuWFjBRV7xgCLMQKnMRHX4LtB4sTrnrT9j2NLpM9jT1B9N1go5boxFMR5MtpUhc66HSpD6KhauElrEZqJPOysNCE6LhYhEQk2tSZ7WGg7vE3GLSXSG0MZrTPnQoHqepBQR1Guyl7I+vEuE5r4kT3wDTIHPpSU61gDjnQXkcH7ZUemKFRfG+3wDc5YqJ/hXi1sEqsYjvMQmAEbh46zkV8JQD68fLyzPkz8ChjwLNBWVfKuKpoBbGiZ3pNopNM2dnLhQzMQzDMAzDMEyEMeR7IkC/B1ZRUwacPVFoA9dhEWYP254nwlX74/7P0Xstw930fny0tpqLgcIvG6/VHAmoNvApCJndjza1TKPqMP2udf1P9d5cJ9RWDQChpKeqb7gdgDb2ZnmoQv1o80+lKo/ziNpHnM6KgKsEaNODrqdsn6trW7jpfMNpDqexh1WhHLY0ASxEbw4SsoQ5CamZiQXi6oSK1oOBVgPU5iIsNiGcakjXCbTg3p4iTiW7Twm0iWQlnI4CgJ3w4hzhDh1AJK71UA46LJohp9OcV+ZJnHRm5QEpZwPwyk1x2NPVH+FjG8yVJzMPiM9s8FBylbEpT/dDWQRQYdTBh/OoplBecfNAZhpk8xRg8EK5YJ+a5Ao/U/dpnzNO3QJC5UB17bUmrrACqClX+244vlF8vygtf5m5oOxLzC+MfWnI4p1xBRDjCKxrMHbmQjETwzAMwzAMw0QWV6k6zBqn3h/vmg0kdgrcX2fkCiUUwwD2L2kQNlqs/93lwNb75Wth92N0ed2EQgkgTL8ansA9HuWfihKG2RKFOU8zWs2RIFjt48aWORwyjRqNkNyeRIer3pu7TGO+lpAvRJsd8aYQ6kebfypVeVR7VZWVgLrwVDpds7fZ3Zrb7OEyh2PmsCqcNyiCgIXozUVyV2FOQmazp3S3usM62gLb/qg+Wez7pDy/mnK1ZmiPSSJc5Ty0/a9pIV1MrFr4GeEOHUAkrvU40oWZD5m9qS7Xi8WH6uTRRhxQ6KAEpxYr0PGaBg5oDwNJ3ejFhW7iTOzceK1m3wdR98GkHITK+l+s5l1SdaHCqNNgbw2dp+EFDi0T/2SotOOpBcKu2UDeukCzQL6DNecJ8b2hFhCysNKd5m4dAKL93BVyAfOI/wLbp8vj6Wy+DX9PP36dRfUiWk7WTxVv4Bwg/1ZzduZ0RNs1t2bA4/Fg+/bt6NSpE9LTo2jByjAMwzAM0xBKUHliC21G1ZooFJD6PyP8i9lTxJ7a0Qb49jHJfn0FAK+4fapaV9qSacE9tTd0FgKfj5MrsXw+DrhkU+M12PvPqrUXr9FqjhbTrUB4tI/DIdOwaYTk1nhzQkzdQYtK7gBEnx3xaBPq+2jq/k7tVZO6mn8nodxmj42A3MzsYVW4b1BoYCF6c5KQpTYnMXB2rf3oBg5OYmLpk8WYZ+VhNSfUmqFrrwMu+gjYOUc+QW6fIQRNm+5UC+k2TZIPrgh3aCk6pwNN/VGsPCzRPq5dDG29H+j/ErDxtsB4GaPEOwqlPCrBaWJ7oOOV/ouLNsP16eom1vgzGq/V7BNUUjbIfV7CZTc3YmKBDTcH9r/B84THaZnAOiNXvHMz9aROg4+to9tHd7NApQ0Tm0ovqCt/aWDiqd7YvmQTnaeyLCbHZmaeOOAwI3gORrM7hbiuRh3EIAbocKUQ/tc/OHKX0Ytiys6c1kxMhBZ2zciUKVPQp08f3HzzzfB4PBgxYgS+/vprJCQkYNmyZbjooosiXUSGYRiGYRg5tmT1be2E9sCOp+X7Y4sV6HSN2IM05LJvNeYdCXOd1njgoo+Bkh8alKWjeE7dEHeVqJVYfOEyKAFe2yHAxlvVdXETpmki6R+oqbWPQ5VpyPbzthSx35f1lYxRgMVuTohp12gu24l2iTo74lEm1AfC19+pwx+z78TsbXZf2zoICwXhQHtYdeTk7/yUJ9PodMO8J2chejTgdQLVh4H+LwAwhNNPeyoAi/h/Clex/Lk9jZ5U7Wlq+9GHlgHnPqEW0o1eD7TOqSecqhXubboL6Ps0Xd5ICJlIQZtFLpAN5aPoOg6cdavaBE98eyBnAZCQXc8G9EEgqZPQbFaZmQh1UWJmcWH2ipxOq9l1lLZBvnFiYP8sXAlsvB3ocJVc+J4/UZhN2lAtF75TnprNngYXbxdpy5yODlkEuIoC49THnqIoTwatCVO2V+2M0+ziwvStg0Wibc0InoOx+QbI+67u5LrDlfJNwIj/6vNU2ZkDom9h18wsXboUv//97wEA//3vf7F3717s3LkTf/3rX/Hwww9j7dq1ES4hwzAMwzCMAk+1+rZ2el+5kByovZU5Cej1cKCCSw1hIgbQhxseYP9iudlNilC0dlUCvNIddJruCmDrg7TmKBA9WupmCaVtVbKHwQtOmtSQvevYdHNCzPgsjdIbsQcGosuOeLQJ9cNtqlipAGnynehus4/ZDGxWKMPWl+s0VztT5bUlAgbksrHBC4SJ1oMfBMZrhj05C9GjBYut1jN3gw9q/xfoeLGtA080fRrNlE10axydbk2xXEiXPVbYXD62oYFwr9bmmy2BztfWzEJ0Z5EQ7quE/tnjwvBRNIQAXXUNbsBLcpt5/Z4J/Kg1SXlCxMxHPJTTe1I7eYVYwErDlosDKZXZJB0BNxbSTpqQUXrWfpVun5pSjcaBTa6pANCaMINfVwu0zfYRWyo9dnWOeVTt4CtbKDbfZOhOrinzM8HkqVpARNPCLgIcO3YMmZnC38FHH32Eq666CmeffTZuuukmvPzyyxEuHcMwDMMwDEFNsfq2dvnPdFxbovhdQwWXTtfQ8ewp6rWw4aWdQg56TZ1uqFq7srWuTqvZlkyvv6sOAlvujS4tdTOYbVtK6Jp/m9jDBWNitTF7Ckc6kDNPKJs1tGqQMy+4tKLJjng0CfUjaarYzDvRHf7E2OQ3tWW+65oDqrzdp6hlY/m3Cd9ynuqI7MlZiB4NxNjUk+fxfPoDboEQysIQiwJ7GgAL4K21v7bpzsCP6aC5gFfnfTddLpzvM0MInwO0hFcAFgsw6BXaFru7FEAQAs2mwnkE6HYrsHO2XOhviZHHC+WjaBj0lT7DkJt6MdyaRcnhKJncgvjIhnJ6r9NOpsJdJcL8RzBC84bormpRk7lqkouxifcMSMbDVHEgJTtdHfAi3Re8lfrFRWPNArlL9WM3IYtOo7GC51BsvukOalT95Nj60DYc0bSwiwAZGRn4/vvvkZWVhU8++QTz5s0DAFRWVsJqtUa4dAzDMAzDMAS2JNqPD0VDB55ArXnVWFppJiZWvRb2VNH7Rk+Vujzh0NrVaTVbNOKjip+jTyHMDGbbVid09VaaM7FK4SwCtkwFWg8Wymb1D4a2TBVKYi2l3X2ES6jf2P1xNJoqptD5O9h4h3psR2J8UuXNGEmbffVWRWxPzkL0aICaPLc/CoxeK0xVNDRRkfMa4HEDm++Wm6+oPiyunPV72t/5ibMQiMuitU5dJXJzLvDQE4OnmrbFPlJRz3Dh9dRqhSuE/uc+oY5r9qNIOfewJQJWu1yLIesSOt2aWtMg1Mc/HE5ezNgB053ex7Y1r51M2QY0ay4o2KtajTaH0w745jGg+2Sg/7Mnx2HlIeFbQDaRFSwXC1AK32GBqjxm3pmrOHxjNxw233TvWnXbZtds4NJtwMY7zW84qL4QTY6WwsCNN96Iq6++GllZWbBYLMjNzQUAbNiwAT169Ihw6SJE+T5hes13kG1PFea5whUG0I6XQ0m34oAwQ+ULj00/+c2g4pqNp4tLQY01qn10eYarbcPRfqHUk2q/SPS/UPI0+z5132uzbRSufhKuvknVM5SxTYWbbVtdnw9HP2FOLSwxaoF35SFhIiCtT6DJluLtQOFqeZrOo4TSzGQR3vZ8+Vq4RGc+ReM0sqmVO3Rrc0+luXTDrbUbDsJ1G5vaw5nBWSjMWshMW/jCdc5gze5fWtK+x8z+OFodnaog/R0MU/s7iNT4pMqrs5wRjrEUJCxEjwZqiMmx6y3iSpSf5rLvZPFeoP2v1FrN3ppADXefzS3DLRwxyoTzg+cB5XsUgt4xmrqU0rbYm/1D46n1jC6hYDnQ/zm5bbtds82X1UEIgbtPATZNkWsx9J1Jp2tLbX777sEIlwG5OZJe0wI1NjJGiefWOEI7+UyNSSCFZ/Ng7V/JJnvnkfBc1XKkA/1myp2kDnwJWH9949MENGZOgjwQkKUZzrHb1DbfdAc1lYfl8doM15umAcxtqKPR0VITM336dPTu3RsHDhzAVVddBYfDAQCwWq344x//GOHSRYCy3Yp59M8AnOo5Fg4gf4Ik7O8AStTxkrsBZXsUjpcXAvAqwl4H4Nakq6rLPAAx4uqkNMwK5N+qKI/HfJ7J3dTtTo01b42irPOB5K5EnvMBWBRxqbZdUBvW1G07X/y/NM95AGxA/i3m6hkTq2i/NwBvtcn+twCAoQibXxsmSzeY9jObp+p9LlA7Kfd9r5V97C3AW9H071PbT1TvexGAGiKehc5TWc83hcak6XdG1CUmAdhwYyPzpL41vj7f1P2kNl3mFMMGDJwNbJ4a+M7bXghkjhR90G8PnAsMngusOF+RZAqw+hK1Isror8XvZGvhphDSNbXWLrU2dxbR6+9j69XpRpvWbjA0tm0jIXTVCu4pZ7BvADDM7V8ite8xI7g3uz+ORkenOlTjt+xHOl6kxqeqvM5COl4EDzAshmEYEcu9BVFaWorU1FSUlJQgJUXhDNAsxduBj86Vh434L/D55eq4l2wCtv4x0L72oFeArfcC6f0CBcRF24D+LwKp3eVaGa4yYPXFYmGekF2rPZsqnF/GZwGf5qjLc+lWubMRIDLXRI58Bay8QB2e+yVQ8n2gk8/UnkBqb3NldRYFmujwMXIV8NkoebwxG4Ftf1RfBRy8gL6Co3KkGEq7l+4ElvVUh1+2XW73bsCLwPKhYjFZ1/9qF5O7Zot+m9KjgaAyVWiou8uAsl2BduV92hyJXcXVNDMTtmqyHzgH+HSgECLLyFsvDqsaC9UXqLHd62Hg+EZz40j3zsb9INq+MWUN99g1qw0YrkMl5Ua8dkOtsmMfhvYL69wTItXV1YiL02gJRJiwtl/5PtH/ZAd+V+wFNtwiD8vIBYa8DnzQxUS8Reo8qXlg3E5go8QUWzDpZuSKw/dVF8nDBrwIfNw3MGzUmtqDfJN5Dv2zfKzqvlWqNtDlmbMQOLDE3wReMOmOWmO+npmjhbNs1dxN1YV6J9p6LpW3X87CWp8tkjYIpS5UuqPWhKf9qDx17T70LWD9DfI2osZSKO/T7Bi89BuxDmtseXx55t8qryeV7qg1oY1t1Tcj1Lo09djOyBV+dkxopEfz3N0SCGv7lf0P2DxZOBFtuEdJOhPY9756fmmdI1c2uXx34LrRh+5Apux/wMaJ6jxz5gHJZzaujuFGtf7OeQ34uJ96P6Xag5xKRGI/VboT+GRQg313PcXAS79RyxCoNYGvvECz7Xu0mBXcm90fh5JnJJEpg7lLzLdBJIjAWAp27rE1aa6MOWIcas1b3RFH1WG5qRKPEzj7DqDiF/+whI5A2/NEOCAGfsPBb/wMnL8UKPlBmDzxVAPuSpFX8tm0zTdbcnQ53rMrtJbrwlPMeUOncKQLe/QyIZzVoY5XeYC+CuguM+dIMRRNat2JpMruXcXPtFYzdSLe53G9WRGVA1AK6gR68ySRX1NrYVN28Sh2zQYu2SJMjgSYcdI4iHGVCLNBqoWU6p1Gyhu6bmESiq16MxrulYflG6HCleL5kNeFxlpj7di3tCusCjweD2bOnIn58+ejsLDw/7P35/FRVmf/OP6eycyE7GFNQAiCUJBF1rBIW5RVKuV5am3Vj4/7hiKrVkWUoq27CCK7UG1/rXV7+nyrKMrqAgIJq7iAitawZCEkIftkZjK/P04my8y5rjNz7rmTgPf79eqrZg5nvc96Le8L33zzDXr27IlHH30UF154IW677baWbmLzwXNWfm6r0vK3iHTdfFQ6dw74qvXLzd8CDHmaTqMuKs5EY3XWFBNCdAXfKDUGqjrjO8uFbKpyjfRTFSyb6wv3TZT9JMYvvjPtvWekL1y5Zo0fV6dq3GtO02PErSUj31N3DcKv155AneQdhSnX6NomHzcG+xLttZ2/RcyFFqZ1+eSTT3DppZfC4Wj6bPd6vfjss8/wy1/+soVado7CWw6c2iD+F4yx7/LnS786j7vg+zVieA9vMDFj/D6g/8N1MbUazdO0icCABSK9tYG6fwPC4/NcstqNNlriPRWbBozdIJSbwSwCYzcIuQ937rMx2YhAsS3x7tG1JgeMcZufa/GwKGOwkWvPLav6lpJNhAFLiN6coKwpfTV0QD/di5s9BoiJpwXEduYwr/WKA1uWt8OlDQJmWbmudqJPrWWjcSQxQv+JQOGe0LTA3yPW6Fui758np+Dx1dD57E6hbaOEx5d/wNerCripA7PcZGLb0Ydgvwd5AbwjATi5QawNX7XwlDi9G+gyBUjoStepErz0e1Bep5FDhRv3on30QdZhjJgrUhqnuXyAGFcqMOafwpI/+CI15p8inUJzXxJUl6FRrxrjqtdxb605zT/+y7/X5LEvjqwdrRRPPPEE/vrXv+LZZ5/FHXfcUf/7gAEDsHTp0p+YEL2ESVPsuZwQXbdOgD4HjJbrKWXSqL4wecKqk0jXDSqsqlM3qLXRfnL1sn3hvglTp259qnK5/Lr9MKtOVTo3x1RrSft7lvDlUuNkZH6xexiXZnRtU3uGIl9zr22gVdBPXH755cjNzUWnTp2a/H727Flcfvnl8PlaoZC1NcNTQhubBIzMKMS4xNsxmOqlxy3CA5yiXx3yAl2mrwrY+XvhAT6kURyzylPAjt8BlxMKoJYGdcdupUKvZoXqPWUGj/iXT8llGrYYYOAiOp9qf+QM5jiYsXeq3vKc4N4ozY5ZgU6jDc4YbO+sBmXfubI+W6kCwxKiNxc4a0rvWZE2Yl1o8MFTH+rxjtkdwNfPBwUHrbsgfP280B5S8PtCudQB8fehh4BhLwIZ1zQV9FbmAom9GiZ0a9loXO1oof/wF2lqmvytwvJbB6rgHtT3rMwVwlNKkOtUBdxkaBW0+d0VPGDU/CvczefjNOL52/i8/log543Q75ncW1yKdTXQMW1C6zV6qLDjbuN54ytzaEUCd0lwJANHlhHKIZtwTQ4btgj+rQZUlyHOGjBwWQqUE2mQHCpNaalQFGEn6+BI0MvXyvC3v/0Na9euxfjx4zF9+vT63wcNGoQjR460YMtaAM5UJk2x51LpynxMnQB9Dhgt18m405N9UbjgK+sk0nWDCqvqVAUwIsfWYD+5etm+cN+EqVO3PlW5XH7dfphVpyqdm2OqtaT9PVP5cqlxMjK/2D2MSzO6tqk9Q5Gvudc20CqCxvn9fthsofexM2fOICHh/LhbNCucbYExbwBHlgYJwycC3a7i8/pq5MKp2kpxz04d2Cih7pvlbxXpFLzl4q0ho7EcuU4dWBQwJ2CkLlqp0KvZQclCjFKDSGN7Kd5TQ5+jy1Ptj7poEe53Jr0luc2bcw1yxmCnNgDep8xbn2b1s7XIFRvBEqI3B1TWlkMW04fnxfOAjN8Be+8N3WyHvwR8MFRep9cN9L5Lbo3ad7ZIp+CrkltuA8Cp94BLngQyrm66+DqMaXWTG4BoU2IvudC/pkT8GyqwqLdKbzPgNvCjS4HJ+wR9SPD37DIF6HIFfbA6EvUCKRo5GDg3mgDvnQxHlwJTDgo6Ellfqk7RdR5dCkzaUxfwJ8itcfhLwspfx3tAqWFuF/1DhTuwO/4c2HlNkPKsLvbAzmuAkX+hy+XmmFfhRu09C7jbRM4xbgbnmy71TADuImDv7Mg50bk0XQEdpzhKG4/z5bg9efIkevXqFfJ7bW0tPB5PC7SoBeFMoanYuLS0CbwQXZWPSufOgZg2+uWmTaADoKdNAKls85Qbq9NFeZhoBhVW1VmZq1eukX6mT+TPbq4v3DfR7WdlrmiTjPrCSF+4cs0aP65O1bi7OtJjxK0lI99Tdw3CpteeQJ1UP7lyja5tUkFvsC/RXttpE8RcaCFcdZUQ6NpsNtx88831gbwBQa32+eef49JLL22p5p27cCYCR1+U06F6FvBzlxJoe8qAn78pp1H9+ZsinUJse+DzhfTbJnMF3x8zAkaGA+6N3AqFXq0CRuhIAJ4KlYVDce6bYDBnhlDaiDV5a6UtjTaUioZiIO6CRj9EyWDuXOSNNwB7SzfgJwGVdtART1uOfr0EsDnEpjr1axHgcOrXdUEebED7UfJy7bZQoXygzCMvinQKKo23t1RsNMl9hdtact/QjacyFyj5HCj4VAROpS6ozYGErkLon9QLiO8m/j/jamG1Muaf4hD4+NfCZe7jqeLvMW8AsR0FvcqGi0WQzA19xd8Vx/n6uA3cWyH2Ktn3TOgKwCYCHI19F/j5W+L/u10tfg9s/umTmpYZ2KC6TKHTjBwMAYuC4Pa62gvliQwdxoh0aT+7iTFyJAgFRn1fN4i/AaC2RnyjxuOQcbVQbJx6T16nynsgIHiRIXDYc/PaXSyCkhTuAUqPir9V4L5ZTLxIO/qiCAazdRzwwTDx98h1YgwocHMsHMGzbF6X/ydUWQc0XOzC6W+kCFDPSNfgP2khWgC+arq9pzbqpTnb1j3yJeAuk0eXAkNfqBOYN0JAcclRaJ1D6NevHz799NOQ399++20MGTKkBVrUgkjsLtwig+dL2gTA76DTRqwG/DFEvgQ+X2J38f+y9MzVQPo4eZqtTRjlMunx3eg0R5I8LT7DWJ3UpVt1FqaPJ8pcw9eZPl7EnIh0bI30M3MV3d7MlXSdI1YD8d31+0mNX5cpot5oz7/08XS5YY2fbp1MPu7OFN+ZObuTzfmeyjVIfG9HiqI9ijqpfro60OUaXduuDpHXmbkKSJ+gmPPE906fQM+/zJX8ntGCfOgpKSlISUmB3+9HUlJS/d8pKSlIT0/HnXfeib///e8t1r5zFt5ymiPfVykoVqV3uVnC01sGV/sGGtXG99mcN8Xvrg50e2rdtPFa/laRToETyp7ayAtsjdzrK47rvZFV0HlrGUVz1hkOHQmZl/nWKkoWewy913eeJDj5ZXN+2FLxvpHh6FKh4DFD9kAhnLc8B0qmYZaQV6U0Uc01nbmpUjQ4U6K/do328xyEze/3q0JXWoDBKOGFe8QkpTDlkDxKfeP0tpdIGvWNsOj94s+hFuxDXwA2X0pbeE78TF4mIITe7xNpAPCrz4Pc1YJABTPgIpOHg2i7iFTmArtupC1euv0OyL5TkjaJ1xSHE0kY0Ity7a0Ql6IAH3jAqj7AB95kjJrBfU5X6+guBkoOyefugEdEpPosCbfy+I+ArZfR5U7cAXQkBPtG2qvKp5qbsgjZviog606Cr388MPR5YKNEKJk2QVCyUA87VfTxcVuBbeNDf0+fBLTPpClkfvUlkNqPLlcF2Rj5quk1mDYBGPUX+aEcTnvHviseMpGmTT0iFJfUHrZ/npyqKX0SkHEtUHGs0Z7bRgjdSw7zPPYMDJ09JuDf//43brrpJsyfPx+PP/44HnvsMRw9ehR/+9vfsGHDBkycOLGlm9gEzTJ+5T8Kjl9PiVDOOlOEQMesNCBoT0kR1pKBPcFIuRXHhZVKIN3VtmFv5PLq5lPl5cCdd9z4qOo0a2zNGD8j/eTGryXmn5E6db+n6s6kO0ZmzROz5ibXTyNrm0vXHVvVnDdjnmggmmfPY489hvvvv/8nRd1i6tldsAPY8gt52s/fAnbfHPR+rrvLHV0q7nI7fheab+pRIPse+k6fuRJI/pn8Llx6RLzZKXBvG+7Oz911ASFATO5Lp1MI552r8/ZsCUvW5q5TJROatFsYcsnAfev+C4Az2epvItt33QXCiEs25+0u4PTOCGQarUT20NwURlSd7gIhpKbArUHducnJt9ImCDmLTJZiZO2qZA+6e00LINyzh1CnWogqVBoh3QA87kKhMc/4fRBVySkhbOWCC3oZbjbYePcczu2DC2aQNZ0X/gH0pmfGIcfRXuRtBvrMItIUgStYd6H1wgKCokcp3EnXWZUrgkpyB5mvWlgw19YAtR61ZtoojPDecQFQOhKXSbuDp/9wKurVaS+nXd17r4gRkHUXPTepuTt8OXCGsGoO8JcHB8UNWMJ4SwEQ60hFdZC/TZ4vbxPQZ6Y8DQA8Bi1WZGMwdDFPPeOroNfS8GXi0kdBN7hbTYm4wI7+m/xBPXx5qAV8E5qY15vuua05WIsG/uu//gvvvvsuHn/8cSQkJGDhwoUYOnQo3n333VYnQG82NBYaNUcaIOYidZYaKTehG32mcnl186nycuDcxbnxUdVp1tiaMX5G+smNX0vMPyN16n5PFeWA7hiZNU/MmptcP42sbS5dd2xVc96MedLC+OMf/9jSTTi/4Eik02LaiDc0ZaBBeUj6Knlrcl8l8x54CWjTCbjoDuJtk6oXx0f1BtQN/GgkuCNZJvPWCofmRAfRqDNSYa0ROhJdutjGbxDZvlv2DT3nHQnhl9tcUL3lW5MyZtiLYgy9FfJ8NcTb2sjcjO8sjL6kxmCrgM2EQk537QLGuOrPUVhC9OaASqilHYAnEdg+SQgU47s0/F6ZA6SNFZuhLLDot2v4wKJ2l3Dr8ftDOan7PyzSKXDBDPK3iHTqkkptQCPWCovdaB+sqgXNCtoUeakNHpBr7/M2Cf7wPnPoi5unmL60lBwEas6IaMvR9gBQQYf3TnUBo4S5BR8L2pcv/hyqHBq7AYiL9AHEKITCaWvqwFABOtAwN0e9ygvgue9dfixo/dZZBey8TliTU+CUOEYEz7qBMbmLQDiR3Tv0la8ldwF9KQEUwd3i6FgIgQss9aBWXd5+AsGUfvGLX2DzZsIV2oIFCxYsWLAQNeTn5+P+++/H1q1bUVBQgGAncp/P10ItO0fhiAs1Ugmg8pTizZ4iN3DxlPNGPp5y4MCDxHtgJnD5ZuHpGPy2uWwjEBMb+nasj+OTSvdTFTBSN/CjGQIzMwTzZtepI6w1EtwyXLrYSN8gZpVrJijZQ2tTxuybzb/1qbe10bmZdJHcGKzyFFBdQOfTFXYbUQ6do7CE6M0BVSADXyV9mKeNF4enTNNpbwN0uiwoQ51Q0OfhA4v6mABwtW7g4yvFou87q6kA7+MrgUm76Ly6Byu3AZUf4zeSqly9DVE3gGA4eQH5Bl96RE94DPBCzBHrQgXoQPgeAM0NXQVGrYe3YB/zOm8VoHPh4draYRR9MOZtEoeX7ve2uxhLGNX8swku/T4zm9L+2BRbPmVhkzZe8B7roCqXHgMVpP2s2+NiO+kFCkufJPidC5fIFTGBC6xuwKTzPJjS8ePHYbPZ0LVrVwBAVlYWXnvtNfTr1w933imhv7JgwYIFCxYsaOPmm29GTk4OHn30UXTu3Bk2WxgGIBYY2EUgxozfCyO0gMC78iSQ2l/EEcieIbcq3TpWWIwHG7i42vIe4K62/HugZj7QZzYw5BnAUyqE9ZUngfIfhOEQZ6yjGzBSN/CjGQIzFWcyZbEbXEYkVuFGlAG6wlojwS2VAvhOQT+GuU+EU+658rbh3pxGZEYcVALvfg/I3/Np40GKYqOhqJIZg3kV+XSF3UaUQ+coLCF6s4EQasEmAv31nS3+WQh1w2yRvlfiRjPsRWDws0LL1eTAngB0v4YOLAoAw5bQTfWU8q5snlI6r+7Bym1ANUV8mbo0E6oFzwnhdDcDXQ1f+iReiBnfRd8DoCWgnCft5L93/AVweJE8LW8TUHUS2H+f/GLiSNS78HBtNctVMm2i/vxzFwN7bqPn9ZAlNNd/bEe5hc2AR8Q30eGY8zDrN5zI7qTiYz1/EZXRUqVPEoHC9s3mFTE/sQjjkeD//b//hzvvvBM33HAD8vLyMGHCBAwYMAD/+Mc/kJeXh4ULF7Z0Ey1YsGDBgoXzBjt27MCnn36KwYMHt3RTzg/UeoHYDkDO2009rtMnAp1+Afi8csvbqjorTtn7uOctwJFlxLvbJryCOdgcwNFlod7EQxcDu2+S58nbJIRi1F24yxSgyxV6AlsORgVmsreEU+HtqvKG1bm3G1EGGLEU1qVC1aWLVb1djAj2WxtUMiEj1KQUVG99WwxBzzobpKLDLMtuR4rYVyi+dEcY5VKyADPnUEtw3CtgCdGbAyqh1tDnge0T6yy/54RSN0zaIwLo1Qvg69zDDj4IdLlSbn3s9/PcbFw8WdVBxaW7OvKL09VRno/bgGLa8C5ygfZEusBUC77WE9qXtAlA5ir9hava9BIulAv+AkJg6tLiKePLNcpFFe3NS3UBS7xIPg4q18SK/9BC8syVehcerq2UsL8+XfG94zrTB2tyX3oucGOv0sIPfV48FPKCHg6ZK4V3S8Y1QTEWcoHE3vqXM4578uhS4Ir9wpVVKggHo/i4TVxCR71KBwOjaGBkgUED5dYUieBQzekKeA7hiy++wIgRIwAAb775JgYOHIidO3di06ZNmD59uiVEt2DBggULFqKIbt26hVC4WDAAu11Ymge/k/M2i/to5gq55a2nBLhgmqByDH6PesuAM7toqkCv4p1md8nf8xU5fD6O9tAsmkEjAjNK2J25kvfK50RW2lbhBpQBRi2FdS27dehiw3m7GIlx1prAvTnDSdeB6q3vr5XTs367RhjEymCWZbe3VLBMwC+RPShirgFqZZUZc6iVGrZZQvTmgEpbaXcB7QlaiC5XCjqXwt1yWhaKnoGzFlelOxVaKoqjHVAEM1gj0mUCWY7TrWg/z4Mdk6C/wBK6yYVwMW1EdPYOI+vobxptevvnijw6m4JKA+hqz29A1KXFqDCXg5HNixK+qy5g1EbsztfrQ94m9QWWuvBwbZUJ+xunuzry6cWfyw/W79aKOaZzGHGW34Bwiex2tQic2zgYcdUpIPFnQMbVTevsUBeARPdy5kiiL8btR4k9jOqniv6o6iTgPiPiQ/i9wrqo7BtxYUm4QH5JLfuGHx9vmVrZArQ6jXhzwePxIDY2FgCwZcsWTJs2DQDQt29f5OYS3hMWLFiwYMGCBS0sXboUDz30ENasWYMLL7ywpZtz7sNXpQgCWiVP89uFZXjW3aEe4F1+xdO5eBXUrTa7vE4VI0fgfdfcNIM6AjNO2L1/HjD4SeDgw3LDInsMU67KKryg4d9Fy3q2JTmgdehiw+GUP1coWzjY7Ip1xswjXShjHybTcjx3kTxunVmW3TUlwkCXMtzlYq6Fq6yK5hxqCY77MGEJ0ZsDKm2k+wxN5zJwkVxbHvh70J/lZTqT+Tq5dE8Fr6XyVPGWyVQwg/jOTPDQNUK7L7MQje/G82CPWAPsvx/42b3iAG7MJbf/fiHUpxYYGSl9uSifsljV5dQKRwMY3zlyFzBftZ4HgApGNi+V8F11AaM2Yu6gKtxN94ULQgnwFx5K2RLfmT/k4jsL6wqZUilzFWCPBfbc2vRgNRrxXKVlr/UA2XeF/p42XljfxPeRX84Kd9IWNtzlzNVO0MEABE1MW/pbq/ZOz1mhXAse2+HLAHc8Tc/DebZ4y/k63UXA3tmtTiPeXOjfvz9Wr16NK6+8Eps3b8af/vQnAMCpU6fQvn37Fm6dBQsWLFiwcH7hmmuuQWVlJS666CLEx8fD6XQ2SS8qUhhPWGgKj+KeR6X7KoH9c+QW47HLgc8X0u/1zBU8dWvlcXmd4dAethQiFZhxwu6T7wB95xGGRevEG4wC91ZwJAB+0IFZQ953qYCrg5oCtbVxQEeDU/68gINfZ3CY4F3PCLwzVwCbx8jjKOy8DrhiH90eMyy7XSk8ZbNZFEa6CKfOwL9rZsM2S4jeHFBpIx2JwPZJcq1QNTN58rcC9mfkac5khTU5J0QvorVUe24Hxn/EH0aAPJgBJ5DNugsYsVbUFVxu++FC0ChD3ibAUwkMfBTYNzdUmDZsCeA+LV9MXHv23stHUw5wakUcxKREXwMYAHVpUXkA6EB3w4xEWxnJRqc6qDYOpvM62+pfeHTdl9zFwrqC82iI9gHJWX6nTwLyt8vz5W8FvIT1TU0Zb2FTw1j5x7YVdDADHm0UMClZPFISexmz9PBVyx8ze2cBI18WfwevT0db3rPFqRAEB+9RQKvQiDcXnnnmGfzmN7/Bc889h5tuugmDBg0CALzzzjv1NC8WLFiwYMGChehg6dKlLd2E8wvaVsRe+k1U6+at22vd/PtvzOvyvCraw3PpzqkyjLE7gTPZvGGRDNz37DMH2DeLfusPe1HIIM51HnGjnPLnC+LSgUMPyZUx3/9dvENVMiwdcDQ7qYPl8qQLpgljOq490bbsbkkKIx0oDZFbzrDNEqI3B2LTaA61ksNicVN0Lr98ly+7pkT+u7daWMBm3yOxgF0p0im4UmktVf8FwL45ekIklUC2tkq+AZ39km4rAMQ46qz1JcK0fXNFf6n2cNa1fWbSdToSgIoTwKmNQkDtqwbchUD+JyKQS0JXmrZGVwNY325CcM95AOhCd8M0U1uZ0E1sjjXFgp/QmSqsmR2JgnqEOhjiFFbj5Lw14L7kzhfWFZRHgztfcJ9H84B0tQOGvyQEySFrv04jToGywo5tBxyaT1vYjFijaFQt8OWTNO85BdVhTykEzuwCamvkF5MRq4AvnmQ8W1Yr6twmr/MnQvVy2WWXobCwEKWlpWjbtqFfd955J+Lj41uwZRYsWLBgwcL5h5tuIgJLRohVq1Zh1apV+M9//gNAeJYtXLgQU6ZMAQBUV1fjvvvuw+uvvw63243Jkydj5cqVSEtrEKzk5OTg7rvvxvbt25GYmIibbroJTz31FByOBpHCRx99hHnz5uHLL79Et27d8Mgjj+Dmm2+OSh+iAnsb/p5nJ+IveZg3kSo2ladMvFFk77/0SSL+kAztR/O0h+cSVG/c2HaaATeZt0LaePrNnTowVIAORMYjzsVlalY49DnlzUZzBoWMbSvYBPbcHqqMGbEWyLrTPEMoShZAyR6GLTO3PVQbw5GFSGVYKuVjavS/dTjGdC1k2GYJ0ZsDsW2BoS8IK+FgDrURq4HqQuDi+4QAJ3hCx3dRlC0J5Jk2AYBHUJlQFrCDn6LLtLdhNuLL6cNIJRwNRyArEyiqqGlk1qgB5G+hue3cZ3nrWoo3K20C4EgGyr8Dct4IdRdK6Sv4mWWabY62Jhz3L5VFtMwDwAh0rTXM1FaWHSMs7lcDI/8ivBaogyG2beRue0YUAi2htQWAgw8Ra/8+4VJGKnGIfvgUFjY+N90WI5RA3GE/bCnwYaY8X585oVY7gTrL/wPkb5blqvNsOUvXOXwZ8MEwpq8/DaqXmJiYJgJ0ABZPqwULFixYsGACcnL44JIZGRlhldO1a1c8/fTT6N27N/x+P/7617/iv/7rv3DgwAH0798fc+fOxXvvvYe33noLKSkpuPfee3HVVVdh586dAACfz4crr7wS6enp+Oyzz5Cbm4sbb7wRTqcTTz75JADghx9+wJVXXonp06fjH//4B7Zu3Yrbb78dnTt3xuTJk40NRLTgPi3iAvn9Te+DaRPF7+7TAHqH5nMk0WWGQ6NK3i1XiHej7D0/fJm4Y5vFV92sAs4wrGB1+sm9FWJcdL4OhAEjEJ7BV2sKeGiP4WlMOE75AMyYCy0xRlxcNSMGfpW5kdP+mNkeXahoYkjq5bX0+g3Hql4HSmM6hWHbT1mI3lxac1PhLg61CAfE39n3CI2ZM6ku2N/MRsH+csWBzU2eor1yYZnfD5x6T/xPhkFPMu0tpDdiVUAGTiioK5BVBYnwlPDlUpYDsanA5wt4/rrgegPc5b6qOi5mSd6M34s0krbmZaDL1AYL9pg4EdixyxR+sYcjjASizPOl6fYTjYArssPcVx0qQAfE31nThSU+ezAEeQ94SoHTuxu8B2QwIghvicAzKuv3PrNpS5g4QmmnCsrKpRu9JFCHfeVJmueeuxjXKLhDvRVA28HEhaeA59b/iVC9vP3223jzzTeRk5ODmpqaJmn79+9voVZZsGDBggUL5x8uvPBC2Gw2Mt3n84VVzq9//esmfz/xxBNYtWoVdu/eja5du2L9+vV47bXXMG7cOADAK6+8gosvvhi7d+/GqFGjsGnTJnz11VfYsmUL0tLSMHjwYPzpT3/Cgw8+iEWLFsHlcmH16tXo0aMHFi9eDAC4+OKLsWPHDixZsqT1CNFj4oA9vwFGrAOGPNVAM1h5ShjiXLZJ/gaxMda+4Vi3k/fZXKD6uIgTNOTpprSHlTlAmwvMGQeVgNMMoWr/+YDfF/q27j/fWLnU2FYRXPOAuLNz4N537mJBB9M+s5Hsps6bfe+9wmCrOe/8sZ2AAw/occoD5gi7WzIopEwZU/YNn4f73pwBnywwqNntMQrSg575ZvtmCWNQmZGoWVb1nIJMZdhm5vjhHBCiN4fW3HQoaUyqgX3z5NbUXaYKYW7W9NADZ/hy4IMhcqFOlyl8mzihlyMe+Ox6YMxbQIxTCKGdKYDPA9QU8uUGhILSgzcMgawsH2y8dtWZGl6bgqG0rq2SH0Y7rwMu+wA4s1tOBRN/Af29C3cC/hrg+Nuhm0GXK/h+cPOocKcQDuZto+lldKDL+WY04Ap1mA99nvc6qDkNpF5CHwyU90Byb0HRI8vHWZ6o0s0MPENpxFWHRozkoq/6nkaUAeEoIVQXddlhzwXT9TP1xRBuugE4ZWNQ93iN7dRqNeLNhWXLlmHBggW4+eab8e9//xu33HILjh07huzsbMyYMaOlm2fBggULFiycVzhw4ECTvz0eDw4cOIAXXngBTzxBGAwo4PP58NZbb6GiogKjR4/Gvn374PF4MGHChPp/07dvX2RkZGDXrl0YNWoUdu3ahYEDBzYxVJs8eTLuvvtufPnllxgyZAh27drVpIzAv5kzZ45WO02BIwH4+dvA2a8Bm03cJ72VQFUu8It/CX5pmUXl8OXAxfPE38HviNoaXkBcW2dwILvP1hQBR5cDbQc1vCm9FeLNWXxIeF5GG6q4YLpc4Wyd+cDOa+qUF880VV7svAaY8HH06TSqcmnFB+V9W5/OBVksAHrdLvdm7ztbpDerEJ2hMVHRdADmCLtbytKagu5btjJXbcCnskjXokcxwdCOa09sW3Xw3yHPmmdVT8k1SEt+hWGbmeOHc0CI3hxac9OhipjsKaUFg6c2AIOeBQY9XSfQLhFCHl+NKJeaPOEK/mSLKCYRuGwjUPBpI4vdMnHIpY9TCwVJbeZ6XiDrrQD23CYJGLkS+HaNXKD97Rqh/eKCqLo6ysfAW8qPUc1Z2prVmQiMeQM4sjTo8JwIpE+Q5wGAi/8g+Nt1DipOGHnxAyKye6QC4nCgEx3aSMAV7mJX8SPfVk85fTDUFNHeA4DQrsraFRPLe0LExNLtMSvwDKcRd6XyeWPbRc7hZ0QZoAysTDxWVBf1+M50MN3E7nS+wt18X+I66+1hLawRby6sXLkSa9euxXXXXYdXX30VDzzwAHr27ImFCxeiqEhh5W/BggULFixYiAiBAN6NMXz4cHTp0gXPPfccrrrqqrDLOnz4MEaPHo3q6mokJibi//7v/9CvXz8cPHgQLpcLqampTf59Wloa8vLyAAB5eXlNBOiB9EAa929KS0tRVVWFuLg4abvcbjfc7gZqwNJSxRvNCOwuIezOeTP0zdThBfqdtvde4MLrhUdnvRA4RXhG+r3Ax1PlgUM/ngpM3Em3p7oYGLYEyLpbQvu6CqguARTP+ojBCb2McoVTqCkTd+gjL4aO+8h1Ij3a4GhOnCn6b5taX2g/GtcxbJmxdut4AejSdAxdbI6wu6UoTSnovmVrTqsN+Lg3tA49ilFDOw6c14Fb9c2KgOQ+ofOh9Igin0IWqrL0pyznW2L86tDqheiNYZbWXIaoHubKiMmJQpDUZ06oVfN//gE4HMD++ZKJtQpo0wmoLggt02bjBX82G72IMlcC1adpvu9AwFIqSCCpzbxNbO5U9OJgQVog3/55wMCFwMGH5dpev48Wpo1YQ29sznby3wOIkV/0kD5JcKIfeUCildwM9H+ILjN9AnB4kTwtbxNQJS6h0oOTE0Z2+ZXgwY5UQBwuOI466qAPR/guy+suoA9zDo4EILYDLZD1lvGeB5R3hruI94RwF/GuXDpKCA4qjfiovyhcSuOBkxuCKG328B4LRpQBqkvL6V36F3UqmK7M2j6AksO0O1pgDyNdNGcIBUQr1Ig3F3JycnDppZcCAOLi4lBWJtbNDTfcgFGjRmH58uUt2TwLFixYsGDhJ4E+ffogOzs74jwHDx7E2bNn8fbbb+Omm27Cxx9/bFILw8dTTz2Fxx57rHkqq3XTRjXu07xAcejzod7jaROASxaJOyBlfOUtp9vTpi1wcL7gY6+nc6kTzh9cAAw2wXO+5iwte+hIBEAFjAlVY9sBh+bzb9Vog6M5+eo5/j3A9tHLvynh1W+zEWoVHZqOiv/wZeoKu1vS0loG3besEWUAN+4HHhAyNZn8KnOVOVb6Koqd4Qrlj4OQaSplnUy6rqW/WYaKYcI0Ifonn3yCSy+9NIR33Ov14rPPPsMvf/nLsMsyW2suQ3QPc0XEZJudDnB52ftA1j3ExLobGPMmsPWy0HL94AV/ftCLKPse4ML/J9e0H31R8KlTQsHSI2ptpix4KJfv5DtA33k8z1dsWyE8rCmus9ZPFW5a3GHjassL99pIhH+Bhekpp4MT5m+jy61lDlVHglBuUEJgThhps+kJiI1CddBzwncq77BlYixkAsnC3SJ4RerA0EtfQk86mOSe24UihgMlAHUlAdsul1uX7LwOuGIvXy7AjwMHmZJBpRH3FNOHyog1QOWPeh4LusoA7pDLXAFsHCzP1/iizllkUMF0SYvx5XxfSo+qXTRlWvhA+S2kEW8upKeno6ioCN27d0dGRgZ2796NQYMG4YcffoDfz/HoWLBgwYIFCxYiRbAhl9/vR25uLhYtWoTevSUBMBm4XC706tULADBs2DBkZ2fjxRdfxDXXXIOamhqUlJQ0eVfn5+cjPT0dgDj/s7KympSXn59fnxb4/8Bvjf9NcnIyaYUOAPPnz8e8efOa9LlbN5MCD/qq6DdTTQmftyJH/iZ3LKaF0keX8h7ivmqg5w1yC+1AzLNow5VKyx66XyOM9C66Q94XXaGqkkbVLU8zAhXNie7bxsMYzQC8UQ0Hs+KfcZ4HKugKu82kNNXl69f53uEqAyI1DEzuLQxFZbEN9881h1dfRbvic/MyS1J0rJB1ciJnI5b+0TZUjACmCdEvv/xy5ObmolOnTk1+P3v2LC6//PKwg6AALaM1j+phroqYDDtwZJlcM+ur5ifW0OeBzDVAfJdGQSpPCgrf7/8aJAiv4x37/q/AwD/yi2jIc8D++0I1Y8OWAF43kEwIBXW1dZxG/OhSwO4EzmTTPF86WltvKR+dvdZNL8zTO+g+Hl0KTN4L7Jsd2h5uI+4zJzQP0PTgpASD3iq6XED/MOdgJGCIKnBFnzlyK4hjLwMTdghFT7DLY48bgP2z5PUF5jQHKRc2xDfvQFhltIS71cBH+Xw1ZwUvvGzu1hQDhx/T91jQVQZQh1zZd/zcrCkzYJFhkwdrruc3J/qi66LZwhrx5sK4cePwzjvvYMiQIbjlllswd+5cvP3229i7d29ELuUWLFiwYMGCBTVSU1NDAov6/X5069YNr7/+uqGya2tr4Xa7MWzYMDidTmzduhW//e1vAQBHjx5FTk4ORo8eDQAYPXo0nnjiCRQUFNS/7zdv3ozk5GT069ev/t+8//77TerYvHlzfRkUYmNjERvL0CNGE55y+s0Zp+A2pigTbTGCCvXwn0LfqpdtFOkkaiW0pXXt+XYNMPipyPoXDhzJtOxh//3A2PeEh3OwgH3MPxvGIFJBpsqgyyyDL5WgTedto/r3Kr51Csr4Z2dC6YbCeRNx8hkVzaXuOze2raDBPLWxwfs5Jk7IorpM0X8XGQ2CGun3drblaYOdjByKMwzsMEqsr5PvyOutytXnEaegktN5y3iZpZ3Yx1SyTipfOG1SpevKJgzCNCG63++XRhI/c+YMEhIUJv9BMFtrLkNUD3NVxOQhz9KCck8JX7bnLJDzVpCweyLQ4efAwMeB0zuDgqbkid9VBoOVhKZ931xhPUrBlcILwykhMqcRH/NPILY9fQDqCnNrSkQgkz5zgL6zgiyMrwHGbQWSfybP60ikx8BbIQLISIWYRYym7nK1+1xyXyL6eC7dHoAWEBuBkSASqrz9HpSPxcA/i8uDbG7uZYTvAGBzqLmwZWgJ4Sg3p/s9yOcNrDHZoVL5Y8t4LFDtcStIHmPb6a1td3FofIUA0icpaGIMuGi2oEa8ubB27VrU1tYCAGbMmIH27dvjs88+w7Rp03DXXXe1cOssWLBgwYKF8wvbt29v8rfdbkfHjh3Rq1evEI9vDvPnz8eUKVOQkZGBsrIyvPbaa/joo4/w4YcfIiUlBbfddhvmzZuHdu3aITk5GTNnzsTo0aMxatQoAMCkSZPQr18/3HDDDXj22WeRl5eHRx55BDNmzKh/M0+fPh3Lly/HAw88gFtvvRXbtm3Dm2++iffeey96A2IUrrb0m/PC63mLSjshG7DH1lHEBHkpB+6hw5m3sx9A77toD0gznPy8Z2nZQ94moN8DhDGJTdAr6AgyW5Lew4igTaosMMnKmhMY9pmjjqsGRE4Je3QpMOUgLZw39IbxA8ffDi23yxV6xRkx4NOFr0oYke6bKzEuXSpYBrKnR24YqPIw8RjkEZdBtcacbYGvnuXZH2RQyTqpfOG0qZXSoUZdiB6wRLPZbLj55pubCKJ9Ph8+//zzej5VXURba94s6DtXHK7Bh+OARwD3GTqfS8Hb7UyR83I7E4CKH2jahoQekfcBEHVxi96RCozdIO/r2A0iXZqP0YgHDmyS50tTmOtK4fnruEXrSOIvWQFaDFm9Ax4R/x/8XexOuj6g4WDVCa6gsqzQgRHNoSqvXeIWlDZe8FRn3ynPk7dJWB2TsOkLw1XCUV23MgrcnObogrhAuoDgZOSUXN6q6PeFg+oS6nPrre2qXD4fp933MLyV4aS3kEa8uWC322G32+v/vvbaa3Httde2YIssWLBgwYKF8xdjx46NSjkFBQW48cYbkZubi5SUFFxyySX48MMPMXHiRADAkiVLYLfb8dvf/hZutxuTJ0/GypUr6/PHxMRgw4YNuPvuuzF69GgkJCTgpptuwuOPP17/b3r06IH33nsPc+fOxYsvvoiuXbti3bp1mDx5clT6EBXEtKHfnOX/4S0qK4/Ly6yt4u+dtXUew7I7tg0KD8il4fctXCjfcCVA/wUEnUux4DaXxg66t0FgZobguTnfKACjLFhvjoEVJ3sIWC7LkLcJqDopWAQipYTtMAZwMcaKujBD4G3EgE8XNcXAJ9OAEesaxSyoY3fYNg64/EM9w0CVjM8UHnHFGozrzNMfUWOrok1i6XI68m3i5BotiKgL0VNSxOL3+/1ISkpqwn/mcrkwatQo3HHHHWGX1xxac9NRlauI2M1QgzgSeBcSaoHVVtNBUwBhTc5N2MLddJs463hfBfDFk/J6bTEigIIMnEY8f4tIByEIVl4EyqKvRXa1o4XhAx6hN8bYtkBiLyDjmqZzoTJXvZlynFstYS1tRHOoyuspk2sz3QURNxOAGIcYF5QUH2Gj0b8Pxxoj0ksfN6cDdEF7Z0YWSBcAnO1p65ufvwk2MGs4LnKRQjVvq07x+alx8hTx+TjtvpPxMgkn/SeAkpISZGVloaCgoN4qPYAbb7yxhVplwYIFCxYsnJ84duwYli5diq+//hoA0K9fP8yePRsXXcQEtg/C+vXr2fQ2bdpgxYoVWLGCtpru3r17CF1LMC677DIcOHAg7HY1O7xl9JsTPnEnHbEulA51z+3Apa/Js4VjWES9F4Y8x3tA+mvlaUageoclXgh8u0ruHe45y8cOqsoVnM7RFjwbpfGIFKwQ+DYhBI624JmTTahQ8R89StjGYx9NeYFRgbc0LphB6g8duFKA6gIhSJeBCxoMCFmDLMZe4oUKg8wUmq7FCI94/4flVMYDFoj/1vWq1s0X0wboPx/w+0Jlav3ni/RWiKgL0V955RUAwIUXXoj7778/YuqWYDSH1tx0eIp4i2dHEi0or87nXUiq8+RleisVtA2VdETg4S8BHwyl++NkDl5vGR1wM2+TGIdob4qsxXidRTglGBy5PpT2ofGBQm1enDA8sZfCqrkrkHF1002mw5iGujmhvuoCYRaVhGwcjCghVHkLd8nXS7ff8O2Mz5BbsPefLw4MXYoPatxHrAWy7uQvLd7y6Lo8eisERdPovzX6JilCU8sJ0AHx7fYR1jcZ14gLsRGLAR0LEW7e+hRc/tQ4cXRLAK/dNxIc5SeAd999F9dffz3Ky8uRnJzchLbNZrNZQnQLFixYsGAhivjwww8xbdo0DB48GGPGiPfCzp070b9/f7z77rv1b2ILYcJTRntllnwOjHkj1BAtbbz43ZEsf2ew90qIdEog613I5zWDalH1Dis+RHO0D10MfP4obag3+Gl9wTP1jjCTxoOsMwwhcHLf6BuqDXgE6Pbb0Hh3cZqKAhUlrFmW/EZkO9S7e+hivkwzqD9Ua8WpMIKMbScfd4A2yLzkMQC1wK4b5XQtHsWeQI2tu0C8rTOubkplXHlKyCvcBQ0e1TrzgsvHrTPO2PiKva3Sw9s0acAf//jHqJTTXFpzU6ES6HirxESGX3IoJwLbxtMuJJcR/fJWKGgbKoDDi+QRgW0OoP1oxvqd4wNntHGOBMDukgu0jWyK3OY2ZImaP4w6UFRcU5QwPJyFTm0ynJYYEG5ynPucGVQS5DisATJXAVl3haZlruLbwVkgZ64ANg6W56v18AJOX7Xcgv3jqcDEz/Q04tzFrfyYmjYk2BojkMZd+pQKirqDRyU0Dwbn8RHf2ZjFgBELEWreOlIUnjiUEF1Ft8RwsRsJjvITwH333Ydbb70VTz75JOLj402v7+TJk3jwwQexceNGVFZWolevXnjllVcwfPhw0+sOG+U/CsssTwngTBWK5sTu5qUBfDAhLq8qCJGqXgoVx4XLayCfq23DuleVacYYce0xktessVW1l4KReaKbpmqv7vip+sIpabn26o6tqk1mjIFZ46caAy7dCH2CGfPPyH5ipNwWxEMPPYS5c+fi6aefDvn9wQcftITokYLjRB/8DHDoYdqjutNY+TvDEa+4d8bTd2zuThpOug64d9jwFUD5N8B/XpNbmtd6eEM9SUw8AGrBc8WJpkEo3YVA/iciCKWvwhwaD+7t0hJWz+4CIeuRxbtrNwS4YJo8EKWKRUBFCWsGdD3WuXf36V3mcNFzUHlNOxLVbaLGnTLIjOsq6qPoWrj4hAA9trU+4OsX6H1q2DK+XEDvTsCuszLe2NiMdRYFmCZEz8/Px/3334+tW7eioKAAfr+/SbrP5zOr6tYHlUDHU0K7jlWdAlIukbuQpE2g+Xm5C8KYf4r0k+/IN+KetwHDl4lAjSFW6ssA2EPzBMBp4/rMAfbNjv6myEV/7jiG59CmDvNwuaZ0DyNqA+KsckuP8u5zAe1hNMGNQ/Z0oPt1ckXM/rkNQn0KCd3Evwm2po5pI5QRsrngc/MCzpoz9CasCtJbc1b+XdwF9MWtJgzakMKdNK8gdekzi56HO4hUAU64vGZZiHhLgYvnAhm/C7XISOgq0mU0T7p0SwDCCo7S3JyMrQgnT57ErFmzmkWAXlxcjDFjxuDyyy/Hxo0b0bFjR3z77bdo27YVjXXZd0DW3RIl498AVBBpqwAkAFm3S9JeA3CWzpfUi1FscnlXA7ALzxlKMUz2pa7eiMdgDYBaRV+ovKvFf1OKbDJtVV0/JcpdZZ2rADiArDskaS8D8GrkC2NsEUN8F91xV82TNXXjJxsjLi2cvlBjvw6Ah/nWfr4vHC9tbQ1Rp+KbcWPLjq/u3AyjPWSdawH49NaZ9npYLQxfdJXj5PxbC/G9ZW3i0oyM32oANmbO++n9RDVPmgFff/013nzzzZDfb731VixdurT5G3SuIyae5kT3lPDC2j4zgY9/HZrW81b+3mlj4l7FtOENRsyiM6DenFV5ckFbPUf7Et5Qj4v1RlrIFgPl39Gx3FTCUR1Bm+rtMnQJn98Mq+daH3BkiWTsNwMHa8V+5auOzADNrLaqoOuxznkAHJgbXhBU3XcaJ59pIrNIbaqE1Y65RhhkVh3n6Vpq3fyeQfKIe3kFGLx0WwE9gznVOqOongP4qQQWDeDmm29GTk4OHn30UXTu3LmJy/dPDkqBTp3ALDioSNp4oP9D4hJHXQqrC+RuZVzQFNgaLvoy2OwA7KJtja3fPeXidxsjRI/rzAQ9HEcLOMPdFEn45dGfO/1SHPReghaCOnSNcE2pENEG1Gjd1PoUgWfC0B5GCm4c8jYDfWYBe26Vp3PBGwF+HCianYQLhYCzz+xQhdP3fwdS+9ECa2cq31dHgtxLYtgyeg6pLraOJF6ZRfL1KxQq4UBWLncQhdMXIy6POkLmmlJBwyOzyOg7W6TLYIRuiQ2Osl6Pnuc8wuTJk7F371707NnT9LqeeeYZdOvWrZ4mDhBBy1oNyn8MPZsB8bfNDewh0rLuBka+TOSrUORbRys2ubx528QZSSmGR66j+xKoV2aVWXGczpe3NXTthvRFo73Z94jYFlS5Ax7RqzPrbiBzuTzN7way79WoM4yxHbqYThv1F/m+ws091TzJ2wocJ74Ll6bqS/Y9QLffydO8Z0XAM+pbK+cJQZt2aiOdt/LHOkqGCMcW4MdXd26q5hA3tpU5dF8qj9Np3DcJdw3qKMc5A4y8LfQ349JU31PVF6rc7Lv5/YTa+5oRHTt2xMGDB9G7d+8mvx88eBCdOnVqoVadw/CW02+bmmK9Mm0OIL6r/N4Z302kU/DVABfPE+/r4Ltl3zki3SzIjMGqjvOCNr+Nf9twHO7UO6SmSB3LjYOOoE31domJbX6rZ7+XH3tvBU0NQhmgtVTQVl2DME4hEqAF5t7Hup7RnLIefr5MI2922Ro8+wWfp6ZEyPIoQwlKRuVR0KRS8jJA32BOtc58buFhkTpQQq912Jx1FgWYJkTfsWMHPv30UwwePNisKs4dqAQ6tW5a4J1xDfDty0JYGUzncvBhITSUWUxyQVPyt/D8ap6zwPaJwnKocRA9Tymw8/fA5QTneaCv1IYZE0vn81YIzbXOBuQupmlODj4gNOWU8J48zE1y4VJtQCNeFtZsUjoXxcGq0h7qQNVPznqZC94YzkZMzYXBT9IWQ9X5wOd/DL3Ujd0AOJP4y9DpXfL27JtFz6HC3QqetCRe8ZG5MoJAnhEoIjkOd6q91af5vjji6LaatV5i2wGH5sstMlDbYDUpgxG6JeoyBISOARAdTsZWjHfeafBYuvLKK/GHP/wBX331FQYOHAins6l11bRpROAdzXonT56M3/3ud/j4449xwQUX4J577mGDk7vdbrjd7vq/S0sJRUs04DlLn7NcWv4Wka6bT6dOjq5JVS7X3ppivk4qRoqqThW9VJ+ZdLlDnqbTVP2kzjRfNZ/PSJ3w02k1xfJHn5F5Et9ZKMEjTVOVG1CsS+E3Nk+oucDldSbyY0SNLWDO3FTNIa5Ori9cGvdNjK5BTjnOGWBw38zI91T1hYvXxO0n1N7XjLjjjjtw55134vvvv8ell14KQHCiP/PMM5g3b14Lt+4chJe5F6gMSuI6y43XaquAQwuAHjeJfxN4r/v9wMEHgUFP0HdsbwUQf6EI+Df4ybq8KYL3OLYT4KlUU2xFEypBmw28oV7AcDAYnDDXW8a/cX1VevSOAVDx2FiL+iJzvII5qPjvvWV6lLAtFbRVR7ispIFJosdAW9DL5Du1MTyFcjSpcsKhwkm6KPL4aKr2uZh0XYM5lQzAWwEMfUHIdprIb+oMhlvpu9o0IXq3bt1CKFx+0uAEOsUH+Yvf8TfF/2TouUFs9vWoE7RRNC8BeMppihlPCR+FWEWLQbm81DDuXYAQ0ulsQO4CnubEkSwXgHKHORc8NZx0QH7hqSnhN6DqPHqTHvhHvj5Oe6gL1SbOXTaNWi7LaHbcxcKySmpNNKPOmojgMRy6lKb9SR8HbBxEt6ffg/I5VHJYCHKz7pJfPDyKS6FsPuRtEkqhYS/S5XIXGu4isG8W3d5OY4HEHnR07LyPmt/l0edWXKrdvOWEkQuNLG/pEXMs7ls5/vu//zvkN1lwbpvNFlWqtu+//x6rVq3CvHnz8PDDDyM7OxuzZs2Cy+XCTTfdJM3z1FNP4bHHHotaG1hwZ6FK8MIJ0c2oU0XXpDrXqXQun5E6VXlZBS4jIFH2U/e7mFAnl1f3ewH82BmdJ1T+lpgn3DdRlWvG3DS0trn5pegnO0ZMnUYo3nSp48z6nob2E6bcZsKjjz6KpKQkLF68GPPnzwcAdOnSBYsWLcKsWZTiygIJRzKdVrSPNyg5eyTIGzZFUAx6q4Dj/yv+J0P/R2ghZ5uOjbxNgu7flzwGtEmjAwwmXRRZ38OB6o3rr+UVWsOWhI6hSpjLxVQDhNxCh94RYIJULlFQ3yYb9wqOFKo4ely6blvNDNoKRP4W06WBAfQFvVw+ozHDdODqGB5dS3znyJRpRsZW12BOJQOIbcfIdu5ptQZqpgnRly5dioceeghr1qzBhRdeaFY15xaoTcRbTmtCfW6gTSdhFR7fpemBnXW7yFe4O3Tzz/g93xZnshDKZlwTKlBURRlW0WJQh9Xw5UCXK4FT74XmSRsP7emopDlZGvlh7kziNy+nIsgLxQU5/CWeXsZXKf89bxMw9Dm+Tk57qAtuE0+fKBQFMnS5UgTRIS2XVVGlCZoTjp+csybK2wTAByXtD2WNENNGPoeGL+cvLYV7+H5WnZDTz9hdoYLuQD9UFxruInDyHWDIswQH4gk+OvaYN+ixNcvlUWWR4SkJDdxqJrVKSwQZagWorWVcc02ud/jw4XjyyScBAEOGDMEXX3yB1atXk0L0+fPnN7HMKy0tRbduJtHscGehriJWmU+zTpV1nepcp9K5fEbqVOXl0p2MgETZT93vYkKdXF7d7wXwY2d0nlD5W2KecN9EVa4Zc9PQ2ubml6Kf7Bgxdar6yT2MdanjzPqehvYTptxmgs1mw9y5czF37lyUlYl7UVKSCcEmfyqISaDvrHEZQP+xtEFJfDf5+27gQr5ObznQbrD8/u0uoKlMah9lqLumN8ToiiYccfwbWGktTVCOcIKwcGQPnrOR0ztyAmL3ad6ifvTfJAVG4BWsA2eyQv6g2Ae1jBFNouTUhZG4YLrvNM4rweeW5wm3Th3Ed+bpnHXXvJGx1Q0UqxLc+9yta/6FCYbc2hiuueYafPTRR7jooouQlJSEdu3aNfmfhUZwpAqNZ+FuEaxkx++E0Kpwt6B7GbcVOLoM+GA4sHUc8MEw8fe4Ogtb2eYfEycmpgzpk0R6XBeiPXFAl6nytLQJYpOhwB1We+8FBi6qE5g3LrPOYtzuEPlLjwjhY+lR8XfjsqVpKpqTWnGYT/0amLRb/P+Y13khW3WR0KSnTQjt/7ClIp0CxwW5b7bYoCmwGmgH/03N4IyK7yw2a9k4ZK4CUvrKv+fgp0L57YEGIXAsswc4EsRmufNaYMPFwKZRwIa+4m8/+PnHWhvZeAvtse/J1+CYf4rLW7ergbHvAj9/S/x/t6tRf5mKbSss5zuMbGpBrzpwErrL6+z2WxGQVIbAgUJBeYEokbfX0yg6dn17fi3+9laIR2b/BY3GYIP425HQ4PIYPD+Nujyqxi84uA7QMMca7x3Rgu4FwoIWOnfujH79+jX57eKLL0ZOTg6ZJzY2FsnJyU3+ZxqcKaF7YzhpaRN4Ya0qn06dlbn0+aEql2uvq62izol6dXLtTZ9EK3C5gOvh9JMSpgUCv5lRJ/UoT5tAK8eNzBNubI3ME06xDpuxecK2l8jrKefHiDM8MGNuquYQVyfXFy6N+yZG1yB35wwYYJDlEt/MyPdU9oUoV7WfhON52oxISkqyBOhGYXcI6pS0oDmRNlEIuj+eKgRpje/8HUaJ3yv+I3/fuVL5OgP3Q9n921tJv2OVtFSnFZ3VgKcM6DuLeK/PEp7GHBxJ9LuIQiCmmgzpkwBnQl3AzeCx3yx+p96VnICY48bP3yKs2yuOy9+jFcf5/ujCW82Pvbeal5XooDUaCAUM1CKR3QBhvNNS5ePnasvI4i40VqcO3MXAwQWCju2KvcD4beL/+8wSdM5Gvrnu2AaE4TJwd4KA4J6SEaiUcq3UQM1US3QLYSLGRWtCbTZg31xCIDsXGPSUvExbjNCYU5p0W4xwHaOiYA99IZS/sV6AXEi7j6m0mf0eknO4f/934RpHWS7DJg80OXJdeEESItXMuhKALWOFB0AwF/22ccCEj+m8bDDOTUC/B+TUIMEHZjDsMeZxs3GUGBznlj1WzvUPmyKIRJVQ1LQdFKrxTbiIFsBz/OSAwtrIp5ibD/D8ftl3huZLn8Rbhau0r2f2yevcP4/vJ3eg6Ap6nYwCx5EgAibJvF4auzw2oXEKg5tNBdX4nf5Uns8szbURN7jzBLNmzUKvXr1CXMiXL1+O7777Lqpn/5gxY3D06NEmv33zzTfo3r171OowhMTutKWIvw1vReKPDbU2SpsA+BP4fInd6WBCXN708UD6BBGgURaEiOtLoF4ZEroxdU4A0i9X9IVr7zh5PzNXNvy3rNyAwDbSOkesBhAjz2tTfE8qXzhjCzvdXupRE873ouZJet34Zt0VWZqqL5mr6LF3pCi+tWKeUHefLlPo9sYrxoh7MJoxN1VziKszPkMvjfsm4azBLlfo3TkDBhjRnH+q76n8ZkS5masA+PkxamGcOXMGCxcuxPbt21FQUBDiHVZUxBj2WAiFpwzwVQia1b6zGr1fTglr54BBiQxU4FFHoiKuEHPH5ug4VTRGZgiYvKXAzuvknqk7rwMm7QJJCZs2no+BRkFlIauix6SshVlqqSq+TbU+YC9hfGVWHCTV2F++Cdg/J7oeuC1pIBRtSk7unXbBNCG3kMmaRqwGvl0rf5Of2R/e2y+agVnd+Tyd86DHzKXYofqiK4fivPZ9CjleKzVQs/kt4vKwUFpaipSUFJw9ezb6lm3Fn9N8zFfsE5bnFKj0KYeAzZcGuaXUbcJHlwITPxOCOuoAHPwsUHWyEYVMnQA563Zg3BYRQVeGwj1CU0th4k7g8GPygIdZd9IbVLeraSHm0CXA+/3pOqd+LbTgkcBdLA8gGKiTOzgLPgW2/JIue8LHwOHHQ5UXAx4Byn4Asm7l62yysUWBm81oMBFZe0q/BDb/gs4zcaeYU8EKorQJQOZyMaepS+W4rcA2icIhfRKQcS1QcUwe3bnfQ2JNUPj520DxATmdy5g3hEZaBtX8qjgh52FPuxz4YDDdz7HvCm14pHXqzt2Sr4SSQrYnZK4RPI+yMtMmCCWL3xv9oDTuYqDkkJwncsAjQMEnwOE/yvNO2i0sYKIN6nt2mSJ4GaMc3d7Us0cDF1xwAd555x0MG9b03Nm/fz+mTZuGEydORK2u7OxsXHrppXjsscfw+9//HllZWbjjjjuwdu1aXH/99WGV0SzjV/6jeHh7SoTXijOlQfBiRhoQFHMjSGHF5eXyhVMvhYrjQrgQyOdq27DuVWWaMUZce4zkNWtsVe2lYGSe6Kap2qs7fqq+cHcfrr26Y6tqkxljYNb4qcaASzdy5zRj/hnZT4yUGyGiefb86le/wnfffYfbbrsNaWlpsNlsTdIperNzGaae3SWH694fkvvuuC3ANsKjAaDv5ld8DsTYRbmNgzOnTxSezb5aoB3xdi45DLx/iTztir3CE53Crw4BqUReXZR8xb+rpxwCKn8MpVINeJbHdgGSetJ3Ye6eTO03p3fxb7hJnwEdRof+XnpEWJHLMPZd8V6iqDwnfQa8T8hnAD35ggpcewH+Dawr1A/n3QhE9W0DQC1/0H1PUeWOeBnIuoPuZ8dLgcOLQtMcCcCUg6EGfo3bGu3ArCp5mllvXCDC7xIFOZQRmZsJCPfsMc0SnXO3BoCMjAyzqj73wLkxqIJFUumeEl6T7jnLa3Rtfnlg0fRJgkuOQjjBA2RBR72l+lzXZvAxm8oZ1R4Y8GjToDSeMkHdk9hLzd+uGyxRdhgBxoOJyNqjCoziag/snSHR+G4B9oZhbS4do/VAbQ2Q9Zo8urPfw7cp8ULg21VyS2u/T85dfnRpGFYgfpqHXQeqOa07d+0x4vILhF6K2w8Dsu+S58vfIh7fwdzkgHFrDXe+gqf9dTqvaZpr4nt2uQKoOAmcer9BwO4uBPI/aRCwnwc4c+YMUlJCxzY5ORmFhYVRrSszMxP/93//h/nz5+Pxxx9Hjx49sHTp0rAF6M0GTtBiRhrABxPi8qqCEOkKjRK68VbTHMwYI649RvKaNbaq9uqUqWqTbhrAt1d3/FR94e4+XHt1x1bVJjPGwEheI/OLSzcSoNuM+WdkPzFSbgvi008/xY4dOzBoECPQsxA+/LXMG3g7/6Ys2id/D3jPAp/eAIx5CxjynHhnO1MAnwf4aCow+v/HNMhB1xmgMVIFGIwmAtQqpFV9Am0tved2YSil41me0I3eb5yM7AGgqT45y+Sq04Ka8os/h779xm4APApLdTO8AFQer/nb5PmMeODGthVeVFLvqlVCnsR9Mx2o6H+HvRgaGyzcOimr56pcXtY0cKFciO6tEO2lLKnDCcwKRKYQaCnvgHCDzEZTqK2af62QDx0wUYh+4YUXhmjKG8Pn85lVdesFpVHjuMWUgXSI9HC52Sh4K4HMtaHWlondRRoF1eZvjwN23xy6KQ5bpgi4WU3XGeBjjjbNiW6Uay4YZ5epgnN+/5P0wRBtSgwg1Ho2INzrONqcYA6OJN7Vz++mL7Cc0gSQKGLqxiimDbDzNjq686hX9ahVALGJH11GUJmk0m3lDiMVNU3ChWqFCgWduRvbCTjwgJxuqSqPr89TbM48qjnLKwMpBBQNUbYKV14uhjxHU2QFuP7PcfTq1QsffPAB7r333ia/b9y4ET179ox6fVOnTsXUqYQXiAULFixYsHCeo2/fvqiqUgj0LIQPbzkdRPDYy8D4T4SnY/AbOH0cUHVKeFQHvwe6XwcMXwYceij0Djh8GR+DISZWeFcCoXd+u4uhMVoT/aCigNoYx5EIdBgjv5tnruVjYnW7WtPgxsG/KymRFteX9PHCMllKpxvTQM9FwQxBJtfe4ct4dgJdob67WLATdBgpjKkav//yPwZyXjfHSIp6N6YODBWgR1qnTNBb+iWfp5YxtnMl0cJjFZVx1Ulg/32RKQRaij60JYLMcvNv/1whv2mF72fThOgHDhxo8rfH48GBAwfwwgsv4IknIhSInA/gXCNsNvpgAPhDw2YPTU8bD9jbAF2uBNoODr0gFB8U6RxcqXJry2FL6AjYAL/5j1gjBIc6AkVHAm0J7ErSF3iroKNt47gghy8Tv1MHg4zWJhra3vLv5MK9lD58Xt0D2dWu4UIoo+GggrCpwClihi7mN35vKXMxWQ58MESeN38rUHk8wujtdVDGCHhQPufTJwFxFxib05HO3di2wPAVQtlSD5vgIU3oweflgr0CBuaR4oJKKhrWi0dS1OllVJeLB2hFzIg1rfISECnmzZuHe++9F6dPn8a4ceMAAFu3bsXixYutWCgWLFiwYMFClLFy5Uo89NBDWLhwIQYMGACn09kkvTVQvZ1TcKYCP39TGBg1RpPiOuIAAQAASURBVHyGuNPb7PI3cNplwFfPye95jnjBqdzEEKXurfrtWvH+o+AtBz6aIt7BfWY2FSJtnwhMzKJjU5kF1buaek91HC2nXwXUnuWcgM7uEHHZZDSgw5aK9Ej7orrT+9wtI8gk21vAMxSEI9SXGRe5C4CT74j/BWPsBvOMpCh0GE3Lg8KtU9ZPlZe8kzBqVX1r1Ru34j+RKwSMMCIYQUsEmXXniz20CVV0nSF2/lZzBPdRgGlCdJnL2fDhw9GlSxc899xzuOqqq8yquvVBZb049AWaRgF24OJ5QMbvBT95vUb8pKAH8FTKLUfdxcDgp8VhE0xtMWwJ4C5RWOXuJYTdc+uC8DDgNn/ZBh0omxIoXjANaNNZHtRw7IaGjS3a7iVGQAXj9J7lD6PyY9HX9tYUhXJKA+Lv/vP5vLpa9ti2gppGFnQ0sRfgUwjRKeEop4ip+A9tWXJ0KVBTAnToI5+bpV/zF5MaImhT/hbxTUFcZFWHDUlNE0TfE21QFtq1NUDOWyLafX17Jgrrmwumyddv+iTemwbQn0eOFIUba3v59wTk/GqG15LqclEs/z1/qzr6+DmCW2+9FW63G0888QT+9Kc/ARCeZ6tWrcKNN97Ywq2zYMGCBQsWzi+kpqaitLS0XnEdgN/vh81m+2l6dxuBIxGIiQdy3gx9dw99QdBJUDQT7TOBU++GlukpA3pPB44sDXqrThRvfE/dHVB2//aUSBrZyJvfUwi07Weu0FwG7l1NvfXLvuHL5DzLuTu2I0kYmcmsVQ8+JIzQIu2Lqq3espYRZAL02BsR6lMGnRwbgN0Z+ltjUO8eFbh3odE6qX4Of4k3THUk6XmA675xAwoBQP4mN8tAlENL0MjUlAnP/iMvyj3+a1rn+9k0ITqFPn36IDs7u7mrbVmoNJ12B/D9X4E+s5vyZFeeBGATHOQ5bwVpXicCAxaIjUYmeO5xg3CnknFO75sDZK7Qs8rN26SOogvoHVaUQHHYMnFwUu5WHC+yURihg5BxLxbysQJIYa0Rba+Xi2iu4P4zomVP6ApkXN108+8wpoE/jKuXssLmFDG2GH4TDtCuSDnc4/m+xDCeGzVn6XkSToyA5j4gyYAra4T7XLDAOm+z8J4Y+bK4tEq9aZy8sNuhGAdq/LylQN9ZAPyS4EWzRHp8Z4nL3hFzLCdU35ObJ6r4FucAvF4vXnvtNVx11VW4++67cfr0acTFxSExUWHdYcGCBQsWLFjQwvXXXw+n04nXXntNGljUQoSoraaNi9yngcKdtPczZUlti6kLtBlMKblZeJwPfYG+fw9ZzL9fnO2i0u2oQ/aechu4J3N3bO9Z4NQG8T8qnTJo0qkvkG6WIFNHvmDEOlmXXjS2Pd8mlScyBY6uJFbB88/VyfWzYCfvJR/bUe9bcwZf6ZOEoodsbxGwd3bkMQLMQjg0MtGmSo1tBxyaz3tyt0KYJkQvLW1K+eH3+5Gbm4tFixahd+/eZlXbOqGyXnSfAQYukrsojVgN7H+CPpQv+ZO8zNoaPnBobQ2QrGuVa4CagbMUdiYLrrTGrmyVuUII3Nz8TED0Iy0DxoRwuuOu5P77GNhHbOBm0eGEexGIRBFT6xW85SraFamLF8PhrjoAHQl0AJ2IOc1Mfhhxl4vy7+UXAKDO4r6UvlyUHlULu6nLLbfOakrp4EU7rxNR6mWIhjua9JKg+J7cPHG2Ei8ZA3A4HJg+fTq+/vprAEDHjiYEtLJgwYIFCxYs1OOLL77AgQMH0KePgoLRQnjwVtJvZE8pL9AmeZN9Tb04GyNvk0in7t/OBOAI834ZqbCybk1Q3ZMrc+X5jFJmKGUtGnd6szzdjcgXdIX6SnrRh8R/B8sJ/ODpgXVFiZwcwO7U478H+H7unwlMOUR7yet6gHMGX0NfADaNpPMGG6cBxr2mjUAln1EFmdURsPuYOHn5W0V6K4RpQvTU1NQQTbnf70e3bt3w+usmWg63RiitUdvTVuMVP/KH8uCn5Wk1JXydgXTZwRATxwu7jWgduSjYhdlyHrWxEre5Jn0xyM8kW/BAeNGJI4XqwKaivh9dqu9C42xPXwhHrhMHZHNbQwN6QVS5MbDZFULgs0CFl7DCXgsMeLTu3wYdgIOfAQ7/UV5u+iTg9C5+nhg5jKIN7nJBeUHUp58FUi+Rz4uaEj1ht4rqKnMlH1iUmg9K65JU/qDnLrgj18u/2Yg1QhklQ/okIK6Z3XBNwogRI3DgwAF07969pZtiwYIFCxYsnPcYPnw4jh8/bgnRowVvBf3Ojc8ADj5IW0UOfV5eJhcvLJBO3b89Zfz7xVMWfevPcGCGtTRs5lBmcOnknX5989O1qN49ukEzVVDSi7qAwj2hFMDd/wcYugTIvic0TRV4VQWO/peiOe47G7DH0GVy/fRWCMtvykteF9wb+Pj/ivIpuU/+NnmZZhqJqkB9F4CmSt17LzDsxdCAsOHINFR0p62UDtU0Ifr27dub/G2329GxY0f06tULDkezs8i0LFSCU85qXCXY8pbLA4sGqCsoBNKpwAucsDscITolmP7yKZqWpeOl6nKlfTHAz0QdrKoglbobmyrwauVxedT3xtzvHGTj7koF9ikstFuCT15HE8+tJfj5+txFwOHZ8s0/605gxMty7XRsR0FxJKMyyVwBbBwsry8wT5L7Ni9vNwfucsF5QQD8OnOl6Am7q3IVQX2q9eiGuHlywTTAHkt7DzgS1RdcSuk0fAXQZapQBNXHrzgFdJnSMhchE3DPPffgvvvuw4kTJzBs2DAkJDQ9Dy655JIWapkFCxYsWLBw/mHmzJmYPXs2/vCHP2DgwIEhgUWtczdCuNrSxkUZv+OtImGTv7sdiQoDNIb2zqMQwHtK6TtrOAY3OsJwM62luTSqraoYSRRtpLu4gcu+3tO97rvsnSGMuZrTkExlEW6W4FQlK/G5JawHWwB/DZB9nzwt+x5g1F+MtYuSPxx4QB7z77t14ptRUCpbkqIv8+DewI4EYMpBYSwbQp+8DPhgGF2uGUE8A1DtCbIxKj1CU13ZnaECdCA8mYYqrpoqvYVgmjR77NixZhV97kGlla34kc6rEmx5y+WbTEw8f9jExNMHZOZK4JuV8gjjR5aIKNgcdAXTFM9c4W5zeLs5bXDFf/i8RjY2TsP3xV363O/cuKsstCPlkWsMncuZEU18//mA3xd6gY3P4Ot0JPI8h7WVvHZaGkDnOw3qozoPnZa4SHGXC26dpU0QXgIUIqatqYNHoST0lOhZiXB7biDGAjX3hi5Rf5fkvkTdfuD426F1drmC7+c5hGuvvRYAMGvWrPrfbDabFeDMggULFixYMAHXXHMNABHYOwDr3DUAu5OmT6k8wectP0a/uzkDtBgm9hInYA+kq95LlbmNPHtTAVcHYdChIww321qaSuPa6qsCLp4rlBzxXRoZqpwUMbgo2kh3AdDrdrnCpO9skZ7ch+9PNL0AokE3qQPVO+30p/L3sd+r8JIoBtyJUebIbiuM1/bc3vSbheMhoPseDYD71lQaV2eHMYCrPW1xz8kQjAbxpNqrqyDjAoAOeQY4vEieTyXTiInl6XtiYlU9bRGYahJ+7NgxLF26tJ4/tV+/fpg9ezYuuugiM6ttneCoK6RRueugEiCfyQr6sU5A56kEhi2R86wPWwp4qoCD98gPyOx7gEFPimjXVIRx6rA2IpimInYfXSo4rPK2RdfCkxNiqmB0Y5NdIEq+4oV3VbmoD8oZCf2MmQoB3Y1YV4Dszgc+nip3mfJV85uwKvBoTRkjHIX8m7kV2lFXKj1GAwmKmAC0+P1Ul1rmoC85LBRoWdMlsRnW8DQ74XDcU14vHBwJ+vx/IXtuqtinvGf5uacS7FPfJRqPjnMAP/zwQ0s3wYIFCxYsWPjJwDp3owxfNXBml1xoqIIzRW5x2vMW4MgLtAHa0Bfo+7cjnueddhAC+LxNIhBqTZH87j5yrfg90ntpSxj5qO7QQ5cCfj+Q81ZQP+tkExSdTq0P+HaN/Lt8uwYY/CzfrmjHRzNCS2ME3Dtt+DKhHPr6hdD3cWeFEZCnDNhvwEuCgu7bz0jwVe5bw8bTr+rEeQv8m2gbiXJ9CVCPqvYEqYyBCQBKxToIgJNpuIt4+h53EZDU+mTHpgnRP/zwQ0ybNg2DBw/GmDFjAAA7d+5E//798e6772LixIlmVd06wS1Mzmq8+JCgjMiaHjqxMlcIwaqM/qP7NUIj1GcWMORp4QrmTBEa28N/FAI87oDs9xAfYXzXjfIgqH6vAcE0EX08IACNtoUnt6DNsn7noLTKLWa8B1YIK2sd6B7YRoSGupp4zrLbU6LgUHMKAXo0oz+rNN6OZGD3zfIx6vcg7/qpxe+nuLSwl6jlIu/ov0XGUx8Ad+Gh2jv8JV7xEXDh0nG901VeqAT71HdpKRfNZobFhW7BggULFiw0H6xzN8rwltNGNV1/w9/r4zNC3+xpE8QdvtcdtMWzr5q+f8MGDHkO2DsrlHd6+DLUv3OksIUK0AHxd/n36nspECosawlradUd2m4XyoiQN9xmALXiDSc1MqsFet9FfxfUMm0ywTgmNk3QSqYODH37lRw2R74QAPVOqykWAnTZ+7j/w3yZPrd5xkO6tCs6AnjVt+52Nd9PnTqNCPwbtzsSw8qsuwS10cl3QsvK21RnHV/OMBsQVFfcFgUoKGGTgE+mAiPWCYv2xjLLPbcDEz5WFN4yME2I/tBDD2Hu3Ll4+umnQ35/8MEHf1pCdNXCHPwcHdW3952ApwboM7vRxEoWVtg2J/DFn+Sbnt8G9LwpVGgYODT8itnu99C0F/DJD+us6TzVi0ownXiRPNjIsJeArDuiv0m7Umgh5rGXgfHbxYUmePz6z2/4W9fFS2qVm8zncSTR8yh7huiHzDoiHIWAFiWLAaGhribelcpcfKcBXy2mOdQGPRn96M/KKNaM1fPpHYrYA6nyfEYvdaqDPr4zLTTX4VDj2luwExjwiPg7eJ0NeIRWrKnA1dnvQT5vTIIe72JLuWg2M/72t7+x6TfeeGMztcSCBQsWLFj46eCrr75CTk4Oampqmvw+bdq0FmrROYrY9sDnC+Xv5+JDNG1k//nijdhhZINgPPDOgF9h8fw0ff+uOgXsnyd/W++bI2gGKfiqaLqNmmJ+HNxFwN7ZcmEZBzOspVV3ZF+V4g1XJeeNH7qYN6Di5BbhvHMD/y7c93NsW/E9s6YHUZVMBDJXm29sI3unVeUyY7tNTQMjQ6syHlJJeKH+1hTlcON+6gj9OaYKFaJNnwwIz40DRAyBihw6nxHj09g0YMwbQh4SvOeOeUNfTmUyTBOif/3113jzzTdDfr/11luxdOlSs6ptnVAtTO+jdFTfPbcD4z8GjkqE4ZkrgcLP5OXaoH9oAECbNFG/jPbCUy7Pk79FXDooHF0KXHFA0MUEa/AzVwGJ3YnLhSL4YIDmhIN08aXRQswxbwAn/i0XyH48FbhiH62pU1kDc9bkF0yTawfTJwlOKJ1N8ehSOqjFyHWCj4tzUaJQc5a3pOYuRLqcZY5k4Nu18kvq4T8Jy+asu+QcalWn6PYA+tGfOaF04R4mo58PtEtFPY+GxbOWZfcJ4NTGBkoldyGQ/4mgVEroWtc2yTpzF9Dt3T9TUDXJArom9jKHqkl1IbTF0ErNvrNo3sWWctFsZsyePbvJ3x6PB5WVlXC5XIiPj7eE6BYsWLBgwUIU8f333+M3v/kNDh8+XM+FDghedAAWJ3qkqK2hhYZxnWjayI+nivdhk+dCnYDOD97i2V/3t1SIeYK/14P4vumTeEpYVVw1X7Xc2OT0rub3xlbdkb2E7CGAih/lfQlWhjRG/lbxXSgBnZJWk1BCqPjms++us6Bv3NbN4veWoH7k5tDRpcCkPYICRKZUKviEzhtQ4pghAOXK1PHWVipxCMrhxnmbM4CvGfTJAIBaOoZAt9/Q2VQyPtU4cPKQEWtDY5lFgzLIIEwTonfs2BEHDx5E7969m/x+8OBBdOrUyaxqWydUC5OL6tt/QejGBYi/986krY/9tYpDo5anUaj10AL4zBV0XzylfHCFgh1yDf7+uUITJ40G/CVdHyBoTjiQvFAv84u246XysQWEpm6vhjUwt+llzxDufN4K+UHlVvSTQtp44bXQ7epGWsU6QaXfD2SF0Q/ZwcBFtx/zT5FOBuHQdGHylgrvDOqSWuumBdo+JngHYEzISQmluTLbDeODcFBCfbMtninXsPLvgJw3Qudmcm+hTKGUSsOW1aVLxt9bIS6hXEBX3T5QOLoUmLw3lBOuXtmSRys1d14HjCP2VaPBbM4RFBeHju23336Lu+++G3/4wx9aoEUWLFiwYMHC+YvZs2ejR48e2Lp1K3r06IGsrCycOXMG9913H55//vmWbt65B+6eLBUwNbJkdSTIjcy6XxOe8Zrsjh3OvV7mqT1yHf8GVlmH5m+T5zswlze+MkPIq7pDO1WeqX75zx7GQMqRANgdcgv2kevE9+GgQ2USDcNADjqCXI7G0lsBVObQRoVjXmfKTYg+pzzAl+lI1PPWVskAOIUUF//MrAC+qrh+LF0ssZYC1FLUPnZmnzEZX6DdwXNTZRxYfsw8yiADME2Ifscdd+DOO+/E999/j0svvRSA4ER/5plnMG/ePLOqbZ1QLUy7ixFoX04LcjnrY5VVrbdMQeJ/Wp4vf6vQ4FNwJtPC0cwVwMbBdCRid0Hd/2sEH6TAbVDl3+m7u4DhfuesgVUbRdXcIOqeOk6ondcA4zbL8wWQcCFBh7MsVIMXwLit6n5QwtERa+jo9jFxwPAX6YtJQjc9/rBwAsRQAu1whJzRpOdRRexWgfL4MNPimeMuD3azAhr+HvmycDmVuX8dfIBW9gGCC02X946Ck9kTvBUidgOnbKGUmgA9vrFtgZHrm1rrRyMA8jmA3r174+mnn8b//M//4MiRIy3dHAsWLFiwYOG8wa5du7Bt2zZ06NABdrsddrsdP//5z/HUU09h1qxZOHDgQEs38dwC9650JPAGQgBBo6oyXvPRd+zBz6jbS91ZKx18XLURq4CsuyX3+mXAll/S1K3uYr3AjrpQGVc5Evk3XOFuebnOJLrOPnP4IIsj1/P0jpR1PCcHCCf+mS50BdY2Gy2HSp8EnN5Jv4kopI0HEBN9TnmV4DlzpZ58RiUjoAJnquKfmRXAl1O8Fe3n6WITevJKOWofOzAPuGK/MOKVyfg2jwEuuqNRhjrl45ndQM0ZWimnVCISa0aXUilKME2I/uijjyIpKQmLFy/G/PmCQ7pLly5YtGgRZs2aZVa1rROqhekuBoa9KIRQwS4Q9li9Oh3MoRFI/+pZmj86dSCdl5rsaRPEAUwJR8u+owXojgShRJYJXUesCi/4oAzcBkUtShXSJwEehVVzRIEx6+BIAOIvAPbNDVVsjFwHwMnPo7gL5ONuZAxqioHPiQtG+fc0D1/bQaGXtkC+xgdKxMJTAwFilPzlmrQ2FSeFQsaZCPgqAa8TqPpc0JEkXEDXmaAIFEUKa02yeOYuJt4y/nHgKafdv/rOFhcM2QXMNAttB79nwG5M2ULCH/0AyOcIHA4HTp1SUCZZsGDBggULFiKCz+dDUpJ463To0AGnTp1Cnz590L17dxw9erSFW3cOIiaOviPGxDNGIzbg4nnAL98B4rs0NXZS0Y14y4EDD8jv2I5lQJcrgbaDQwXaxQcBRxx9Z43vLIya8raGGnCkTwASe8g5l73l4n1CehMnR9/ARQWVcZXKSE8G1vN+HG+o6Cnm6R1tjBiNeu8bMQzkYChelo02rBz6ArBpJF1vXOfQ8a1/k/uN0Y9KKUJVFMkKI1Lqu6hkBLDRgmcu/hnXTyOe5azBnIIudszr9Do7fYIu1lsh5EJSGd/39H4y9l1g/3303ORiPgC8F4AOpVKUYJoQ3WazYe7cuZg7dy7KysSEDlwAfnJQLUxfJXDoUaDPLGDI000PZb+XL5uKEm6z80Ikmx0Yvly0KZg/evhy4IMhdJ3OZHmdw5ai3p1KGmBQpQ2eJV9g++YCQxYDB/7QlEMsbSIwUBF8kNuAVFxxlGX3yHX61CDcptdnDrDvPtrad8Sa8ChQgse97Bu6TtUYxCToCeA7jOIvJuHwdktpRewKd8kX+TKpCxoQqsAJtFVFz+MtrbtwB62H4csAdzwTSCiPF9YiRt4HsyyeuYsJ5w4JhBeDgVpLZlzQ7TG8p43dEX2qIaMBX88RvPNO05gNfr8fubm5WL58OcaMGdNCrbJgwYIFCxbOTwwYMACHDh1Cjx49MHLkSDz77LNwuVxYu3Ytevbs2dLNO/dgs9NB7Z0ptIFQ/hYRtK9wj7De9VUD3kpxn1cZxjiS6Dt2LYBhS4Cse4IEUBOEIZmK897uJAw4pjCUpow3MWzAaD6IvGngBPfcG67DGPn4ehjPe7uLb0vNWZ7eMUBRIQP13nck6RsGcjBi1exqDxycLzesLMyixzZ9ElD8OW2QOegpvs2cjIaatwP/yJdJGWsGwMlhVEocrfhnoPtpxLOcM/jq+AueLtadDyT3JQzJFO9UV4p8jdakAocelO8nhx4VnuqymH95m8T+peNlAtBxHZrh3W2aEL0xfrLC88bgFmbJl0DPG0KFUGnjRTTvbr8HevxPqNb7h78LDXUT4XuyEKb5wQuR/Eyb3IVA+9G0+1JMG3mdhx8HRqymxyA2TQTOTB0YqmlPn0gLXfO3CiF6xu+E5rcxp3dcV36BcBuQiiuOsuwOcITrWKtymx6nEc/fKrjXki6K3L1OdwzSxotLIgVOAM8GrYBa+0pGnH6et4imgu80hpR3/4je5cNTAuydFbpW8reI30eupS3u3QViHfn9ocqhPrOEIJiECRbP3DexO/m8fr/iu9Q2s1toJ2HxI7vYff93QZcUbaqhaAR8PQfw3//9303+ttls6NixI8aNG4fFixe3TKMsWLBgwYKF8xSPPPIIKiqEcOjxxx/H1KlT8Ytf/ALt27fHG2+80cKtOwdhixH/y/h9UFD7U3XB4xl4SuTxgdIu49+FMXF0mQ4XkDVd/pbInsG/rTkDjlMbQ98KgTTOmzh/i7CuRWe63pYCJWTnvH73zZK/BxzxfF2ORAW9I8MtTckBXO1oBc4AhWEgByNWzfGdhbFT1vRQJU7P24C0sUDWXfKAkfZYYM+toQaZASNRlpubkE9wc7rfg3w/nW2NeWtzShyd+GdcuhHPZ87gS2Ugyc0F3Tb53LQcQEWR7C6k+zJijaBckoGL69AM727ThOhnzpzBwoULsX37dhQUFKC2tinNQlGRJpXGuQxyYdbSVpxHlgKDnxDUGMGb14hVQPVp4PNHQzfizJXAt2vlh8a3a4UmnWpT5UnefclXA3yzPHKr0ti2wi1Itklf+D908ME+c4C9M+gFzWmauM2g5LBYnFl3RWbZHfhNx1rVyKYXcFGK1L1ONQaD/hQavbxe2UIEagHEXKKUIq72fJu4A4eNOP0jX65KAx0oPySoj6b7l6eUv4R6mMt4vaB3RFPlUOFu4Lu1tIWDWRbP3DfJ20J/65LDYbixVpjnFkpZlFOeNrIo30BkVEPRnEPnGILPcgsWLFiwYMGCeZg8eXL9f/fq1QtHjhxBUVER2rZtC1sjY5cTJ06gS5cusNvtLdHMcwfecpr2QUW34a+Vx2UCgP7z5e+p/vMV7SnTp6jgDDjiOxug8zTxzqobf4oDZ/xCvQd63KiwCmdof9LGCwF9pF62sW0F3WfGNUEKnFzxu+44GI2XlXSR8D4Ipv2JaSP4vrmAkZzBIcfNTQlkuTmdv01hANlZTz5TX7fG3NQVPIcjS+LaQxrD5vPtdaVG3xtbRaPDGVc6GCrowPoNtjgPxHX4YBhdrsnvbtOE6DfccAO+++473HbbbUhLS2tyyFsIAheMpPs1oQJ0QPyddbfYgGWCcl8N0PtOmqPYV0O3x1PCuy9d9qGeVam7GMi+R96XfbPp4IPhUoNQGwK1GQxfrmdxGoBu3oRuBD+dYrHrBozkxmDo4oZAELJvPeUQfTCUfksrRS66jQ/G4uCE6MzhqYJLceBQFu6ZK2glDkCPvUfxzbh07mLH0oaYZPHMKlu+EpxleUH7VHx3oOetgN/Dl+0ySROsCqITaYyAcMYv2nPoHIa/Tslmne8WLFiwYMFC86Fdu1CL1X79+uHgwYMWxYsKnlJg9y3AiHVC6Bbw8vb7gep8/v3SJk28kYLf1hm/B3ZeI8oc8kxTT+2d1wCXb6bv2EorYsYgh8vLCa5Uhltm3Vl1g1+GA8r4haOB4azCbU7BgZ/xe8EGUE+feRJI6CoUJlpygK5AxtVN83UYY0yREI14WfGdxf8ao/SIoOGQUXEAPDUIABxZIlc6HVlCG4vVnKUt2I+9DIz/JJQCuPHbObat3nfRnZu6gmeAlyWF0x5qzlNz4YJpwnvAiDe2TM7iSqX7CNBygMYURpGuX3cBbzxp8rvbNCH6p59+ih07dmDQoEFmVXH+wFtGbxbxF/CWrkOelguYO1+hEIR/IP6ddCGkKNyXNIONqIRX/R6MPPozINqu2miaCK1TAVeHhoPCiIWsTl6Sn26tOQEjAf4CkTqYDvroakfzb3eeDGTdQShF5ggPioOEN4O3FKSbIHchZOlnJvAHgyMR2Huv4OXqM7PpOtt/HzBkCZB9p3wcqLF3ptJtDSddRxFjxGWPA3cJGPIcUPG93IU1uTeQ1Ne8uUshXIv8SGIEAPz4cXVmz9CbQ+cg1q9fjyVLluDbb78FAPTu3Rtz5szB7bff3sItMwnlPwqFmKdErGlnCpDYPbx0M9KM5K04LgIDBdJcbZs+Dri8nIKyMpc+Y1V1cuWaVSeXV7dc1TfTrZODKp/u+BnpC5fXSJ3c2Ot+F7PWmUqZr7sGdfupsq4z43saKdfIOuNgxhpsRfBz3qMWGuBq2xAEL/hOO+Q53hu7Ol/uOe6toMscua4hXXbHVvFgc9bxXF5OUK6iNG3Je7sZoN7rnFW4I0HEBst5K4gNYCIwYAEQ2zGoMJvx9ujCiCCXAyfQPrpU8WYqAHrdTht0ugvk7XKliuC2snwj1wmqWdXbOdLxNTo3jRhlSilfDbSHmwvDlhnzxuZiLFwwTa5sCewnmWtClVEpF4dHYRSpsqAZ3t2mCdH79u2Lqqoqs4o/v+BIBca8IahbmmwWE4HOk/i8HoJGwZnMC8KdyfRCGL6Md19SBeKgoBLuxbSRu0UlXMjncyTRG83ee0WwSYqyxeTIvSHgNsV9s8Kjl9FFpDxygTq95XL+7Y6jgcKdQP8F8oO193S5l8TO64BxhOcFwF8Ijy4FJu0RwWaDecQHPyGE99TBkLmKP8wTLtJwy+vIW6yEXLBkZUR40Bt12eNAXQJqiuqCpxoMeqsLnQjtlEW5kfFT1Tl0cfMGUG0BLFy4EC+88AJmzpyJ0aNHAwB27dqFuXPnIicnB48//ngLtzDKKPuOplNL6sWk/xVAJZ0X8UDW7ZK01wCc1axzDYBapk4XkHWbRrmrAHs8sOcWydxeD9TWyPkyR6yta890uk5OAQ4bsOc2eVqth6jzZQBexfgdI9q0GoBdPDCkY+sn8inGna1zjfhvaV9WCxdrClw/ki7ix5Ycv/UAagyMn43uC5m2FoDPhDm/GuKbUWng5ya3HmCn+2l3MeNeY06dZF8U7UnoxnzPdQA8THtigaxb6flHlst9b8V3QQyxPuvGj4PWulesQQvnJmLaAN//Degzu5HVeIoQ6lTl6gWTjG0XSq8KNPyduYKxqDytoBWJZ/oSS+etPMXTeWaulK+JzFXm3FlbY+wgzircXQx8+aTEWGyzoKBoTfIFwJgglwIn0B7zT54apNZH0xUDQqArgyNZHfQ22kqIqM/NCBQqZrTHDG9sToaVdZc422W0K4F3Qs7bTWU36ROB9NXGDFnNlD0oYPObpLbOzs7GQw89hIULF2LAgAFwOpsGpktOTjajWtNQWlqKlJQUnD17NvptL/seyJ4O5G0OTZtyENg4mM5LpU/7HthzZ+jGD4gDcuRacXDKFtLET4UFiEyb3ne20OB3/DnfJ0roteFiOs/UrxsWeLC1dLB1cQDpk8Ql4F3i8jxwEXD6Mz0+dTNQekQxBkcaxqo5AjAG0OR7NarTXUyP/WXvA34vPU9qvcCnV8nrm/q1cP+ScksX1z1mJBfC9Eki2nfR3kbazDbiotg+E/hgKN3HqUeEtTB1SR22TLh1Rjr2nHAkyQSX2spcYNeN9Noe/bfoW08VHwQ2DqHTpxwA2g6m5xGgz4HIRWjfPIbON2m34PALBjenVXtC4R5g0yi+zrguvJVhhDD17NFAx44dsWzZMlx33XVNfv/nP/+JmTNnorCwsIVaJoeh8Sv/Ucw98hxdR6dP+wHYI/HUqc/7MvBOD418TJ2Za+sspiR3ibQJQsmzUeIdqCqXy8vVqWrPyHVyixhArMVuV9OeHVTalEPCs0hn/NImCBfurZfJ+3L8Lfk9bfxHdUpGzW9Glcvt56pzYNRf5I8dgB+/X38nD3AXTl+U4/e2vD3hzBOdOc+NLTcGZvXTrDq5clXtGbkO2H2rvE7lWloLvCO54xj5ZqoxUu1hlEW6ar1QY2vgTtUSZ3dSUhIOHTp0XtC5mDp+xV8IGde+uaF396GLge0ThRIpvktTAXvW7UIg9PGvQ8ucckg+Nxunt71EnlZ6DKg6HmqsEqAViesGJBPKnMJswJ0nf4tdPE8YCMmoL0asAQ48KLxJ6w2h6pQFJYeFsiDab89w7tBJP4s+X7ouuDd7/wXAmezWI18wCxXH6TMicJelFAmeYuB9Zk386hCQKlkTSllJnQwhmghnbsrelAFEm6bIaHvMKDec76IjxzO6VjjZgwbCPXsc2jUokJqaitLSUowbN67J736/HzabDT6fz6yqzz34KuSXfEC4cLHc0olyy0dvJe+O5q2kNVGOJGD7FbQWfuJOvj9G6EpIa2mCUqTLFGE1QCF9AnB4kTwtb5PIyy20aAc/UVJxlADJfZr/4KXGndNYxnYEDj5Ea5gDwWuDEfjW1DwZtkxc/BqXBYi5O3yZeNSdei+03HGSNdIYvio69kD+VgBePc02FYzFLDdgb6libTNUOdp1lvPufAFOskjdv1SXCyMR2slo6AY01yordkd86GXzPLNm83g8GD58eMjvw4YNg9frbYEWmQjPWZ5OjUsPJ2+064zvLBdMBfKCsJlQlcvl5epUtcdzlreI6TMz8jT49ccvQJEnQ3xn+p7mTDT2zahy87eIc0V2ltSc5uusKdYbW2+5ieNHtCeceaIz57mx5cbArH6aVSdXrqo9NcV0ncq1RPA0G/lmqjFS7WEUVOuFGltuDVpo/aDecDGuOqOaYAvjLUDRIaEY3Tsr9C43/iPgxP8nr4taD+Gk17oBW4ycVsQWI9IpuJKAbZfL3+w7fg9csY/mEz7+Jl2uGVbhyjt0As/V3Nzg3uzhxms71+Fhzoj8LUD5D7QH+MA/8mVTfNZGKGR0YchLuZimi917r55CyiyvcyPlhkMnK+PHLz1irgdKtL0SwoRpQvTrr78eTqcTr732mhVYVAVuUnprhKV1cEDOtAnid28N0P9hYPCTDdpyT5nY9Dh3tMs/pOuMiQPaj5YfDmkTRDoF0+hK/HJKkS5XCI52CrWKgIeeYjrNjOAnZlJxqKCjEODmZq2bF0rbYmhqC4CfJx0vlVPBuIvkAnRAHdSCoj4KgAtOoUJMG+EybXcJXnZVwB4jqCnh1zZHlRMOZPPE2Z5353MyfGZGeN2MRGjnuNCo4L6qh7IqcM/p3fJHWdZ0czwEWgA33HADVq1ahRdeeKHJ72vXrsX111/fQq0yCZ4S/XTdoMPKfEydXBAxVdnKvhJ5uTqV7VHUqVO2kW8G0IIOri1K4QlTp2qMqDNY9ZjRHVsj8w/QGz8j88RIuew3ZeoE9PppVp1cuUbGVndPUOU1NEaadSrXi2bgxlYG663dCNwbzldNCwbbtAsVoAPi772zgAGPyvMZed/5vcBHU8S9vklMgR+BA3OBiVk0Z39smqAfoWJbBd56OvGBom1IprxD72oZvnQK3DfTPbvPNSgFp2fkv+dtAoY+x+elgk2GQyETbRgJzKrL/V6fX7bO0gTHeOrAUEVCyWF9vm8j/dTd48KN5aa730R7nwoTpgnRv/jiCxw4cAB9+vQxq4rzB1zAEJsX2P8H4VrRd3ZTgdn+ucDgp4Av/hRqkSq1Am50uWKDmNiB4S8BBZ+GWn53+oVIpyYsJ/Q6+Q4w5NnI+bpUQrhRr9IbglMVrCVBr07dwzwa0bN1oKsQ4DbMqjy+Tm8F/a1Lj/B86v0eALZNCC2zw2i6vloPzynoVLiDUoe5CmZGmpdBGfjXgCKG8yLh+OlG/YUuU8m/VtDw74L3E+7gPboUmLyPj9BO9vNEU88WTylweo/wbEnoSucDgP7zAb9P4iXxEk0ndJ5Zs61fvx6bNm3CqFHCJXDPnj3IycnBjTfeiHnz5tX/u2BB+zkHI4GDnYp1SKUr8zF1qpR3XNnKvhJ5uTqV7VHUqVO20WDP1DnBtUV1thj5ZtR+rtrndcfWyPwD9MbPyDwxUi77TZk6Ab1+mlUnV66RsdXdE1R5DY2RZp3K9cKMrZnGLVGGFVi0Dqo3HCUIB4C4dN7ydujzoW+NtPGCx5l73zmYOeYtk/xY92aP7Qg4XKF0RI29HHW8K1vCKjy2LcPDvoKmaAzXWrU5hf6qYIjn0L7BwpXCW4VzhpVw6Mk8wuFEVyHSuWDES1mX+x1gZAjrgaFLhOFpE8F83bo3m0ecEuzrfE+l8D1VX5bS3DKYRjBNiD58+HAcP37cEqKHA0c8Lfzz1wrLW8r6dtAT8kUbEw9cthE4+3XTtPgM8XtMHL0Qat1A5Qm55XdChigj5+0GAZS7EMj/RAigamQXgUaoKRULsR5hWE2ohHDes3zEczZYSzLB315gjutJSwRBMBThmbtAKNrqSqFdbGrKeC2z3SW/pMal0/XVFAtFEyChOZkt1kS0FRhmR5qP5iEWTl1UX8q/V7h1FwMgDitOEO5IEN7Z1EXdlcpf3mzQU8qVfwfkvBE6T5J7i/o4y/iPp8q9AKrzeG+G88Qq5YsvvsDQoUJZcOzYMQBAhw4d0KFDB3zxxRf1/+68sIhzpvB0alx6OHmjXWdlrgjUQ/FrU+etqlwuL1enqj3OFH4vqySo2rg02PTHL20C7bFUmUu31VNu8JsR5aZNEB4yMrgUQa1dbfXGVkUhaMb4hTNPdOY8Vyc3Bmb106w6uXJV7XG1petUriVCKGjkm6nGSLWHUVCtF2psuTXYCvHVV1+hS5cuLd2Mlofq3TiEsZBVeRbVFMs9ZWvdgr+829WhBmgpfXlKFkcK/Sa67P3QILxAUy9HnYCSLWEV7i4G9s8jDAPvAy66gzYQUt2hzRCmcW/2xItaxiiuueFsB4zdIPj6g+fm2A2CHpiCPUZP5uE9y785vWfB0pbqzgXtwKxeNV2sDNy7+9RGIYeTrfvse4zJF1T95AT7Ot9Ttdc4koHdN/P7DRAqDwHMlcEoYJoQfebMmZg9ezb+8Ic/YODAgSGBRS+5hAiu8ZOETRy8QKhQR6qdboQaio7EJqwlc94MLXPAIyKdWgjwA18vDuUszNskDrshz9MCqPgMuq0B4VSkmu1w3EA69JVvCAA9tgP/CNjs8vYMWybay/F16cKM6NkcjERiNusCEdsOODSf1toOfkZ+ST25ga6z4gRw8l15vm/XiG8abQVGuGOrYx3BXQJGrgf23BZdRQzXF8pdrz6dWQ+cFYPdFWpJDjTyMvkrf3mj3FTZthaFBm8CGv4esYb+ZlIlYd2j3pHEC/zPE6uU7du3h/XvTpw4gdraWtjtdpNbZCISuwMjVoU+YAOWIFy6P5bP63eFCnXSJgD+BP0608cD6ZfTeeGU16kqd8RqwC5RvKdPEsrz9PHCWiakPROA9HFE4OW6Ork9GTaaEqzWI++LIyWM8VtNB4OWCQ5VfYnP0K8zfQI9fiPW0N4r8Z35fiR048eWGj+4DI4fiPEbr5gnzLzVnfNcWuZKuq3hrAdynowXNIPkuNdEv87MVQD8eu1J6EZ/T9Va8juIvqwJY85rfhfY+fGjoFov1Nhya9BkXHXVVWH/23/9618AgG7dWoA3ujVC9Uaz2WkDq3A8QmSC3oxrgdgO8jyxHQBfDV2mI462vOWoZxp7OUZ6F+bed5krgI2D5fmMGJK584VX+sl35Om97qDzqjipzRKmcW/25jaKawn4qoEvnpTPTVsMrZBqTCUUqcwjXPoPGYzOBR1+bY+CDpaSJXHvblU8E7N4xNnxu02MX8QKO8Va8Z6l+1q4U8ggsmeE5h2+XKTLkLdJHffQIGx+k3y/uIfzuRhY1NQo4SVfCsHO2SONtNdthDVGh0xg4xA672UbBY9aMK48AuydQVtgD18BpPSRR7StOgG8Tyg5uGjUaePFZX7vvfL0zLXAqQ00vxMVeMFolOZg6obA2HaeDGTdQQuB22fSGnEzIkMHQPHe6SIaEZ6pyMcqbS8lPC75Cni/P13f5D3AiXdC50npt8CQZ+S8+sNfAsq+BY4skVuix6aL9RTNKM7Ksc0S1vORasTdxepI1kB0FTFcX8a+C3z8azovFWEdACrzgPJvhVdMfJdG1jknBT3Uh5n0BePX3wmNOzcOkfa5+CC/p045JKzzpA+LlWI/ks2xYS+KffzwY3LFZVJfIJ7xpCBg6tljIpKTk3Hw4EH07NmzRdsRlfEr/1Fw8XpKxAPbmdJUYMOlm5FmJG/FcaF8D6S52jbdh7i83N7Z5NxKaRpjQFUnV65ZdXJ5dctVfTPdOjmo8umOn5G+cHmN1MmNve53MWudceNuZA3q9lN17zHjexop18g642DGGiRg9Oy55ZZbwv63r7zySsTlt3YYGj/Vu3HKIcE3HkzBkDa+TtkisfwGhGJl6GJg46DQtKnfAFUnQ400AnfAuAuEsZnsXVR5XF4mAIzfBmwdR/dlwid1VKuakO0NZd81BCuVGYWM26p+N8qgejNRb43G933Ke3wD8yY3880ezTdla4TyzXQAOPBgdD0AjMh9jMqMdKBbJ7cefv4WsON3dJnhyG50YOb4UWuFGwdO7qiS1U3cAXQkKKIYhHv2mGaJ/sMPP5hV9PkHfy0tRKqt5V19/T45r7Svinct8VWJ/5Zpokq/otvKRaPO3wr4KmhtU8cxQogUaeAFo8EVEroCGVc3XbgdxqitiPs9yARqMclNq+wYbbWXdJFemdEIZkppLDkNPSdgV3lY1HrEpirjAUu8kI40v/MaOuDmFXv5vuhANXax7fQ04uFYuMsiYIcL2SWUi5NQuFuPcgAAfJW0V0zyz4CLHwAO/1Ge11sWfU28t5xPt9npb5a3Dch5S26RsX+ecOOlrDUCio+fCM4rblaVgIZLNyPNSN6EbvzDhsvL7Z3xnWmBk6pOrlyz6uTy6par+ma6deqWCeiPn5G+qCyCdevkxl73u5i1zrhxN7IGdfupuveY8T2NlGtknXEwYw2ahPNRMN5sUNIHJALfrpV7rlblAn1nAfBLDHJmiTe7jG4StbyXY+YK+l00YAHdF2U8p7p3iC4fuGxvcCebE9hR9WZKuJD2PuPelUa9x41wqUfzTdkaQVFdNU4f9Wp0jf8cKTz9loOZR0as2FWg5kk4NKuyvNx60I2XYxRmjh+1Vri+dBhNyx3zNgF9ZtJ5qbiHUYJpQvTu3cUl56uvvkJOTg5qahrcmGw2W326BQihzdcvhNKnAEJ4PHw5kH23/DCP6yoO/eBDrvMVPLUAJ0jiAp2qolF7K4C2g+VCzqpcvcALsW2BoS8I4bJucAWdyOQxbfjDPNqozA0VoANNee90DiXdzd3IBcJdLDwS2meKDa7x/Nt7LzDoSb5Mn1vNAyZrHxuhPq2hbdEKPKMaW59bTwgcziGm2w/qEjr8Jdq9tfigeABI3boV7s5+D/+wGPw0I0RXXN50DnOnIhiQv5Z3r5Pt0wB/mEfD9c6CBQsWLFiwYMECDxV9gKcU6H2nXEjcebIwvKEMcn7xL7nw3VvJG695K4G9BH0hx9FeeUoR/6Jj9PnAoxHYUQbVmynuAtowi6OZ2DdLfC9K2MYJ6VowMOE5gXAM8YL5rI2On7eUV2R5S0FyokfDcFAG1Twh95v14i0rSxuxVhErpgU498MJAtqcAXxVygQKaeN548AowDQh+vfff4/f/OY3OHz4MGw2W71VWiDY2LlG52IuamnBzMl3hMBRdmDvvE4cNrJDbtiLCi0yM9k5rjhVMElnXbpMyFl5nL9g+JnAC9n3RD+4QjhWxM3JXV5zOjzeOw7UxsZyUVXQ/Nq6B6C7AOh1O+11YHfScyx9EpC/TV5uQBgJRN7PcOhnIoWqzqpTfH5KCKyam46EyGMLAIrgocfowKy97wLcZ8XFOVJ3Z5VXDBWAMn2SWuCtcxmK68xfTLjgoColIpd+ngQWtWDBggULFiw0L95++228+eabIYZpALB///4WalUrBucpW7CDFpQ74sU9kBLIxraXp3W+gm+Pt4I20IiJp++lP/ydiU2wRrRbRv9ohA/caGBHCrFtBS2izOM6c1VDO3U8dHW8x83kUjeKaAsqdSGLhxNA+iTg9O7oj19NCa/IGke8KQFzDAfDmSfUfgPQ63PfLLGGZRS1Xabw8UzMmgvc+F0wDbDH8vIHnXnLyVJiFYG94zPknkEDHgFcChmCQZgmRJ89ezZ69OiBrVu3okePHtizZw+Kiopw33334fnnnzer2tYNamIprU6L6cOcQkwbXos8YjWT2UYL05wpCi0yc6iqKDyodCOBMevLkI19GBttc7ppGXWhUQmII93cjRyAtT6F18FSeo4NfR7YNJou210E7J1N95NyKwvnEAQi3/y5i7pPEWzElaI3N0/v0vtm3Fry+/hLyxV79dydVa6A3ira48ORGH1NvErxwX0zlUacSz9PAotasGDBggULFpoPy5Ytw4IFC3DzzTfj3//+N2655RYcO3YM2dnZmDFjRtjlPPXUU/jXv/6FI0eOIC4uDpdeeimeeeYZ9OnTp/7fVFdX47777sPrr78Ot9uNyZMnY+XKlUhLa7hv5eTk4O6778b27duRmJiIm266CU899RQcjgaxwkcffYR58+bhyy+/RLdu3fDII4/g5ptvjsp4hA3qDedMpAXlF0yljXzSxgMUVZ0RC1ibQ7yL9s4KFS5fsgiAizZiKT0SfdpDsygd3MWC+rDDSPEGbPzO2D+Xjo0WTp063uNVufzYmRyYkERrso6v9QD954s3YkgsqCXAhyPk+Yx44LpSeEUWt5bMMBwMVw4lpUhm1ufJd4Ahz/IGm01kGsZjdSjBjd+wZUDWnXL5w957hQGvTCEQzrwNkd/U9bWmmN+PbTFAxjVN5RaVuUBiL9PXrmlC9F27dmHbtm3o0KED7HY7YmJi8POf/xxPPfUUZs2ahQMHDphVdesEtyE6EoE2nYAR60TgPU+pEFZXngSybqfpVdIniYNHBm+FQotcJyiSCfBiEoDv1smt348so2kdGmuRZVBxEzkS5e0xU7g8cj29mTb3wWnkAhaOgNhXDdTW1P3PI/6OBue07JvBq/A6qKUFtpUn1NbAOhu4rxIoOQj88p3QdbZvFh39OZzNn7qoq4Th9jhCo7uePsQyVwAbB8vbofpm3Fop3B0eHU6kUGmCXYzHh7uYvrz1ny/+W0frzSk+3MW8e13aRLnnUNpEkS6Dma53rRQ2ysPAggULFixYsBA2Vq5cibVr1+K6667Dq6++igceeAA9e/bEwoULUVRUFHY5H3/8MWbMmIHMzEx4vV48/PDDmDRpEr766iskJIg32ty5c/Hee+/hrbfeQkpKCu69915cddVV2LlzJwDhSX7llVciPT0dn332GXJzc3HjjTfC6XTiyScFVeMPP/yAK6+8EtOnT8c//vEPbN26Fbfffjs6d+6MyZMnR3+AIoUjiaZI8VXTRj59ZwM2Z+g9MG0iYJcIcQNInyTSKfg9wBdPAoOeAmKeF4FznSmAzwN88RQw8FFhcSkTnpkh8DaLEsOdLwSHJ9+h0wP/H3ynN8N73KNYO55iPt0MtDrreA/w8VT5e730KP9e11W2hGPkyMImYlTV08nWCVb9teK9H+nYGlljyrwlQHIfeb0tpUyh3sicMiF1YKj8BQh/3lJ9HbqE34/tDnncw2ZYI6YJ0X0+H5KSBBdNhw4dcOrUKfTp0wfdu3fH0aNHzaq2dUK1IQ5fDoz/SK6BHv+R0FDLtKvDlwMfDJHX6Snl2+QppSds5irBQZ59d1OBWvpE4Xayb46eFtmRxGuTnElygeLQxXxfjAqXjVC2cAK8SIV7ro5q3jsKSm36CWDfPIkr4CqhwKkukOfVVVAMXMjn85bTAttMhiOMo3pRbeBDlwoXsH1zQ8fh8g9DBeiN86qs1LlvTQmBBz/DHOa30XOz7Dv9Swu3Vo4uBaYcpBUJ4awJ2Tio6FNCvFcaCV/d+fTlbec1wMSdJig+GC182lihgEGt/DBP7N28cRRaMc6rwKIWLFiwYMFCCyEnJweXXnopACAuLg5lZcJz94YbbsCoUaOwfPnysMr54IMPmvz96quvolOnTti3bx9++ctf4uzZs1i/fj1ee+01jBs3DoAIcHrxxRdj9+7dGDVqFDZt2oSvvvoKW7ZsQVpaGgYPHow//elPePDBB7Fo0SK4XC6sXr0aPXr0wOLF4v128cUXY8eOHViyZEnrEKL7qmnOZUcScGSJ3JDsu3XAwEVAxu9E/sYCOkC8fbpdLYTdgVhQlaeA1H4inboL+zxA/4eB0zsa8nrKRN7+80U6BTME3kYCO3JQBvhkPI2Neo/L3idcDDigwfjPDGoVqsxoeN9Hs02eKtoqfOy7fHm6ypZw6FkpuItDjSMb52+fKVficJ4HRtaYbt6WVqZQsQSpeIsdCZlOoM3cvOX6enonkLcF6DMbGPJMUwPI7//eEBuxBd7YpgnRBwwYgEOHDqFHjx4YOXIknn32WbhcLqxduxY9e/YMu5zmdD0zDaoN0e4A9twj5/zeOwsYuZYI1HkKaD9KLpR2Kg4GZyI9YbPvBi68HvjZTGDwU00nbMWPai0yNZFd7QRHERB6aRnyvBBuShfQLn2NZFiHUeP8EVhPkhrC9QD8kWsP4zszvHerefcdlba8WsK3nr9F1DViHfDJNHk+XQVFvwf59sS2ow9Ijgds+DLgg2HyMjuM4jdweEMVCYD4u/K4QglxEth/n/x7wkZ7M/gqaCFwdS69jgJzM7lv6HpyKwJlsG5uzCU0bbywsJFp78NZF9x60HWtqymjL2/9FxhTfHAgtfAFQnhPCfWv2Ne8cRRaMb766it06dKlpZthwYIFCxYsnNNIT09HUVERunfvjoyMDOzevRuDBg3CDz/8YEhhffasEGq2ayc8Bvft2wePx4MJEybU/5u+ffsiIyMDu3btwqhRo7Br1y4MHDiwyRt78uTJuPvuu/Hll19iyJAh2LVrV5MyAv9mzpw52m2NKjwl4p44Yl2oYCZ/G3Dx/cDZrxtlsAlL8M6TgdyNIkho4zdZ5Y+CxtLVDsh5q6mVevpEoNOLIp26C8c4xTsj543Q93FybxFwk4IZHNDhBnaMtFxVoD/K0zhwp9cVrFLvk+Ev8cZ9jiRzrIG5MmsU1LdmxVciDStXCMGpzHircLd5wS85j2EO7nygcKd4IwYLeo8uFe9bCpQsxYhlvG5e06iMDbxHXal0vMXu19DzBODnLdfXr54Exm0mZGOrGjzIWyB+gGkS5EceeQQVFWIgH3/8cUydOhW/+MUv0L59e7zxxhthl9NcrmemQrXhecp46hVPGZDYI3RCVJ6gXRxi4viDISaOX5yDnwTO7BNB/3zV4sJQlSusxTlwfY1tKziKZNxFdhctUDwwV99C1ojWWzdA46mNwKkNQttZL4ys28D33ius9QEJBQqAgwuAPrOAIU/XXeqShSXCwYcbtG0yqLTplGA1f4vg45LBiIIif1t4FgPcAUkJMakN2uem2wqIcqh1VqNQQlT8h77YdbuaThu4iBYC//wtdXtlMHSYM9p9iusskM5yrXMac8aqHuA5+TNX0n1RKU04xUc4F19Ks81S3nRqMY24mbjqqqvC/rf/+te/AADdujUzb6MFCxYsWLBwHmLcuHF45513MGTIENxyyy2YO3cu3n77bezduzei87kxamtrMWfOHIwZMwYDBgwAAOTl5cHlciE1NbXJv01LS0NeXl79v2ksQA+kB9K4f1NaWoqqqirExcWFtMftdsPtbrjHl5YqPKqNwJEi7oLBsZvSxgNDnhNGajlvBQltJoo3d9uhwmK8HnVGJnY7kH1P6Ls7bzOwd6a4z3IGGl/8mY4jlbmC7ktsW2GscmpjqAV8l18Jz99IhcDKwI7b9YTLMbG0bILzNG5sWBSpYJV7nxTspI37Bjwi6G1336RvDSylOwVvYcy9ewC1ZbOOQJEbo+wZwJAlQPadoflKDtOBMaPhgavznqopowW9Y/4p6GwpULTDRizj2fU5hX9Xc1DKLQwqf6SeG8l0vMX994v9gnqXcwo0TlY3bFmoAB1oMAQduS5UdtFM8QNME6I3dtfq1asXjhw5gqKiIrRt2zYirtTmcj0zFaoNz1PCp3tLhaA5OFiizQ58/9cgF4c6oSts/MGgsiz1VgA5b8ovFxxUfU3oKucuKvuGb4u7WC+4gqo9Kq23ToDGhK5Ar9vlG3jf2UIZsX9u6ILPXAGc/khYHdhGNSgvzuwBct/jtY42O6804Q4Nb7keBQW36R17WVBtqLjzuQOSSrtgmqBuCdYwxys2S07RoAoYSSFvk7hgUhpvJxMHQFWnK5W+DOke5oAe15lK662kE8oD4tIb/Vi3/7gL+Hw+N60wUKHiR16RpXu5U3G0n4dISdF0ybRgwYIFCxYsGMLatWtRW1sLAJgxYwbat2+Pzz77DNOmTcNdd92lVeaMGTPwxRdfYMeOHep/3Ax46qmn8NhjjzVPZY44WhhU6xN0LiFpmwHUimCKhXuC3ncTxduWiwXlq5Qk1N2FvVV8Xm+VokN+4PjboW+CzhOBfbMjf+eqAjvGttOjmnAXAX3nArCHcsoPXQxsGkV3UfrmDEOexL1t9s8EJmcDGb8PMu47JQIW+ir130Ukx/Ni/XePylBKV3Cqev8NXUzTCutajBsF9T6ObQccmk8rpIY+Ly8v4HlAwqbvqU2tzy5X0Fk4+QHAxxk0SgXDzV3KGDFvE9DvAfmekTZeKNAocLK6+C68oXFNUYtR3jQDl0kDAu5iRmCW61kwoqoRV1mOOpnJ40gQG8OuGyXCyJXAwMfFARkSzfsxsfnLDgZfJeAu5Ntc65FvQGeyaSFmyeHwXHdkwlG3QkjjiAN23xz5waAae5XWWydAo6sdcGgBvYEPfprW9o59Dzj4kFx7GnDxkmq2HXzgBU5j6UrVOwC5w+aiO4QVsA53PofYtoKvP2t60BhNAHreqnDLC7V8qYfKJY0K4OtIAOK7inTZN4OTD1JJpV0wDbDHEkFH1xm/tFBcZxy4Oe8ponnSjr0sPFpkfRm2jHf/8pbRCoOEC/n2xqXLv0vf2UJ4rzP/OI72j6cCV+w976zQAaGYtmDBggULFiw0P06cONHEu+vaa6/FtddeC7/fj+PHjyMjIyOi8u69915s2LABn3zyCbp27Vr/e3p6OmpqalBSUtLEGj0/Px/p6en1/yYrK6tJefn5+fVpgf8P/Nb43yQnJ0ut0AFg/vz5mDdvXv3fpaWl5nm0eStowYzdzgu0a70Sq8jNgKecr9NTTgunBjyqaC9TNicwy7qL54Cm3rmqt7PPrSdcdiULY7iMq4M45U8BiKH7CIi3qo6QmHu7eCuA0iNAZU5dvKM6VOYAB+YBExUKJqps7ptU/Ei/l44u5d89nKGUEcGpymvfW8G/OZvbA5ebBz43v34hMToMGJi6CDmluxjYO0PIvuqNN22CxmnvjAaZho7nAfldHLxMgxPhGjGKcxcLYzOZEVrFj3SdgFA8yca272yhQEu6SJ6P2288CnojyhA5XMobA2hWIbpRmOl6FoyoasRVlqO1NXQAjyFLgAN/CBJG1k3mA/cDXabKXRycLwDbJ4lNWnYwTFLwjOdvl/fl8KMNFsbBQkyObqQxpNpDxYFdmK1nVcqNPcevDegHaIxpw2/glCdGQItHCd9HrKUPjhEvi4A3VCCcLlfK60wbLyLG6xyAjjgm8MzlYn7ocOdzcBfXuUtK5vz+uYKG6ODD8g28tpZub8lhYNCf5BbGQ18ANo2Ut6fPHGDffcw3W6PH/T7sJSDrDvWhG83DwUjgFEcy7T439j3aEmbfLN79y5VCKwwAfs84s4/+LsNeZLsKQL5PcRztgHlchRYsWLBgwYKFnyR69OiB3NxcdOrUqcnvRUVF6NGjB3w+X1jl+P1+zJw5E//3f/+Hjz76CD169GiSPmzYMDidTmzduhW//e1vAQBHjx5FTk4ORo8eDQAYPXo0nnjiCRQUFNS3Z/PmzUhOTka/fv3q/83777/fpOzNmzfXlyFDbGwsYmMZa8VogvMA9yiM5jzEPc+ZzAtHncm0ME3l5e1MptNUAjOOA5qkjVTILapO8e2lynUkA18vkb/D0ifStCHpk0TeYGM6IDyreg52J32npwx8VGVz38TVjqcbcSTrGUoZEZyG8/5rLVSVKmXBwEV8fm+5nFY4sRcjWC7gGQbcp2napMwVgqNdBu672GOAi+cJY9j4Lo1oYE4KxgM7o3RSvUVZfnKmr91+w5frrZDLoXZeJ4zMKHD7DaXYCIDbG01+k59TQvTmdD2Lukac2xDLfhAC3b2zQi3KO4wG4tPphWuPlVNJOJJ47l5HEsON/CLw4XB5Py66Q1hMy4SY2ffou4iMXCc4o2QBBjNXCk3xj//QsyrlOOgAmopDFaCRssj3KrRm7jN0nTUl8jz5W4WAd8/d8oMjb6twkfviz6FjNHAhEBNPawepOpu0WRaxu4IOPGNTWBTobmzcJeHkO8DPZsjpjfbcDoz7SCh6sqaHrrPBzwBbx4r5Hbz5H/9fsZZk9aaNoy9f+VuFRjzposi535X0KEQEcSMwwrXuTKJdYz1n+b70e5DhGK+rk7q8kQqy5cAHoR5G9W3yKx6cOgF2AP1I9OcY3n77bbz55pvIyclBTU1Nk7T9+/e3UKssWLBgwYKF8w9+v19KhVpeXo42bcKnI5wxYwZee+01/Pvf/0ZSUlK9IVlKSgri4uKQkpKC2267DfPmzUO7du2QnJyMmTNnYvTo0Rg1SlBtTJo0Cf369cMNN9yAZ599Fnl5eXjkkUcwY8aMeiH49OnTsXz5cjzwwAO49dZbsW3bNrz55pt47733ojAaUYAzlUlTxP6i0h1Jwmgk5B02UfzuSKLvwjFt+Ps3R/+oek/VevTeuZzcwqcpXPaeZeggNgujJYpe1Kt4S+ha1VOexgDgbKsXtJULDupKBT5fSBj52ICRa+vaHaHQOlzBqY4ho05wWrOgpJ5RKKRi28lphbm+1PpC4ycAjWIWrOI55TljMVKR1QmoPi1kEDLPlYCVuwxGjOK4vp7ZR8+TtIlC3qJ6z1Og9htfNWOwOaHOi4WAyW/yc0aIbrbrWTDM14g3ugz5KoGqE8KVpHFASU85YPPzC3fYEjllQY8bgf4PA35/KO9Y/4eF9XvyzwgB3ilaSKQK5qdyEVG5tFACRSk/XWAMlsnrawzqMLpsY1AEdogI7Jdt5A8NjlYk42pFW9rT9B+uDnQ+XwV9cMR1pGkmPvqVCGJJaQcnZcnLDIBzP6QCz+hq71XgLgmOBBHBft/sUKH+mDcEH1dST2D030K59b2lQHWBfG47EoDJWXVKrqBy7YotNKBQiZT7vfRLvlwqgnhjRHrhMcK17q3SD9oqezwY5Xcv/Zqfg5ylkW6AHaOR6M8RLFu2DAsWLMDNN9+Mf//737jllltw7NgxZGdnY8aMGS3dPAsWLFiwYOG8QMCYy2az4dFHH0V8fHx9ms/nw549ezB48OCwy1u1ahUA4LLLLmvy+yuvvIKbb74ZALBkyRLY7Xb89re/hdvtxuTJk7Fy5cr6fxsTE4MNGzbg7rvvxujRo5GQkICbbroJjz/+eP2/6dGjB9577z3MnTsXL774Irp27Yp169Y1iZfWonAk0oKZWr8ixpRXLpT2+4Avn5RTvdhswHAmOGitR/FmZ+JasV6iCUByH+CbFRIv0Q1q4Sj1dtE1ujFCG1K4h8+rY1U/Yo14M8qQPgmI68y8i9aL9jYOGOkuBPI/AdLH0QY33kqe45nydFCB5fOGsHDnDBkzVwn6H1kcM28lsOfWyCl1zYDSCM+hnpsRW9V7FfEOqvS9Qbjv9sWf5G9RQKwTCoaUIkxfD8wDrthXZ0wrMcpM7M2/51VyCeq7UAaQI1YL9gEZmuFN3uqF6M3lemY6uI2rplhwno9YBzgbBT/0lIpJxi1cf61cuOyrBD6+sk7AOSuIu/fKBp4vKT/5af1gfqyLSBiuRsl9Q9tTdVzBb+WNvJ0B+H3yAKoDHhXjT0X8dSTStCKw8dHHz+ynNdDDGYUAx4nnq+ZpJvw+vWAPnEBx8JN0nf0X6Fs1c+Aui33mAPvnycfWFgMMXSL+ju8cGpDWzViBdBgD5LwtV0KouLp0lQVcEFSADygC6AeXUbkQUgcg532hCqAa2y76/O5Oxfi5DLjGUgF2wr0knONYuXIl1q5di+uuuw6vvvoqHnjgAfTs2RMLFy5EUVFRSzfPggULFixYOC9w4MABAOItfPjwYbhcrvo0l8uFQYMG4f777w+7PL/fr/w3bdq0wYoVK7BiBS307d69ewhdSzAuu+yy+va3OviqaE9auxMYthTYNzdUaDNsqRCyywyhMn7P3x2lgUXr4PcLQykZV7ivAvC3p/NyArMhS+r6QbyLRqyl37kq4Wj/+XIKzP7zxX/L7sKuVJ7yhqMNMWJdy71thi8X7aDu9LFtaUrJkkNAzhuhY5DcGxj6EpB1a2hbuLc8oDZCo2B38sqfmFjekLH7tXQcsy5T9bjWzYCSnidGKDgaKzdi4sRa6jJFr60exTdRKj5CvYgA8DKYqlMKj/RTelTGI9fT1DMj1/F99VYIOhmZPGTPrcDEz4jgq3Z9uQQgPPplBpDxnUWgWE+JniGeQbR6IXpzuZ6ZCpUF9uBngVGvABUnhLbaVy20flW5QsDEgRLiSTdhmyI90N5CoM8suUY8rjOdD2jY3CJ1bwJoAbxq89I9cGqKhNudVKBtBzJ+R3+zzJX05nbi38KroL6sOqSNB4a/BHwwVJ4vf4u42MmQPglwMnMhpg1/MYnrrBfsgRMo+hlrjeKDgvoie0Z0NzbusshRq+RtAqtsCYc7XzbPzFIWxCQoLkMmRuWmLrDcAehKpctTBW3VsgpohMrcRgdrqvDmcHXi3b9cHenyVFYOnlJzLgnnCHJycnDppZcCAOLi4lBWJvb1G264AaNGjcLy5ctbsnkWLFiwYMHCeYHt20V8qltuuQUvvvgikpMZAwAL4aOmmPakrToBfLtaLlA8+BAw6AmCulDFpV5K34WdicChVUDbQaFxzE6+K96OFLj3S8fRcs9JQPzb8mN6bwV3Pu39vPMaETtN9v4bsUZ4eh9+jLaMJ/vJ0KiWHFa/t8h3ho2409v4vGXHGBkChJxAZnATyyhEAEEhowP3aTFfG7cBaHjre0vV1tJ7JEJ/AOh1B53PzOCNWtQznYSQ+PjbklhkV4j/lr0bg43rGkPVP6dCsB/fNXIZjMqLW5XOxRPbeS297oe+wJfrTJTLWjLXCkNGWfDVvE3Aj68bU8TIDCC5fjaDYqfVC9Gby/XMVKgsG52rAE+83CK6g2oyExcqZyofuILjg3MkNAQlDbZiP7lBLRDT5hNOJTZMhSLBpblQvGWMhfvmOisFCfI28Za3Xz8rglbIAle4C3mhv7eStnJ1JNJjX3VaXEBknOhjNwC5H+oFe+AEiqfep5UFF98PuNpHf2PjLoucRT2gVrZw3PlU3qNLgSkHo68ssMXQYzvgEZ5z3khwGbJMhWB+1Kv03Cw5LC7OWXdF33q77Bjh4rWmoU5ZGndZUlk5+NziUmDGJeEcQHp6OoqKitC9e3dkZGRg9+7dGDRoEH744YewrNwsWLBgwYIFC+HjlVdeqf/vEydOAEATalMLEULq7VknNLXZgVMbxP9kuOQx+e8qD0hnIv1+8ZQDP7tbGNM1bk98BtDxUpHOIaGbuIcHW2pW5vD5agjvQdVboeYs74kc/CYKlJl1lxBYU5bxLEVFW5pGdcRqvfu1uzg0FlsA6ZP4ezsrQ6hjBKCEmJwcRWWsSMER30h2Myf0rX/ZRj6/r5pO43j1zQreyMbQewUo/1asKU+pEGJ7ykRwUIB/r45YDeRuabBS95QCp3cD6eMF5asMKsG9M0lNARWpDEbpka5IBwi62CO8jMDu4PviTJXLqTqOoWM4dvsNraCJhiKmhYLetnohenO6npkG1Qbj99LaTBtDDZI2XqTLNraYNnSgP9jEJkLBFgO0J7jPu1wpXJ/23ivf2AA9PuELpokgqcHasYDmutvvhXuUjvaZgupSwh0orCC8QtzFLpja9ELTdphac+hSUFtQF7D0cUDWHfTFpPu18g1MZS3NCRS/fha48Hp1lGs2mriG8JQUdufz+cJRtlAbMUf1YoaywH1GXMAyfh80tqfE7+4z9GFvJCo32R6FYN57lnefS+hKj1E41tuyeeKrDhWgA+LvrLuE69eov4g15ykRB7+rrdoiPJzLksyV1+xLQivBuHHj8M4772DIkCG45ZZbMHfuXLz99tvYu3cvrrrqqpZungULFixYsHBeoba2Fn/+85+xePFilJeLt0tSUhLuu+8+LFiwAHa7vYVbeI7BEV8XE+tI09/ju6vpEinqhpg4hQdpHB/HBzZBHdnYAzx9kngDeBVW7tQ9euhiPh8bsJR5r3JvQ1XsNIofWnVPdhfTNKrZ9+gZqhgxOgqHloV6U4YTfyrS97EjiZbdpI3nPYYBei44EoCkn8l59cf8U12uDjjDrf33CzrZL/4s58h2l/HftKaEpuCJiReC4GCoYoZVFfBeAO7TQQXaGtIpGYxDsZ844uT5VFDJANyFfF9qzjLxC1+Uy6Eqc421qZWi1QvRzwsoLRsraW2mz8NP5tpampuNC1wREALLNmk/6Dp73yXaRAnESr5S8Ak/L9dgDVsWyssWyLNvdvS1zwBtxR8Ad7lQRuyuO+yCLV5VEdjjOvMaNU6AnLdZniccHmcKnECxwxgh9G+iLEgVygLO0jcAI9QXkQq7jVCrhBtwM5oCUlcSsO1yYVEQ7Np5YB7vPWCEN5CCOwy3srgE3n1OGn8hDOoZirttyHP8HldTKKwL6q0NykRgooBQnwJL7bNc8AP+hC4JwVi7di1qa2sBCLq19u3b47PPPsO0adNw1113tXDrLFiwYMGChfMLCxYswPr16/H0009jzJgxAIAdO3Zg0aJFqK6uxhNPEEJLC3LYnHUxsSTCtCHP8Xmpt2Otl/cgra2jlJTdhWM7AJ8vaipABxruoBydi7tYGLa1z2xESVJnaHYmm38XFe6my+WUCdzbUAXOQI0T3JvhZWvE6IijWAV4WhbKcyDwdtZ5H7va8fPP1YGfC9QbhuPVh00YLEUb3Lfu8T+MAdV02lMkgKqTDAXPCgASITrA04b4KoBtBD3UzuuASbvE+zMSGZYjhf+eDs2YayoZgDMJ2D6Z7ssVe+V7GBe/0GawTa0UlhC9OaCybGQtomuB/7wBDHoaiHEKDbgzRQiyjy4F+v1Bn5uN1Fw/H1RniTgMfDWizv4P0kJMjyKwnKeUEQITG2bqwOhrnwFxQdA5UJQRuxnBdLgCWQ5SbrZv+DxcxHNVXbrBKThBOHfp23uvuFxE+k2jMbaU5l834GY4oDjfOoyRWxSoFALhROWOFE6FZY4jUY+H3Z0PFO6k3QSrcoXQWlZuzXy+TTXFtLWBI4H/PtT3rjoJnHpPnuc8vSQE48SJE+jWrWFtX3vttbj22mvh9/tx/PhxZGRktGDrLFiwYMGChfMLf/3rX7Fu3TpMmzat/rdLLrkEF1xwAe655x5LiB4p/B7aA7z4gOLNTnki24E2aXLv3DZpwkCNQq07VIAeQN4mkU7xOLsLgF63y2kUOl5Kx6cKGIXIkDYegIN/21CBReMuYDoK3kCNE9yb4WVrxOjIpTCm47yfOSG57nsqtq3wAqe8w+MVcgvYCJoOhlc/f4vwRIYmBQ0F7lvGd+ENqBwK7wvqsZa/VVDqcqBkX6o3++ndvAwLCF1n8el1HumS7xnfXW4xHw5UsQVcHfXkD1z8Qi42WtqE8BQCRuQsJsESojcHVMI9TvNa8BFwySIgb3tTi8rKU+L3E/+fPJ/KytqZTG/StQ5RdtbdEleZVYDHQ5er5HBKiFwIrHIN06VJcLWri8A+u6kVd/pEYNiLYlPhrLepiN26dCRGhK4qdyou4rkKusEp2KA0zKWv72yRHs22hlOWSvOvE3BTZVHPcr6tD+XqC8t7IArKhGDY4/hAnXaXnoVITRkfu8Fzli7XmcS3udZDWxuMWBOeAknGJUchnACq5wF69OiB3NxcdOrUqcnvRUVF6NGjB3w+Xwu1zIIFCxYsWDj/UFRUhL59+4b83rdvXxQVKYyXLITCy3iAV56gBcT95wNxXULvw2kThICr6gRCpeV+QZEQx3hAhiMg3jdPTl9RW0vTKADAsJcI47XTdd7l1RJP97kizpSMYnXkOmF5SwUWPfmOwkDtlLyPAcE9BTO8bI0EK/WWAn1mAX5/UwVI2kTxu7cMcLcJfa8DvJB86BJ9i/uErkDG1U2/dYcxDf9e9UaWpamM9MzwsuW+pcpINKYN/17119J5VbHTKHDv7swVwMbB8nyFO4GaM3RctaSeYj4GUwOH4+3PtZVjd1ApWzgjUQpHlwKT9gh5W8heM6uOrorpkxE5i4mwhOjNBhsd/dmRRB847UeLA52yqEwZIK8uJlbBzRZLb9KuOGDPHYSrzN3AyJfpbjoUwRUchOCL2zA51y/A2AZ+8CGg/Qhx4DW+BHz+R2DIs3oRu8MBl4/TtlEbyYg14iJw8p3Q8qIhwNMJTsEd9LU+xaVvWXTbqkI4tCJSS2rNfOHm1VUIRDtada27LtCuX34Aus/w+ak1GtsOODRf4VpHoPIUfVFKnwTkb5fny99ad7nV0GqrLglmBJltZfD7/bDZQi05ysvL0aYNY2EUBTz99NOYP38+Zs+ejaVLl5palwULFixYsNAaMGjQICxfvhzLljW9Gy9fvhyDBg1qoVadw/CW0WnthtEC4o+nAmM3AB1GCoOfxmn+GuDwY/T7l7vPhhNEkKKvGPYCH+ASHvpddOAP8oCHVQXAd2tpb+F+D0kqq7sXfrsSGP8JsG+WXKBY9k2onCBgQGWPocfADC/bcIOVyt4LNaXAzmvq5kmQDGHPrWIMZEqIoYv5t7PKo18l81C9gbl0Ke1mGMqLaFsJc9/amcrn9dXw71WbAUUNC0LOV11IC+f7zKGD8AbkAPGdjQnNgxFObAEdGYKK/vf4/9LBVccR+1egvbpyFpNhCdGbA6roz8OX01rvNh3EAqOETBRPmvuMIsgBI/TylPKuMpwWUMnJRXCIcYuPylOfrrnpufOF0FkmeO6/QM7RDqgjdhuBrotX1l3AiLViYzJDgCdzI6xRaGzZg96ruPR5+bKjfWDrcu0Z4egLJ29yXzo/5doZgK6CRwZPmTjoKI60iTv4/NQa9bn5eVBbQ5eZdTswcafcY2bYi8CHw+m83grawobTaitjBJgQZLaVYN68eQAAm82GRx99FPHx8fVpPp8Pe/bsweDBg02rPzs7G2vWrMEll1xiWh0kyn8UXhGBALXOFCCxe3jpZqQB/Po3q1zdOlV7FZdecZwODszVyeUzktfI2HLlcmeakbHl6tT9nkbGQWUkwH0zVToFI+On+11022qkXCNzUzevavzM6IsKXJt0v2cL49lnn8WVV16JLVu2YPTo0QCAXbt24fjx43j//fdbuHXnIDjvXbtT3BEpD+jaGnlaxtX8fdZXRdfpiFcYoMWH/g7Uxf9RCFUpAV5sWyF/2HN70/6kTwK6/z8grgPtLexMob1IR64DbDbag/nbNXJh2nfrBJUnBTO8bMMRKFK0pQGliGwu9F8QqkQAxN8V/+HbpFKoNDc1pEp5YY/Te08FQO3J1Ld2teMtzb1n+fdqgD5F1hdXB3V7qT5Qcj5OQGwW0wIHLbmFLaiMCL9ZwBqf2ou4OW1GLIQowRKiNwdUE8BbIbSZI9YBQ54RQmpnsrC05FzO8rfSVtoxcWIiy8rccztw2Yd0ez0lfH+4dBUnlw5XeOJF5tAkcBePFtnYFNo2lYtXbZW+AI97WJQdCw3iEaD2adMJqC6Ql8m6YykE8JxLlRluPbpce+EE3Ix2nQDzTVYDSRfx5eogti3/qOC8abg1ylkDAeLyynK3tRdBbYKD87jP8HPIkaCn1W6JILOtBAcOHAAgLNEPHz4Ml8tVn+ZyuTBo0CDcf//9ptRdXl6O66+/Hi+//DL+/Oc/m1IHibLvaGqzpF5M+qsAqui8iBeKoJC01wCcVdRJrf+1AGqJtDUA/PRerizXL5S1kZYLB5B1B71XafVltfhvss4YoQSP+Jtx5a6paw/1PQ3UaXcRe8qrQG2FRp2BseX6adP7nmxfVtWVS3wzsp/rhGBKt86kXiDBtlUxN8m7xitAbSVTrp0YW0Vble2lvrdqblLfJJzvyfSFTAtn/oFZ2369bw3wdyN7G2EhGvI9/wbUlunX2Qzo0aMHvvnmG6xYsQJHjghauauuugr33HMPvF6F0YmFUDgS6TtrbEc+b2x7+e9sfLMw0jkDNA5KoStzHyXj/+Ty3sIj1gJHlhHpNnEvpwx5KMF9OILwaMenUslnaoqEMF32XsieIYJuyvjC08bR7yUVnCn8e0o3oGQAkY4R9+4ZsYZWFoRjJax6z1PfesQq+mzxVvDv1YTucqrezFX6Ft/cPMrfph+El5Mh6EIpeyhjvst6AH6GV98ut8a3OYHOVwoGjUhpk8yIhRAlWEL05oDqA/sqxeQLPrDSxgMDF/F5vRVytyhHAjDmjdDAKWnjxe+OeMZVRrFBOxWuOypOLgrchhlt7TPQchQyFFSHuScMgW2TjchG/tMm4A4xm5OJgn03MOZNYOtloWUqg18qvhl16TPLrUeXa08ZcJNJ162zMpePTD76b8Zcv6hAp2wAnXZ6a1Q5Bu3Cc7UM7m9NMW/V43PL6wtHQRZtqpxzBNu3bwcA3HLLLXjxxReRnKyIuxFFzJgxA1deeSUmTJjQvEL08h9DL+pAI2qzdXS6zQPs4fK+TOSrUORbR6//7OniAitLqzxedx/QKDdvC5DzFlPn7+hyhy6m9yrtOu/WrFPxzbLvoccvbyvdHiN15m0Djr8tP9N8pUD2vUxbqTGYHl6d5NgSYxDW+BFt4vq553b9OrPuBkb9Ra5AV61fbm6O+gt916gpBPbfR5c74JHI2xpOe6lyubmZPcOc78mWG878I9rLpQXaS1mHq+5GAx6Rf0+/RCESbp3NhEAskuAAomfOnEG3bt2sWCSRwlMB9BXedSF3VlsMf3+s9QK/fEcEOPSUijdx5cnwYpEB8ju2uwyI70YEEewGVJfQ5TrijBmayYTdVcfl/QfE797y0PVSn76FDzZpVBAezfhUSiv+Mv5dPnSxXCAb00a8//rMCRUaFu3nv1etj+fk5zwaVNA1QqO+mbtA7s0PNH1PybyDYtqE954PoZcpBg4uEDS8Q55uaiR68GFg0J/49WuPFR4PwcZXRt7N3Dw6uhSYvB8o+LghtmFMnGhvguJc4WQIulC9u2Pb0d/l1Eb+Htf9WqDyx0ZjaRN/H3gAGPykOE+bKM8mApmr+fezGbEQogRLiN4cUE7YDsDnC+Ua3SHP8XkdiXK3KHss8OVT8jJtMUKLTAm9HIm8q4wzOULXnTDdQAD6cDRDcOVIofvJae4B44tWyq+mOMzD4cyL1KVKJZQevoy/KFEXCGXwyzC47aQXTZPcerS59hz8Yc1tsdz846JV15zmv0nNaf3LgJFApzqBdlXj7kgGdt9MP/AppYk9hqezqmE4B8NRkEWTKuccwyuvvFL/3ydOnAAAdO3a1bT6Xn/9dezfvx/Z2dlh/Xu32w23u0FJUlqqCELEwXOWX2tcejh5o11n3iZhASKDM1G/3PjOaBI4q0mdm8Vjhio3JMhaK66TGz+uPUb7SZ1pvmqmrYox0K2TGwPl+DFtMqvO/C1CaSq746jycd+sppixHPPz5Q55OvK2htNeqlx2rZj0PY2UG99ZlB1pGrdvAuq7ETV+SgrLlrN0C8Dvl8/V5ohFcl7CWy6E09K4V3b+/hiTABx9qemaS58oLKy5+2xMGyau1Wpg7yyg7aAgqrMfgX1zxFtMhsBbIdqGZipvYZXHekSGZo1kBLpCXl0DK9Vb3qvwHvBW0MJliu6m71zgwutDLdwD/aw5w3Pyq+gzKbiLBZ89xXM/6lW1RXpwujLoaAXtHTTsBb33vDsfyH1PWDXb6hQU3krgzB7xe9/ZivdfMZD8M713MiW/Us0juz1U+Jw+CUgfz8sB7PHG6Gt1jOJ8bvq7qO5xg58E/vOP0Dk/+Ok62qSgsz1vszDc4AwgdWUlzQBLiN4cUE3YWjet8a3OVxzKcUBhVtCEnQh0v0ZBIVMqKBJkm391oTiw984K3fQyVwAHHuIPKoo/bOQ6ADZaEKei4oi24MpbSgefULlTGQnUSV0Shi7m89nsjMB2InB6N/9dgMiF0l6FxttzVk+5ofIu8FbI58nAP9La/aNLw7u4RcrlxV1CVcJaLkgON/+4aNVmuTZFI9BppGtUOQ/O6l2yYjsJzTfFu9huKN2mFtRqnwuora3Fn//8ZyxevBjl5eKBkZSUhPvuuw8LFiyA3W6PWl3Hjx/H7NmzsXnz5rAFBU899RQee+yx6DTACLWZSvDCCdF16wRoLyoulomqXJVnFpfO9ae11cmVq2qPGf1UzQU2r2adRsrl8ppZJ5WuzKf5zZTlMmvNjHJb4nsaKVe3TFW5qrsPNX5G91wT0TgWycKFC5s9Fsl5izYd5V4LAJC5Fji1gb4/dpkqFwbZXUD/hwG/v2l62kTxu4zOCqjzNC4DCrYLIXo96oTLBdtFerAgKUDlFJ8u/o6moZnSIz2VT+fu0aQiYa08Flk4nsa6BlYq+YwzjJhssnePr1pNd0N9r8ofeToSjqqSg7sA6HU7zXPvLoh8vqjeS23aCVlSk0C8dW/2ihN8Xmo/rymjFRRj/ikMCrdPojnRr9gbSQ8bUHFCWGIHrMndhUD+J0CXKeLbUdSjCRfRwUP3zwUGPwEclMkB5gDw6/PN6xrFVTLfRXU+V+XK57xH8ZavyqXnnrcMGLYE2DdXoohZKmSO0Y6TFyYsIXpzQCUoqviByeyvW0gIzdt3jtj0+swEhjzV1K2spoRvU2BzkrrKFAL+GOH62NhVxlMO+LzA8TflZQYWwqH5tKazy9ToU3HooqaEDj6x43fAuM1yzq3MVeG1U7aoAVoTXJjNH+Zw0ALbYUuATSPl7SjcKTTbwZt4QCjNQaWFpy4QYcEmtwLx1woBqGyM/D7+8OSCBQH6/GsUVMJaLkgON/+4aNXh0C3pwGigU11w4164h8/LPZr7zhX0FcHzZMAjYh70XxA5N5sFLFiwAOvXr8fTTz+NMWPGAAB27NiBRYsWobq6OsTd3Aj27duHgoICDB3aoPTw+Xz45JNPsHz5crjdbsTENFVUzZ8/v17wAAhL9G7dNGMlqB6KXLruOjX6eI0hlA1KV3OmXKrMcNK5/rS2OrlyVe0xo5+qucDm1azTSLlcXjPrpNKV+TS/mbJcZq2ZUW5LfE8j5eqWqSpXJdChxs/onmsiWjIWyXkNbwXtfXBgLnDFfmDvzFDe7uHLgQ+GEGWWAR9fWXennxVkQXwlMGkXfcf2lvJvG2+pPP5PY2vaaBqaxcTyXrZOzThInLFO+TF9T2Nd4yKVfIbjzmfjPSm8irxnxbeT9UcluHcqvjElUKz18Tz3wwhvBw4qJYSnAuh9p3xed79OGMVFGmwyth3wxWNB7+66N9y3a4DhLwkKYZkSIhwjSEp2U/4dkPNGqPwluTeQOoimHu1xE7Cf8No6+Q7Qe7pchlC0Dzi6TFOpZMAojuNhV53PFFTc7hxdca0XOPhQkCKmbowOPijmbc7bcuVGgnle0oAlRG8+cIIibnJ5K4C9M0SA0MFPNhWU774Z+Pn/ikUWLOgNhwaGgj1WaEJLv2mYlN4KIeBMsdH5ALEQOE2njZhyeZuEQsBXHcqbZYSnioMrhdb29l8gOC9li3b/XLXbEyWszVwB9L4L+PqF0PHpMBrIXEm7eDkSgUMPyTfbyhz6IOozh9aC9ntQMUZteTcalyIADwUuknX6JGDQU0BRkLY4PkNQHx1+nNfus3Vq8K9x4KLbq9woufkXSJfBmaSgW0pSt1vGTxdOsBGztL3UuOtyobnzeXfISXtCNerx3YGet/5kaVrCxV//+lesW7cO06ZNq//tkksuwQUXXIB77rknqkL08ePH4/Dhw01+u+WWW9C3b188+OCDIQJ0AIiNjUVsbGx0GuBUuBFy6eHkjXad6ZPq3NEl8JTrl1uZK9zVZTQL6RPpOtMmgIzN0Rrr5MaPa4/hfhKP0Jg2TFsVY6BbJzcGyvFj2mRWnWkTaPo9VT7um7naMsHAbHy5VABBrq3htJcql10rJn1PI+Vyc4FL4/ZNQNxHdcbPmay3VzcDWjIWyXkNzrvAWyEEMU14k1PFPbniP/Rbq6aEv9Nzd+zYjsDni2gBZ+YK8RY26z0cjOpC3su2ulDPe9edLwy7ZEYsKo8QbvwM8SYTBl2w6Xsp15zV95qO68yflXHMHOAMxVBLsx7kbxXpWkFH1ze10A7wfXeZImRClOB+31w6MCsn7PbVCDkKJWfyVuvTG3Gym6+fp9fnyJfr6EqCzpD8LcJwss8c3rNAljb2XeAwYeioUipV5aotv1P7yfPbbLQCrfIUPzcLd8vrVAnfWe53L3DqPfE/Wb7aalq54Ugw9U1vCdFbDI0u75xGN7YjMOoV4UZiszVwP1Xlit/9XvmidcTzWmRHfOjvAdS6gcN/knMsUtaxATiSgM//SG80g56UH57HXhYucLtulLirrQaSLuLr1QGnQQ1E1qYCZnCbFyeszZ4BdPstrwnmrKEpTWf3a+h+dhhFb95c1Oj0SUBcFzH+Mj6zEWvMiWRduBNwtAFy3gzdFNtnKrT7pUAl5IoYs/jUdfn6dXnYq4t416bqIiCxB11v2fdA3taGC4+nVFABdRxF5wkcRLpuZbrQ5o0/S19MAoc1dei6omjNcx6iqKgIffv2Dfm9b9++KCpiuOY1kJSUhAEDBjT5LSEhAe3btw/53RQkdgdGrJJ7JI1Yzaf7XXxev0vunu1PCKNOYk/OXA2gVl5ufAazlyvKTZ8guBuz7iLq9BOu5qsBxNBu6Mo6xxH9XNXw39I67XQa980yV9Llpo8H0i+nv4tunenjgS5XyB9uMclMW1cxda5R10l+z1Vgvyc7fsx34fo5ch1QW6NX54jV9PmjysfNzYRu9EPc1UFRrkTIrmprWO0lvjc3N7k5Hdb3JPqSuZLpZzjzj1jbqnXGBfiM78zfV+2x8hg+tnj1ntvCaByLxEIUwClGHAnCYGf3zaFzZfhLtPWsQ2HAwhmv1dbwAs7aGr7saMMZB2xnPGUnfab39uGoOHQtkwH995TKoGvM62CF7BQcyQrKEUYZFttW7L3Z05sqRtMn8p7wKkOxoS8w7U0QRo5abzy/nO+7yxWA38bM683AMJ24an61Rb3O3FTJbtpnygW5+VsF3RInX6DihwC0Yt1PZwHAK2I8ircYZ/nt9wMXzwMyfi+CJ9crRk6Ks3D4S8JLR6Zo2DhYXmbhbkX8M2bv5OIz9JkD7J1Dz4URa0x9z9v8VLQSC01QWlqKlJQUnD17Vs8SIJhLqbGmzlcFVJ0U1APBQp3MlUDVKXnagEdEWad3hAqlu18vNg8qX2wakHqxvK3FnwMbB8nT+i8AzmTTC2H4MuCDYXLt67GXgQmfiM0ouE2DnwYOPUxbeY3+mzkaeErrOPCPwOYxdL5Ju4WVugylR4ANxNgCQrv48a/lab86BKReIk9zF4tLXRPOrbpLTeJFwI+vy78LV58jAZi8D9g3iz84m1guB7kRcpprKq1wD7BtvHye2F1AwQ65EueX7wKfcH3ZKzZ32UPIXQRsGiHPC/Df1CzoBNEp+QrYdrnwTonv0jQyedbtwLjtQsMsQ2UeUHZEvi8MfQE48Af5HMpcK4/IHWhvOFRMOlbspUdF4JrgC1PA4iDpZ0ByH0k+Zg32XyDiSMjmV9p4ceiaobTThOGzJ8oYOXIkRo4ciWXLmrp+zpw5E9nZ2di9m7BEiBIuu+wyDB48GEuXLg3r30dl/Mp/FFZSnhLh2u9MaSpY4dLNSAP4PdmscnXr5PKp0iuOC2+9QLmutg17I1cnl89IXiNjy5XbZH8MevAZGVuuTt3vaWQcuH6qvpkqnYKR8dP9LrptNVKukbmpm1c1fmb0RYWw76sRfE8NtLaz+1yDqeMnC3YYgOq+2+23QPZdoWlTj9ZZoxLGa5krQ4VPAUz4FNjyC7q9Ez8TdIrNxftb8pV4F1J9GbaMfmdwKDtWp7wlYntdeJ2gdZFRLQY8wKm3hM57SvVe//V3od7hjcum3j5l34cqqev7WafUS+opr9NdLOZmj/9p9MZLEULMH/4u3rOyOku+At7vT/dlyiF92Q7VT3dxqOC9cb6hi4H3B9JtmrgDSO4XmbC75HPgfaIfAC9HadzukBhxBcCGUAOhenCyFNX6pfKmTxLMEfvnhb5xhzwHfMDE75r6tdgTZCg+CGwcQuedcgBoO1ieVvY9UHm8Tk7QWJYyERiwQHhtx8SGGivGtKHnwgXTgIGPAQful8skk/o2xHYIBjevuW+i6ieDcM8eyxK9OeAu5rmUXKk09YCnPFTgBTT8PXy5cDEJ0eheD7RJAzKuaVpmZa74nVOdcEGRji4Vgsp9s4mABLm09nXsu0JIRwYdkAi1ALGIa06bI0SntJXufD4fpxFX0WJwgRm4gCHufGEZL7OOdyQAUw7Kec8TLuTrs0GtsaXcCMlLy3oAfvpC42pLz5NhLwJfPytvr43uCvrMqbv0STwzsqY3WGRRMBJQUpfmRKUtl5Ub0wZIGQh8Mi20vLTx4nCj8npL6f3k0MNCkyybQx1Hy13ugPCs+FWXW2r8wuGNjzT6eMDLRIb8rYLXkho/y0Idzz77LK688kps2bIFo0ePBgDs2rULx48fx/vvv296/R999JHpdYRAJUjh0s1IA3jXbrPK1a1T5YbOpSd04y2NKXD5jOQ1MrZcuRyVmJGx5erU/Z6qdC6N66fqm6nSddqjGj/d76LbViPlGpmbunlV42dGX1Tg2qT7PS2cX7A5hNHX3lmhRjcdRvL33cHPhHp6p40H7G2EgDP7HokF8UrA5qK9W5SW8e2NeYJGep+1x/B0LvZQKr2w4HOrLZP/81qot3VAcBztuFaq97pXYWFMvX28pWqvaQruAqDn/9DGQ1QAUJX1sVcSnLa+7Mvpd1Ggn4BE8Kzw8PbX8m1yJkdOo8pZJgPqwKvUHBq2jPeE4GQ3qphDCd1pi3vY5bI6V3s97wpAKJ84NoqYOD7vl09KZCmbBSPGiDVyLx0uYOnQxcIw9aI75BSrV+wFQAjRufgMAE+bpBuEN0xYQvTmQE0RLwgfuIimHuj637yLl69KXm5MrCDc73Gj4M8KWKv6/cDnC8UlgIKTcTnzVgi3Muqg8lUCnz9MCOkeFe4wJ98NLVcVdEB10BkBtYHrbl4qYSzHDcXxZXJj4K0QlyTZd/FW8JQYMfGRH2IA7/p0aqPckiPgVjZyHR25fP88mj+McwlihaNbBG+W7jfloGP90BjU2HMH/cV1gROlF6wSwE7kHf4ScIawFD71HnDJk/I5VPYN3wdubqpcDEesBbLuJJQtqTzHpCOBeFispx8rASUDBW+F8W96HqNHjx745ptvsGLFChw5cgQAcNVVV+Gee+6B1+tt4dZZsGDBggULFiwwqKkUlCWZy+toDc8KQXZMG8GHzsFXIRd6+b2CarXb1UCfRoFFK0+J3+MuABJ7yrnWvZX0+2TIErkFezgBBgG9+2xsJ+DQQqDPbGDIM02tob+vs4bWQcBIhWzrj3JDqOx7xLgZiWslUyS4UhXtLefTqbePR9FPKj4DoB8AlKMLAgRlRt9ZAPyhb0ebQiniLgL2SownB/6Rz+ct5+UPrg6KejWMmTg5Cvce3TeL5y53tZfTERcfAmx2XmgNO6/guWBq0z2h7TChCNbldq+tFRbegNzyu9ZPj633LK8YKf8+8oClZd8B1QV68SLcRbRCLz6Dp01SBek1CEuI3hzwlvGCcI6nSrWBU+neSqDnzcCRpaHuGH1ni3SAsHRV8KnHxNIHFadl5nihVEEHXKnyYIjRsE6nNhLdzUvFzcYFajIinHclyb9L1Un64Ow7qy6Yi4ZgkNNAx3fmN2FPMa2l5+bJsZeBiTvl3JUq4WhNif43pRBusNJolrtvFtDxUnmA2Z3XCZc9Ku/emYoAJ6XyOeRWzT0mXRXgpPwYPX6jXlUEMckWirl6rsK6S83eGSKv7DD//7P33nFWVVf7+HPv3ML0GdoUqZaAAjIwBQzGAsMoiWlvLMmbvDEaG4I0ExV7il0BQaRIjMkvyWti3m+KJioIihEFhgEUDRI7dYY2vdz++2PfO+Xevda+c+5cZpT1fD58dGbPPmfvffY5e+9nrfWs1kO85dqZk5xn+gXByJEjcejQoZgEoseOHcPQoUMRCAR6qWUCgUAgEAgEBjgcKv9X1U1RXuNheQUOKWlAy2dRkmSfASEfsOtnjJzLciZx4ZOK3AqFukoN5k0HBpRYjwS1ekZx5wJF9xF5AhhdbhOsRvxWrwW8R63ntaLGvWyVkprQRXjnV5hJOKo/JnKeHQc/zxmBcFZxZPLcjc1GR/aaPHYDbfo5dNZtfD13f+t51aJlkD1HgZrXgYKLrDvEmTznz7pVfz7OrwDSTlFStNFREsWLlboDF7kRCnTfYS7e6Aodh2VPUU6twy6PMvYdVN+9FEb/3mNyaiUiHqrX0glLPZn8Nbn3wZWpJGx187b1AO2QCZuSgk4ihEQ/ETAR4Snp6iPeRes6TOqwGWuhkpLqYAPw6bPA+AeAlEfDGn+5KqvxnqXAmFv4LMRn/wII3qW80iMWaF8jYHcAITtjwWJClAA6HIb1MC5XFtZkJB3t6dAwwEzAw2YhkQbUval5UreLXji8tbwkxgUvGgYJhH4YYznkwp4A65EF434J7FyovDwmPNhVDzzo4+u6sq0/UwrJSlYaz0K/YVpsWX6FMmT1dIITq0l7AHOIIbcg++vpd6n0SaVn+Nnv9RnaPYeVXrpu/M9/QUUHxUhOvRB+pzbpPQ72LLH+TL8goNKoNDU1oV8/gzFUIBAIBAKB4ESAOqvaXeEIyCgZ0eq1QPA+nowMevRE29Dv8OSnv0XJx2gTF96ozuvDLlXOTZ1JL5/hvMSdp0xOLK1hp67oMQq0xRLoQFgec6b1PGWms8RRJqeO6dxIlXOGhK3Xq2jYaJI4ciZ3ZJjPPloP94F8Pc4D26pcias/730MBx3ZO+YOvr1H3tCfiQKtvKe5I1vNk3N+2728agAtg5w9WhHwW6/neRQtb2EgiFP66fmZkieA7fP170PVPNWej38TFbkR5iY+/g1Q9IjeETSlX2LRFZxx6KPfKMnotMKOspa9gN0J7F5E33Pio+YxokCd5xPhENx5wMAp+nk7dYNBNqkeQBKkoMMQEv1EwGTJtNlVYs1tc2ItXKf9mJ94dkrXKAUYd3c4yUkU8Vz6JBD081mIy1YAW67XW6AB2oLlHMD31UWU1+1S7dJaK1fG6tYBHVrXVhfzeC30VggzE1lrlZyfuEj1mdKL08GVzUtimDwDqI80l6XeGFlguGf6CP1CNujLKvmETiuu6EHeEOMapP7f6jPVweqmLtHrUgv9pDUqEbEV5FcAqYX6skQiM0whhuyCXA8MHK0Pf/XWAe8v7n7IIwC894C+ni0FmLiEDw/zGsI0v6BYsEBJCNlsNtx9991IS0trLwsEAtiyZQuKiop6qXUCgUAgEAgEYVCerIUzlMMX5SzhOcp7lXrr9PVM3rz+ZoNzzC36hKVTCZIoAu48FY8Ty/b5sfv6CY8Ax96inUms5injzhIly/hEipzULKDOBlTCSG7cg638mZw7+/ib9RrQk54GSlcAlTcgVh9/hTkPB9tPytkpF8g4XS81lHG6Oq9TZ+S6XTQxXbIMaPxAnbdi8u/9ACheoojkaO6meIkaz0iOiu7kVStZxssgl63mnxl1XRNB7MwgIpgPKMlTHWrWq7E++xf6HAslywAE9Y6gpU+q75AOiUSZRIxDW6/r+szyK4Dh3wW2XE3f0+6ijYgmQxf1jiak7sDUNSoQWORg4oSQ6CcCqQU8ER7yKpmFmI/FK8r7e8zt+hCvMbfTSRtSXPrM4xFtsbKVBomFT/R1q181a11zVsmMU2krX/pQvbXSeww4+IK+rYkkHU2WF3EEHFlrVYM82igCdDxTKizPNchgER/E35OTBpmwSL/pazmkNgu6ZLF55SoqgmtT6im0FAelFbfrXjWPts3SbFpWJicxrVFix2Looqmeu7+eWE4rUHqNHCgDhWkhSx8adc8obwIKXIihaUF25fCbISshj6b33m7n9QjLVvM6fc37VPSHr05Jw7hyvxA66jt27ACgPNF37doFl8vVXuZyuTB+/Hj85Cc/6a3mCQQCgUAgEKg9GuXJmnWGSgJKOUsM+Rbw7i/0kokfrgHG3qX+P4ZQvIJvk2lfT5HzR96w7sVp1MlO1Z/vfHfyziQmzW8WtrBu/E1diV6kKI9Tqp8pmfQ4nPINwO7WO/iZEkZ664Gs0fT5h3KKA2LvB4T5kKtVncm/6f6ZKR6vXeoMkj5ERTN0buvAKWaDQISD0fXTe5x2WDryLyWFM3CSMjB1fld23qqc2yhw/IJJBtnfAGSeqn9m3HWPbFb8WY2Om5gGwKHnZxrep/sRQbQhAVA/H/4XsPc5fdm22bzEKqsVbjjLUsYhU44zzzHaiFiyFNh+s76eKWFpIkoAVN1IwlsKVjmYOCEk+omAyQLjOUZ/LIJeYOPXwlIcc7p+oDZ+DSj/lz5LuL/JEOJgSpZRp/99PFrXnP52sI1/iXTWyqYPDW1Nkrdvki1Y3UY8YXm6j1FKP2DMQqXJFf1MxizkPYFNH+mi+/Xzb9C5KoQoFNTPg0ArHXlQ2klvL0bffR/9rhx+Tf136GVRSX0OKctqMpBIiFIi17Wn0tmxTXUpA4VpIYsnOZE2rJEJMSx6CNhFJKbJrwAcWbH9BNTPzZ/x7eU2zBx0yZojOLZZvUdUJE7QS0TTrAAyT+fv28fx6quvAgCuuuoqPP7448jKMmSjFwgEAoFAIDjR8B43eLKuAt65k3bIKX4cqN7QqcAGpA0HTr0qTJZp6tlTzft2Lh9PxgjggxWxpPWZC5R38bab+POSDiadbEKeD+6Ben33yM+ly+l7cvDUxnpuRzBjl+Gs6qa5lOKlYXkezVnBlDDSYdBrBmhilXXEOxzWp3aF/7nNUdqRe7He7y3AwX/qIyzSh/BOeulD1TUoRx9tXrVD9JkorUA5OVKOjuPvp/vpqaGjQSJ5+yhwUR8cb7FjPlCxBaiaq48ysRMJVo1Eb4C+Z1qBnrQH4pBYZUhgI4fVGMVB2MLXzOHrOTKAfz+kNyIe2Qqc+RP1O0oyiHMyMzmQWqmbDA4mTgiJfqLAWWCaP6XrBVp4KQ5/k36imzTUTOWp+UR74tC65vS3p66ndYopGBN0GMrJeknyIk4WTGF5PkLry1MDbLoCKFsTm2V90xVA+Ub6eZg+0q01eg2wls/Utcl5sA7YvUSvbb5zIS1Pw2nFjZqnrLrUxzQZCSETCVGKgEqYS123bJXaFHIyRPG0qTtjEY/0kb+JuOev6BBD9yDlAUHpEXpr6Y2JCVTIo+m95gyM1ByLjMPQS2kNyclPfyE80n/961/3dhMEAoFAIBAI9DB6sjbzDjkUuRwKAYdf1ZfZ7IpIGvod5UQUIQVbDgDZZ6pyLh/P8bcZ0npl1HkpfIbrfF7qrhPL2DsVGauDv4UfvyAR6WkCR3CGPMDGS/Tnxo2XABVvAjln0x6pJqkcHY+SN80sCUGBOx870lWyScrhxnQW4Lzf696mIywiefQoIrLxY6B6fQcB72tUyTLzpynPbh04vsjECfnCefJ0c9PbTEc7jPgBHz3gZM6v3HPxNytpFq12+e/Uu6Qlcg3OaRw3YRojCiYSmDvLOtLVM9fNv7IVQOElesNHXrkaj9Hz9d+pYVcoTXXdeb5fgeLprc75eBz1otETHEwCEBL9RIKyonAvgtNA+Diz9WFlwy431MvhrdN2YlGxpHVtM5QbYHdba6sJyfIiThaMYXnpxELVqD4mOh3xSWt4jWejdvlQoGqBRgttEW/8caQDp/5A36ZIUkggti/c+zBwMn2/npDnIcPnEghRavyIzgOQeRqxWTyszyTfuZ9Z0TricSRyYa3Dhg1q66FYXcVI2ZYfq35wIYZUW4+8QbeJS0bMhjwa3nsuh4VpjlEeBTWvKIPAF4BEFwgEAoFAIOizMOmT++rosjG3A637aaJyzO3A23do7tmiSLlo6Ya86epc48zl8/EM+rK+Pcc2AwgCe6jz0hHGiWUNkHGGnvRKGwrsflh/z5Z99PgAHc4m3FmCOo9S8DXw58YIOWpFbsPuAqa9pjSbI0YIX6OKjvccV+et7sKVTUcW2F1mZ6d48qBF/03jR3yExaTVymlHNw9sTpVYkprXKWkq51g0OC16EyfkzKLJ0dLlwLv36PuybQ5QvAxo+ih2bOt2KZlkCiZyOX2kPl9g2Sr+PZr0K0L/fg0vb2Qao/Th1iRWubPshMUqv6FWL30mMP6+2KjriFKAr4k2Zh18XhldcsZ1VY1o+Qw48iaw91lrcz7eHIU6JMLBJAgh0fsCUpjsz44MXmM8JVXvie5IN2RMTucTp3iO6NvactCsr81Z2q0Q054jcbT1S92/rjs3PkmRZKC7JCZgDstzZuktgCXLgLcX8mGNFEyE45HNes/bIwaC057K604XL6H7Qo0B4TjSjkTkeUwWUisa9y2H6LwFnRPmxmyiDHpm3kamvb8CEOq+tdc0dj7GY7wzsa8bI25sOcPRniXAxdvVRkH3/pIJf37FW64dzPfYBM7jgDu0CQQCgUAgEAgSh0miw5lDl53yDVqyBVDnEx2JboOSY+miDx0m/j5YofShuX3yqDl6aQu7k8ibFvFSX2EmoHROLACtQZ5aSI8PoKQWub07bPr9d8kTtIex0yARyDocphvq5hAOX0sAEBIeJrjzaL6jZCltoEjEqcsUYdH0KT0PSpbyBHzpcgAaEp1LNNlyiD4v5ZUDzkx6blbOUoaj3CK9vFHxY8Cnf4ga23I6Uj0CE7m8bTaR8289n/NvyrM0Wdv4kWGMmBxxroHWSGDOC3vQOUDldfp6kW+Njjvc9D3gghdpY9b5zwPv3a9I9HaEHWXT8s08AEmi92SOQpv5T3oIQqL3Bdic6kOuy+rrb+U1xgNt+oleeAlQvBiomq9fNNqO8LIr5Rv1WtfpQ5RWXNVc/cKZ0o+3tE95tvvj48wEXr2IbmvFm92/JqCI7O0L9Akxts9X3rHJINKthKwAfFjehEeBHQuBAaWdkrWEFyNvA7/oBjz0Pd25inTsnOE+JTVsTJkKrPuyftO3605g+qZYS2i71bbeECro0y9kTR/RBhVTshar8jyJWEg5eI/weQuohLnxJB2l2nvwRfMmQdcX04HEVE6R8KaxLVtJb0wGTFZzV/f+1mxkLOI/5jdDAL0xSR/B95PzOOAObQKBQCAQCASCxGFz8E5HjnS6POg3S5nozj0hAGfMBN5fEkX8hT3RTY4+jnR9ZPmEh5ROO9WeQKt1JxbqfOfKNYxfP37vPvRSfdm22cCERUDl9bHX9TXxzn+uQfo+AgAc1hy+quYBk55irmsAxXdUzbeeMJKDMZ8dIftavdYs0eNv1ZdxiSbThyrDiM6zu2Qp4G/j52bR/cCOW/XJa1v2659Z5Y38udsquWzK+ce9R57j/BiVPqk8wHXe75FzvhUegfLCNkVmBFrpuclxDEEfLcEz/Aqg32DgtGv1RhE2SSohRxyBt552PrXKqfUAhETvCwi2ADt+qieDvMd4svuCfwKlq2L11xz9gA3TwjrYD3bVfdowFbjwZWWB1r1E+RXAgRf0Vqo3Lgemb6YJKGOiDYM1SavpNhgYcA6hZ2ZaWBl4apQsBiWNkaj8h/aaCRCy7lxaW9ru7pBH0X3YOG0xvynLeiiWeM2vAAafB0z+NbB7Uew9J60BPPX0PDmyn78lFQkRCtDvw4EXkiPP0xMWUm1Yo2ETRZWbogOi9cU7I55NgjY5rUFSyaQpSC3KprH1t/F6jvv/QljLXzD305GtEoEGvWpj0NmLnNMj5Ma+5ZD+nnnltEa7QCAQCAQCgaBnYE/hI5jbasIJOy+PPT+bzkT+JiVpEO0hO/y74QjbaOJvHWCzARMf468bnVAz0vaWQ3xCUlOOMyuEbQhKFznShggi4+erN3vVU2VFD+p5i5BP6TWbyEYdUvrRSUlLlgEvTdTXq3nFPH4UTOcXLmFkPMlMdeDkJgHekcckcUQR9M4c4NUK/bn7jUuBikp1HuvMNfmaVLRCy6f8PXVJSyM/Fz2orxPPuZs6w3GR3PHk/KPgygQ2XEiP0cXbVXQ5JbGaCHSR8MbIDGIeRRQlqHNuxqnA9pv1z2z7T4Dz/wHsvE1vFOHyF3LtdaSr87NW331VrFMvkLiTY5wQEr0vINAKHPyH+heNod/mNcKcOXr9tfxpQPbZwOvfiK2TV64+4JSlruQJ5Ymta0/eNMAWouUrrBKDAG9NKlsFbL2++wur1bZEyq3IrnBIlJBNH6IPy2s9RMujbP8JbxF35dD95Ej/qjkqgQ4nE0PNE9MYBn363x/dTBt/TvlGxzzhtMW6+0wTmdMAPa8nPMLXo4hnLjqgcAa/abG6SeCs7KPnAt46awYM09j5G2jDUWoh8PGvgfP+rjbjnZMtOQwbCM8xoPImWoseoOcuJwUT9MZ60kSuK3roAoFAIBAIBMmFezDw9t10AsGxdynydO+fFckdQX4FMOhR/tqubL2HLILAsTf1Xup7lqhybp9cQyQstafQ3p9T/pdPsgio877u3AMATR/SGtl179CSDxe+xN/T7iTakg7YHbRufChkjWwMtNE6zm3V6m+o52KVRLfqTZ5IMtPUAn4OHd1M1zVFMVOOPq5c3unSkQYc+U/HedTfrM5oGadZNxbUrAeCTJR8PGOvO8N5mDGwlPMvcq88fozcg1RbeoI0jwuGSBxOhz2tgD7n2lLoaIbqtcBZt0V9MyJyVquBstXW2jthkZKz0uq7X68UGHTOsInIJsUJIdH7ArjwnNZqPrzJW6+3ege8QMkSFVLUWYcpf7qSeQl46cSFzYeUBTDg0UvBBJmYNONHmvJIjcNDu6eteKa2OtKtZxmmkCghC+gXhtZ9hg/brTTxbO+nNpKRBdBzFKh5XRGygSZrlnajTEyeunfOOH3SkKNv6evtWQLM2KmXiSl5wpxgwkrYj3FO51gzQnhvTyB0kYgOKLxYWf8pWN0kuDKB1y8JR7Y81JWw3nKNkn+ykiE7nu8FZTjyHFX6bDrJqrIVKqys7bD+utHfNiBWi56CaY5NflolEfXVKSOnK1cIdIFAIBAIBIITAXeukorQ5bwqWwnABry/uCuBDqj9a0qaIRdZmv6eviae7PY10fvk4seBl0v01w36gT1LCYclm0omyRFmdgfhxbmC18ie+BjwYlHsNfMr+HMGALgH6H8/al7Yk1XDWyDUsf/u7tne30g7HA79jsEIYfDupmA6v6QW6GVxR8+1nsyUkyqJeOXqkF+hjC1sTjtiHPwNKrIgFOr6vuRNB8b/UjnU6UjM/Aol6ULNTRPp31pNl1mVZ+W4h7Yj1qPZuediShCaDLCROPMB2JTkUrv8b9g5LaInbsWTH1ARNzpJqtFz1TwC8V5z7R1QrJd/AswRH4nkwosDQqKfSFBEG7cYNewGyp4Etmr0pspWAPv/SlQMKu/QMXcARQ90zUbtrevQ59URst7jSidMJy+z87ZwIg4CJqkJd55+HOLx0M4a3bNWPGPSzLd6PkQkHtLQive7zxCmldJPb3UsXgY0f0x7ItgN1nLOs5kLiXTnAhMXqw1u549t/nSVJOfdB/Uexp/8DnAN4ElMyoPYqpQOt+g2fKDGiDK2BFroeb3pcqUb393QxUR0xE2JgalNgjsPmPLH2A133jT1+8j4dzc5SjzfC0D/TP1NsTp8QJgMnwlM+ROw/gL9dWs26NvDadF3aTcxxwC1+RDSXCAQCAQCgeDEw1NL7w8rb1R5pHSJ/gBFdnO5yChZDPcA4J27+cSN6UNVvq12h7AclVjQW0df12bn8yf56vlI0aaPiBxTn/Ia2QjR3qq+Op64DxHOdnlT6ajomlcAfz1Ioo0Dq+McAN5njBCTnzZfX3suN5xfKFncTd8DLt7Wjc5FIWYOdXIqLHkiVtKzc6QsJXkzZqFSRdDBWwdsuiLs5T+na188R2lJ3Oq1fBTzxEXA2kl0PynP+HjlWSkuZeKiWO4hrxw49Wogv5wnwjl+xuRgdSLhHgzsuEU//1oPK6McNW8jXEh3PfkBIBQkPNFXAUUP0+PHtpcxpgA8D2XV2BInhEQ/UeA8YG0pvKVu5x3KChitbb7zDuVhrIPdpSQxdKTX2DtVOYVAC3DwBfVPh6IHmRfBYI3zN+szdo+7h24PEJ81qbvkM9fW0uV6CzyQWIiIadG1p1rzfjdmce6v/7h7j/OeCMWL+etyns3cx8tTC1TO1HiBrFMb3LKVwJbr9IajyELWDhvfxvZ7mgw1hzv+Lt5Ft2wlr8c1kRm/tsNKN767ERZGHfFWWkc8+0ygwCB5Q4V9xpMwmCOXqffTqvXeV8sfLCY+qvcCmfgosPYc+rqJWq57WgJKIBAIBAKBQBAfTPtkTsIj0MjnIrvwZX29oNeQkNRLcwGly4HCS/TnboqQjsDXxLc3sj+PBpWEMgJ/s57wTysA6pp44j4lVU/Am6Jh45FR7S6hHWjizwoBgxMax99M+pWe04h4hVMe2lZzdJnawxG5tTtpyZuNlwDT39Dfz5VNe/mf+xzfVkcq8K9roqKYwxzWgb+pqGLdM8srBzJG6OUxS1eYz1TUGJWtZoxrM9XYUQaKeCLZuTPwiYQ7VxlUtlwT5ahYoXI3bL1aX8/Eb5k4LGcW7YkeCvL8FtdeDpy+eyLvWRwQEv1EwOQ5WvIEvRgBwKF/AllfAmxhL1h/C3BsC3DoH8DYhcRNgzw5Wrqcbq+vgU5i8tFTijTjXgQuKV90vcg4UMaACEzWJKvZecmQlQ/5JBxWiTZjKNYci0lH4/TobUeYePY38ps+u8taIkXTx6v1EL/BbTtCZFKfD5Q8rjyNu/usuWfmSFeJdKjEFdsX0B4tnB4X/PQ9AcCV3v3QRaOOeCOtI54+UsmjUJss6j2a+FhiWv5WN32JjIO3Tm/V9hzn3+1ELNe9mCVcIBAIBAKB4KSHt55PxunMoOs6MvlcZA6irq+Bb5OvQeWo0p3xKmd1eBFHk4bpw/jrRiQOKT1mSjLDRGg7s4DNP9LvZ1NcwIdr9HvsD9coxyPdvt5Tw9/TJKNK7rF/RZ+tOadBgD9LxBPBTJ1fOK9wk1dzIu2hiFx/Ez+vyQgLhl+gCMwIUtKAc/8M1O9WUh8RDqv1EDD4fBV9rvOML7oP2LFQr4iwfb4iujmHLWqMdFEZnctbDyi5Icoo0tPqBJ3b3NPOV1YlWbj3geOwIvkUOXkobvzSh6prR8uhOjJ4HirjNDpiJskGDSHRTwRMFvFgmxLd1y1G/kZey8vfor+uv5UnR/1E2A6gJu65fwKa93f9fdow4Px/xvch0X3EG96nx6Fmg3UtKqsyHRFoQ1YMyTASIdqoD5vnsCEsirMOWo0AuJtvq+c4f13YrH28TB4QAWJe546PJdCB+J4198xGzaMNGKbEFZwel7/Z+rwG9AtrIjrinOQN9x41f8rfM9FNqMl6b2kccoGjWzQhe1cloEXPINHvkEAgEAgEAoEgMbhy+LNzSjq9N4eNlyqx2ZUedLQ+tCmhvSPd4B1fqycNj2+j25pXrrzDS5/U67+XLgc2TNcn1ax9xyBpupmJsl0CnH6dZnynd9X8jt7zBtr4/bfnGH3Pyc8we+wf04R2K+HsFQGX/NLk8NV6SGmft6NTZDTnIGTV4cZTAxzdRCdJ5XgCk/Y7laDWnauMFAdf7MidlpKqvMkzTjdE17sUSb73TxrJ2DuBo28Szk7HgH1/4seBJNEZzs1bq/99BM2fWuMB4lEnoIjyZDpfWZFkMfJbNr2eesADHPyHvkrNeiBEOBVGlAC8x4kcFqt4HoqSyDoBSVyFRD8RiCeZ5Bm6xWgaMOJ/gHfuoS07Jcv1izmXrBTgy1PS1D/dR29AqXWPVG4c9iwBLqqKJTLjIWTj0VOP/F3cUi9xenZbtR5SRgYOpo+/lQiACQ/x13Skmz2FrXgRc14gAO3pMXAybUVPJAyJ0+kzEeWsHhez+Sicodrackj/8efC0azqiHPg3iMTWOmeBGR0AH4c2KTLdUReh1uVLFB3tehNiGezLSS6QCAQCAQCQfLgyOJ1sMtW0frQsPNSJbABwy7rqg/dckjdk8qfVLfLnIzT36I/hzjSgYu3K2913Z41pR9QeQPhtXszcN7fVDRtNL8wYREwaIp+DIoXAy+X6dtZvRaAj9bJ3nQFrfntb+D15ikHquq16pxkOutnjY7dZ3uP80aRFCb3l8/g8OWrVd63FLnXXYclk8ON1+BY6W2meYnUAv7smMqdfULAvj/H9rPwYlrSZtIaNS84VYSiB4GXS2NvZ5KJ4fgkriw1n78uBRMPYOL5uHPs1utOrPNVt5ULOsFTG/usI5hKSCa11z1GlwX9QNVsIsfZ9WqOaROh2ns1AlxI9BMBk1XHkQG8drFepyrYZtBYawMGlsUuYi7DYh0p131sQ376o9dygL8uR/Ry4+BvVgZcjpClFgbTx8tzHNg2t3svWDxazc37u5KjnqNAzeuKHE0fYmiTpi9Og/d7xMuBI+67GwEQ8Bg8Lhz0dSOwooOdksrflwJHWAPWw5BMYY0sUW7Q4/LWAnuf62royp+u/jV+RFheV6pNr25hrZqjNs6crrkVcGN3dLP1RdeqjM6kNerbSG02376LIcNXKO8byoN+3C+6r0Vvgu84Hz7sMxjBBAKBQCAQCASJwV/P62D7m2h9aBtUIjydh+wHq4AJDysyLrWgQ+M5FFKav0UPAtvmxEZAlixV5Rwo5yF/syKgqD1rw/vKQ5aKZB69QJ/sb9ddQP9ifT8b9vCyh/5mXkKGOhN463j99snP0PeMxyFRB89xYPR8APZYh8POXvM6UM8kgoCHJ0CB2DNwPI5/5Hm7P/D2QpqUnrSaP0+NuV3N1ehxGHtHuK1ETiyrkja1O3kOy2bTl1FJRdvLGT6JK7O7+RyElPQRYD2BZSLyMlbz73GINxeZbi54DjN8koGfCfroslCA/157jwGV18WWla6ONe4AJywCXEj0EwGT1ceRRutUDT6Pv3bbYX294d/j74kU2npTsgw4RnxIiO9dO7hwNqP1azBNyHKWJlcO36ZoTTIgvheM88D21AJNHwJ7/6gJUTqjE+HdjdCdkieAwq/pw2HypgFwWLO4eRjyzstkzh49F7Cn0HVNYJPpuujkl2PvBGp36a+ZyMIKMFI6Bp0+jijn9LgCHkV2Ry8O1euAls/Cxqpuaq0f+LvaxPd0FnBu7PYsAS7aqg4HuqzuVq/LyehEErNSC3bGMD7p8ojvM9p/DUDOmT0b7uXI4j1EuJBRQd9G875Ynb7O39umz1Siski5MxvIGJ68skTqmvpCRcYAvAGXuyd3zUTay9UzRYlx1+Xaa+oLB+6eVttj6idXN1nPLBlzyFRudS6Y+ml1/nHXNb2DHKz201Kyvjiei6kvyXh/kzVPEnm3BX0L3LkHUM+fOnf3LwHOuF6/lxs9V52bWg/FajxnfgnYdpOG4HxF/b5kuTXnIUAlaKTyJ5kcVdz96WR/Ngfw2ldj653/PN8eV5xEXEy9bF6Xm3NoikfKUvv7LPVeD7s0KnrgoHqGriz6e+PI5EnXmg36e1avpfW1x93D94N7ngEPT0o3fUqfp0qfVBr3U54DUh5R30FnNhDwAZuvBM7/m4p2iG5vPDmxdBEAQByqCK365KEZp1p33OK4Js8R2qBSsgx4aSJ9XasJLFl5GUOkQzyJdq3ApDBA8TfFS9U3RWdgO/qWIYfeQX1b8iviyCdRp/99WsGJN0J0gpDoJwImq0+glf5ImxJiUBpDSFGkbHQW4rxy9ftggLaMbbtJkVu6RY7zSI0QvRTitX5FwxT6NPkZ/sXlFjnTC0aR+t7jhsStT6px7E7ozrbZwPj7wollNIR2Sj9rIWBOxrBxZJMKM6SSw3BeARzieWa2FGDY5VHJLw8CdgeQd37PL6wRUM/UauIKbjGqe4e2rjoz6DJj6FgdkDWqZxcHbuMxcAqw98/6ebLxEhW6mQwZHS6UMiLtQ+nmcYeARHIaUHAawocnPdXz9xQkH40f0tEOmacz5c8AaKXrIh3Yeo2m7A8A6i3ec6X6fyq6BXa1/pDXpSJjVgF2J7F2PwMEm5l+OoCt1+rbk3kaP75k3acA+OkxsLt4YzM7ftQYGcooT7YIyHuuAhC0Nn72fsCWq5l+Ms8TIWae2GKNv3E/Mycxr1eFn4su7PtpIMi8K8Y5H6Lr2tOALVcR92yjx8DYTxtRdwXUPNGNHzdvw/3kwLXH3o8Y21+p8eHeB9Lh4TdAsIkZA6qfiXynuGdmaE8i90SK9Xdb0PfAnXsAZUChYHcob17KW3r6m4j1KLOpszxHcAZaDc5D7+jr5k1T3uMUjI4qN9Nn1fG/1NeLJ/rUndt9Zx6TM10LoV+eX6E8762c/xxZwO7FtPTjpDW097arPzD2LmhJ14mLgLWTyK6S+tpn3UrXATqep4485aIDAGWwpPTS/a3A+f9Q5/5IBL2vUZ27z/uLcj7StTeRnFgmHfYUt94R6u17rEdcc1xT2nCg5VO9QSUUAgZfQDsypg+3mAOOGR9TFLwp0W4ioLgQjr+pmkPzg3uWADN26g0xphx6pkhtJ6GukYg6QQ9ASPQTBY5oO/Im7Q3cL4/X/U3J0H8wHW7lNarVSFugQss46w1F4O1ZEtZmu9Ga57LJ+qWDKfTJX89kC14KvFRMX9vqC+Zv5DdL/kZroTtn3UYT2uMfsGhxc9BGmtqdytt32+yuH8VEpUHieWbpI4H696MKbUDaCCWHQ4UuWjHEmGAy8JjmLWlsYeaXyfJqNXTMKtis20uBV84DTru2U4VOh4hkyehwoZSmxZNCZLPd09Z9XwMfjmZ63oK+h+Z9sYQMENbpm6nmNVVu8wFbuLpPEfWaDfWYe1bOBIZepi+r3qDCHtnr3kDUXU+HTAYagMrZ9HUnPkaU3cD3havrb1AeXlw/KQNu2Wpr47f1BkV0UGXn/Jb2WuXmUfX6sNyXhfEbeyfdT+55Vt7AzxOyPQk8s8g9tfuiD+moLNOcr94A7DOMX7fvaehn5Y30+FXOUtqd3Z23W2cCk5+mD8ZNn5nbo+vnwRf594FL1qczjsUzBsbv1I30GHHPjGtPXPOE+P6xfTG824I+CubckzdN7T0LvwbkFsWen9sO81IlgD4KOftMvkn+Jtp5KHWoKotuc4RgDzJSMFYdVWrWA/ZH9GV1u+IjMbube8mdyyRBXaEMrRTRZvX8563l9+ZtmvNqZ+e0tKF6DXzAQGrb9PzMkX+ZjQGUYbN0Oe0JDAAZI4APVhDJdPsBrfvpCPpTr+STeVJwZVvXYT/4T2DXvfrrjrszKmFkJx7ABOrMHmgDqubq50N+Be/IGApaS2DJnddNxqojb1lTUojASnSVKXntWbfqvykDpwCuAdZy6LU4eK6T8mI3cQjJ4Eo6QUj0EwlqsXFmAq9W6K3eLfv4JByuXODo1igCdLr64B98Qf3TwUdYn00YOAWAPTHP5e4uuvHooA0cTch0HOYXOasvmClEyddItNUQupPiBo5V6gntVuIj0n7tRv1CZnfQRpozrgcQ6nlpkHif2bBLu9534JSO+1Khi1YMMfHAKlHOgZtflGW1va7F0LFEQMrdHFGee+8vidqcTQem/NEsqWRVRseRSW8wqPFpvyfjNeBvphPhWLXu+wxz3lQu6HswHb589XQ5Vxapa7UeVV69Tnn16MCFPZquy9UNtPHtRcjaPbm6CFlra/Va6+NX84rylqLKvEfowwk3j9IKunq4RV+XGz+qPdVr+Xua5gnXHqvPjLsnF5UV19y0MH6J3JPrCxtFxszbmlfUM6PWn2S899VrwSbr8zdZf1fY9jJjxD0zrj2JfMNMfeHebUHfhD2Fl6oMhoCJjytS0ZkR9oLNVufn1GFKSlUX0VC6HNh5Wyw5X7NeJePk4MpWZ3odgj7APUh5PU94qMMr19eknOlC1FoIg6MKkzQTUN7xun1yyRPJOWt5apUjn9bBb77iEDii0kqbTMlBuWSmrYdiE4dGULpanYF062V+hXpuOhmdMxcAw74bK2XZ7rEL2rBZOQuYsFivD51fAdS+rZ+bgJq7XAR9yROx1wTMRK89lfeWtuLk6EhXc37zj6yf06gccdy6RDkyfvxb9V5aaQ9n5OKMVaXLgReL6LZGHCcpopzLucZFV5mS16ak8R75XaS0oiJ2KB4lrUC1i2rvztv1bW05lLg6QQIQEv1EgrLU2d0qhKQLwhPP5gA2/RcdVnbe32M/4NXr4iN0uCR4qUPUAhEJ+UlJVZagnDNV2yiiN57FtbseoPHqoFmR6bD6gplClOxO/e9NVjN3f3qDEGimn9lHT6m/0S1kZauAj3/HGz6sEMQcEn1mJvR0e5N1Xdcg2rrqa+ItrzrpmkQ97uOBbgwCbcCexzWeWuuUpmAixjPu/XT1pzdgGSMMnkZp+ncJiH1PgO5Z93Wwqtco6LugdPjiKbdqVDHWY+4J0BEapsgN7rpc3USMR8bxpcaIqZdIP031uWgSNuqIuaexvRajmXpjngB8e6lrW9XD5K5pak8i9zTdl+yn4Zrs98RiexIJdza92+y7UpdA3SR8G03jwJUnOSRckAS4BwM7bqHPPcXL1JkqOholQpS/80uC6L0ZyBmnv2dKOr+fTUkH3rhcneHSCjvKWvYqsjvYBrx7X9czff50oPhx89nRqqMKd+YEev5M5Kmhk6A60sMJBAk5iAhR2d02mZKDcuW+Wtr4tmM+ULEl7NkcZagpWQq8fYc+oet/nlTa0tS4N7zPGz6LHtRHLIxZqK7PybmwckPENzCiQKCVqF3F57Wa8iwzNxknR1O+LKvnNNO33GbTGz6KHlRGNSvtYaO8w8YqneGo5SDvBOptBBo/DhPPUd+MslV0JKIpusqUvLZsFT13reTtiyDzNFqBYOKjan2Pvm7hDKDw4p5XJ4gTQqKfKHATy3NcvaBV82Mzeg+7XHOxTpYdipjh9N4i5ee/oDYQ0R+L819Qlvm9z8W+mIOXKK9Uq9ZpKy+YMSEpl2CC+Xgl8oKZQpRqNuoXsuPb49OZ07XLnUc/swvXxW48APXz1us7tNh7UrKFQyLP7IuEtAK14FSvjzVIpY1gLK+rFEmcDI97K/DW0t5+Ea9HK55a8byflO5i48e8p5HnuFqUdZ4IlmSROkFnCOQMJnnlqlzw+UI86yhZZjCaUOXGesw9AfqwbTqEc9fl6lrtp+meXF2rbY3nnmxfmeghNuqIuaexvRajmXpjngB8e6lrm6KykjF+idzTdF+yn4Zrst8Ti+1JJNzZ9G6z70pOAnWT8G00jUMiCQ0FfQ/uXEVQbblGf+4JepXkKSXJNGoO8Po39Nc+/Vr97/0tQPEidZavjibCF6nymASikfN8SN+e6nXq9xFNfw7U2fGUbyjiP/o8WreLP3MmCp2HrJchBUfNo8+xiRCnXHJQY0LXTLrM3ww0/kdvqPHUKXkUKjltwBt1sU68jonobfpYf89NVwBTNyhSX+dBbEzySZQPmKwcOnXSKt46Na4Ucd96qGN+dWdu5k/n82VZPqcZvuX+ZuJ5Hk3s3MhFUHDSPf0GKxlV3di6cpVMns6RtukTQ9QbE11lSl4b8OifpykXXjzvb0o/JelkdykH48i6bIpA6SWuREj0EwHTxCp+XGlS6zJ6B/w82R0M6O/pzOQJHWcmsOOnekuTLQUYfoX+xdw2R73YVhZdqy9YokR4MkLSuDaVrVIhe7t+FvvMxt4FjLwyNrlovH157wH9MzN94IOtiY1Bd6MHkmW8SEZbkw27M1aTNL9CWU/TGcsrkLzNbXdhCoc0JQUB6OcSz/upXbDTgQ3fo6N0Lt6mb0c8UkMcSEPgrzrC8nRGEQkH//zBlWtYR7Ppcq4sUleHeOpR5fnT6cRcXNij6bpc3ZR+fHtjErDFeU+uLmzW2ppfYX388spV9BBVxhnJuHnUckjdV2ekNI0f1Z78Cv6exnnCtMfqM+PuaYrKsjo3ufYkck+uL1xyPG7e5pWrZ0YhGe+9KVmfI8P6u8K2lxkj7plx7Ulknpj68gUygL/++ut45JFHUFVVhUOHDuEvf/kLvvWtb7WXh0Ih3HPPPXjqqadQV1eHKVOmYMWKFTjjjDPa/+b48eO46aab8Pzzz8Nut+M73/kOHn/8cWRkdHj0vvPOO5g1axYqKysxaNAg3HTTTbjllltOZFf5vWXt2zzJREllAYpE0pGGthCw4zZgQJki4TvvSXfcChQ9oJJRbr0h1mFu5A+B+ncYL+IWa2cbdy59z7KVyTtfkFISKxQx2HY4ts7AyUkiTvsnkNDVzUftO7P1bR7ybUWg687rKf1ULjIymanJeOnW33PMHcqAQ3kQm+SGnFl6D/dxdyteSCdlMu5eXvqDix7i5uaIH/Da71bPaWWr+fXw6Fv6sZ32Kn8/j+GMDHSfeK6cpRwkty8g+D8P7dxmkg7mxs9PyBGbyk1a6qb31+RkGzcfQp0beh72E3ankxmmJIshL3Bss5p45z8PnPucekHG3KHmwrv36z+K7z2grIM6BPwqnCivvOvv88rV7wN+vk39BuvLatYrC74VmMaBCzuLbIYu2Q1UbFb/jYQJxQN3LpA1WoXnZY3umY0D1SZnNq079t79aqGy0hdu/LzH1YKjm0OOdPXBtDoGzfvUYv/CmcDaycALo9XPzYS2n2l8Es0oDaiFp+F94OgWoGFPhwaX1bYmck9THc5w5Al7cOecDQz+ivpvT5GtVtpLwRgOmc6Xm56LlbnpzutI/rTx68Abl6n/vndfWFufiHZIRHaFfZ4/ViTI5KeBGW8D5RvVfyc/DWSeau6PoO8hfag69OnW0bKVQMZwujzk4uuG3ES9dOv3LF0B5E/Vl+VPA0pXGq5LlOeXq41sJKlaBPkVQEoW315HFlG2iu8LV9fB3DN/Gt3WSWviGL9yur1pw5gy5rvNzaP8aSrRmqXxO53uZ/pQ+nmWrrQ4T+J5Ztn0PQtn6Nubcbr1OZ8/TTl2UHVdA5l7Wuwn956VPqnapJ232Xw/ub2RqT3U2BbO4N+HSLI+Xbmd+RaVrqD7afxOPUmPH/fMuPbENU+I98z43n9xDODNzc0YP348li9fri1/+OGHsXTpUqxcuRJbtmxBeno6LrroIrS1tbX/zfe//3289957WLduHV544QW8/vrruO66Do3mhoYGVFRUYPjw4aiqqsIjjzyCe++9F6tXr056/3h0IleM0kCM3FPGqWpf3b7vvETlJguFgIP/0O9JD/5DlVfeqPd+33YTcP4/FOHe5bqbgXP/pDwz9/4ZaPxQOWk1fqh+bt7P98NTS9+z8sbEzgUUWg4xUhIzgSl/snZdI3G6Xz9G/hYg4wzlxHbxNmDaBvXfsXcB/QqBtHzEeKS3R7TWqrO07rmc/wK9BtudtDdvbpFynKTOhY7s2Gt2vvbRzfqygZOZfCbrO5K2UtdNSQWGXdGJQ3he/Zw2TEmrDCjtyi8MKFVnQ8pY8P7jShqEAjc3q+YqwwUF0zlt22x9e3fcor7pumdWtkpFZ2jvZziTms7IZFtNvNhRmv8Dk2w4kQg0q/JHES113bsy5X9VOYV4uJLe4H0MsIVCXLYKQQQNDQ3Izs5GfX09srIMYaDROLpFPVgK098EvEdjP0R501SWeiqxAKD0uNZOiv39xTuA1y4CytYo7bVIkpKWg8DWa4ALXgZemkBf99zn1Augbe8mYNCX6boUTONQsVmRaJ93NLyvXmYKl+xWRGF3wY3fBf8EQn79HBo9F8j8EpA1ir425eHgqdXrRwNq0bEaXpcIOAtztId/5/JE2mqykFLj1/A+8FIJ7cVw8TZrcyHR9nYXjR+FPayJcMiyVXSikmTOoeb9wMEXY6VyCmcA6UN6vj3cu+1IB2bsNOs5dhMJrT2Cnhm/5n1KsshXpyQDXLldn2fTZ+pQHil3ZitCJ1llidQ19aVLCHZUZEyX71xUxAh3T+6aibSXq8e11XRdrr2mvnDg7mm1PaZ+cnWT9cySMYdM5VbngqmfVucfd13TO8jBaj9N88TqczH1JRnvb7LmSSLvtgZ9fe222WxdPNFDoRAKCwtx88034yc/+QkAoL6+Hnl5eXjmmWfw3e9+F7t378ZZZ52FyspKlJSUAABeeuklfPWrX8X+/ftRWFiIFStW4I477kB1dTVcLhcA4LbbbsNf//pXvP/++3G3L+Hx4/bB3lrgxfF03Yu3Ay9NjP19fgUw9FJ9YsfpbwCvXkTv9y98GVh3Ln3Pqa8AG8pjf1/2K+WIEe2cFfGkzhlvbc8KWD+Pcqh7B/gnM7Yz3lbn2eh9+6ApwD/HWGurpxaoe1s/RuPuAdKG6pM3ljwBvFqhNMrbuZJsoOWA4krKX1cR+Nx5wd8U+41r2Q+sI3iS859XJCPZz/dVTiftOXelas/BF2Lrnfc88Dpz3YrNaryjdffzpgPj7lTfxsY9neZuv46kov56Pb9Q8gSw/nxacqTiLSXXojsje2r4uTl1PbBBI7djPKftAZo+UufDtMJOc+yAOhdmnK5+1q1L1Ddj4qN6L//IOBQvpvupXYPDZQ3v0/MEAM79M1C7Qz+20zfR/OCYO1TuQipCj9NEb9ijzrFUX0uX6/mkxo+U8SO3KLa9tTuV6gbFE5i+U1/dpfJRnCDeJ961x9HtKwu6D5Pno3sA8M5demtTi8HKHGjVh9/4m1S4FKXpZtLG4qxYVi1urmw+LOqLojtosux7LVr+ufEJ+oE9S4kwLpv6YFLgNpqB5sR0wHpaWoWzVjZ9lLjWdXfvueUa/Ue8faNuyHLNWWatoid0yaJhCod0cd4GcUSgWAnRdOcCCNFSORQSkRriPGGSpeco6H2kDzV7iZ7IskTqmvqSVsAkHMql5zB3T+6aprpce7l6ptBP7rpce0194cDd02p7TP3k6ibrmSVjDpnKrc4FUz+tzj/uuqZ3kIPVfprmidXnYupLMt7fZM2TRN7tLwA++eQTVFdXo7y8g8jNzs7GpEmT8NZbb+G73/0u3nrrLeTk5LQT6ABQXl4Ou92OLVu24Nvf/jbeeustnHfeee0EOgBcdNFFeOihh1BbW4vcXP1z9Xg88Hg87T83NBiS/3Iw7ttXGaSVcmLL88oVaUg5oDmy+f2+w3DGpc6GuWcDO2/jE/1R70qi8oVWYLqmv1G/by+YrjSydUlHTbm0vMfpCPBhl6sy3VzYNhs4729KMiP6bDPlj0AwyJ9fWvcDVQti50nxIrqtxmTPdcDAUbQUUfESdY3oe5q+i65sIOUUYNhlwOhOckMth4DUU4DXvqqXTznlEuDdx/Vju/NWZRTYeTuhw95Ccwzj7uHbm9IvVnolnnNaMKiMEHv/pD+vBv1A5dUaqaGViuTVjXvrQT4HF+y81CdCNDnPIWME8MEKemwprf/anYrs3jpT309unfMcNeQbOwpAQ6IHvMAZ1/N5AKizvDHK5FNrvE9Ekz9J6PMk+onSb0sqTEkWg54OOZdoctkEf5M+CYIrh6/nyuHb1HJQXy9vGmCzqALkzgMueBGo393192nD1O+/KMkmnRZDYUzg5pEjg9f389cD0Hw0TRvNcffybeI+fD3tDQ2YJW04WDVemEhg3Uc8Mn4lT5izXPc0jKT14Y6/647GfcbpKrSv87em5ZD6PWdp95g28YbnwkUeREIMR93U9bu5bbZKgkP1yWqeBM6Q1RN6jgKBQCAQCAQnGNXV1QCAvLyuZ7G8vLz2surqagwe3FXu0+FwoH///l3+ZuTIkTHXiJRRJPoDDzyAn/3sZ4l3BDDvg4NhydPoZJ4RydMg1FklOmqhtYbWaXamA+8zzkyTDHI2nPMal+iP0zBORL4wHuj2/KYEwAGP/sy09Xq1rw+0dZ849TfSY5RWaDgT3Urnh5u4mO9Ly34VQT96btczSChEE5wmaZDIM6EMiZlELi2ANww5shV5OuzSrmefgVOU9A01rzlpmpxxwM476TNu6QqaYzjrVv01I3D3t3ZOs9tpgwqgzuVaqaEbOjy0Y7TLjwIfrNLzbR+sUvOE6ufBF2ONRpGyI5tVJIBOhie/Ajj+dtQ9w/Mrcs+SZfpv2IRHgCOVUXMz3N7tC/jzsTOzI6JGl2+s4k19PYRoaR9AGX+s5gGgYOJ94snXlgD6PIke0W+7+uqr8V//9V8x5RH9tt/85jcYOXIk7rrrLlx00UX497//jX791IL0/e9/H4cOHcK6devg8/lw1VVX4brrrsMf/vCHE9MJk+djy37aej3kW9aSIJx6NV8vJY1uU8kTQNMHeg/3iHXKKkIB2joI9E5SyJ6+p91FL55501R5d0N+Iosp9cxS3HybvPUEwXmY31xMfIS/LvXhS4Y3NMCT9iYNMJNut5V7AvRHvHotEGwzZ7nWZbBPxBuKa68jHQiBXshYj7Ih+s1X5DlSZHfJMj5BDPdcuHnU/Blw+jW01dtz2LrnXeTeMe8hY8gyIRkePwKBQCAQCASfcyxcuBALFixo/7mhoQFDh1p0uDHttwJNiigqW6OSiHaWPP3XpcD5fwO2XNe9xJj+JoMzUxN9NuS0rk2R41SCacDsxGdyXuPOqqSDywqazM2vAGo26O9VvVadE6wQp9wYGT2/mTMc/HQ9R7pyAjz6WOwZZPh3gTPDczma73DmxPdMuLHXRc007FEe5ghpuJs5gL8Bsc50NvUfVxatFOA5Ro/BwHNo56Ga9eoMTJ2XajaYxyHuZJKdEGg1nLtbiLJX1Flcd/721vFe1p6jdD/TCuiyHfOVLHPVXL1UTuN/gM/+oL9n0Au8fbueKN95m0Ye2dYxBpxTl2sQMIB4rnnlgGuwfm4iSDsE71kCBEPAl2YDRfd3lU3a/hNFsHNz4XiVvq3J4n3iRJ8n0WfMmIEZM2Zoy0KhEJYsWYI777wT3/zmNwEAv/3tb5GXl4e//vWv7fptL730Uhf9tmXLluGrX/0qHn30URQWFp6YjqQPVZYfHVkWaKHlXHbdq0IydDq7pU8qi5IO/iZgdLgsut7oBao892z9YtV2GPjPk7TFbYIh/IQCF26V0k+9RD2sJ2xEUryljxtCYY7HaqyZQn4i7aE8aLmkrID6kOiI0+KlPMFpTzVbtrVj0AMSHjpw1sqIdptWA2waLH/ujJnSmY+4t46v66sNL55EWJkVcO0dNU95b3PGDYDeuFEbGo7s3nYTMGERUHl9bD3Tc+HmkTMTePfnjNX7cfq6JnBheZQhK30Ef80vilyVQCAQCASCLxTy8/MBADU1NSgo6CCSampqUFRU1P43hw93JZD9fj+OHz/eXj8/Px81NV3PJJGfI3+jg9vthtttcAiKF6b9lr+Zljw9/4VYGQSgU2LM55QOdDRM+31vPX02LF0OVM3T10tJ46/rZPTi3bmKK4hO9BlJqMudw7jzsSOD3vNXzQdKnwAqZ2tkTh4HXi4BCV+t8tQOesP/fLEkuNb7fQB9TRPRxpX7m+lz5YTF6pnpziDbb1a543Q8SvVaYMxC5VQYPQ/GLFT/byUPl7dBeQpTHsRT1/ORvef/A3j3F7GE7dBLaYLd7uTHljNm7VkCXFQVeyaNJ/KAg9HoxERuUO11ZQKvXxI2uj3UlQTeco3Kd0CBM+L4m4GWvfp5EvQA7y/mPbsP/F0vf+RIB8bfr/gFrZRsM22kSStQHITum1G2Ggj5gE1X6vmkc/8E7F4Ue89znwOcqWHZ4ehvwmIl9VK8RO9VX7wE2P9X/fiZeB9Hpr5eD6HPk+gcekq/TYce1WYDYhPg+RpUGEfhDCDgo61mB/8BjH+QIE6PA6Pnq5cwRhO9RVlIx9zeyeqTpSzW7sEdmcd1pFjDHmDCw2oh7Pwi5FeoyW7aKFDgwq1yi5KrJ6y1miE53tKOdODV6fRCVv6v7of8dG4PRWRyVrxjlXrZi523qHZSluSgx4JlG8nT4eO8Kup2AeN/od+YjJ4L2FN6/p6c9whg3shH69oBsWFlFMiIBaa9eVPpZ310E+A9Zs2QZTKaFN1PR7Zwz4WbJzY7720QCtB1ObBRFD9W76Huewwk5vEjEAgEAoFA0AsYOXIk8vPzsX79+nbSvKGhAVu2bMHMmTMBAOeccw7q6upQVVWF4uJiAMCGDRsQDAYxadKk9r+544474PP54HQqkm3dunUYNWoUKeXS43DnKX3tnHGxxF/dLp54TjsFOPYW7VFJ6aWbCBtHBvDaxfqzYcCnCNQzf6okQSMkna9RnSm5vWXE25I6525fQMg6zKdlHUzRxKVP0nv+A38HzpgJjJoT6+Xvb6WdtgD1d2/9kHYsokjg0uVA4dcUZxKNloMJnOGYCPBBk/UJZoEOuRJdYsyp64GNl+jnwcZLVOLVyhtpDffix+kkqQB9xnOkq/o6LqB6A3Dgr3rpkPp/K8PSu7+MJUeHXU6PHcC/Z/5m5RxtJfIAoM/ATiZHF6CIf/LdHqCPDnfnKY18XeLaKX8EHEw/TUactGFA2v5Ov7ABacOBUND6GXfUPH0i1MjPk1bzEemUZFBKv9h6QNh4NgcY+h1aGmnopXq+o2q+as+On+q/Uzt+Coz/pfK6j0bDf1S0e+UsvSwXl6+tB/C5JtF7Sr9Nh57VZqsFmj4E9v4x9uXLOgNwD+ITbvobAJzS6YLhkIxAK/0h7jcYaD2gCPFIdmJ/i7KaZdtVEgkK7kHq5ZzwCICHw3pwkQ+aQ5XH0+fojxtnHUymnjC36B7d1PP3tDmAAUR/8qYpYloHo24b0x5O6qV0uQoJ+vT3+pAgR5a+rfkVagNnsmzr0BM6fNQCSfWz+HFgx616i+6Ha9Rm0Qq4e5atUpZeHfIr1KLDbd5qXtXX5cLKALOXAin7wyzmiSTGNBlFWmusPRdunvgMhk1TOYV4oiiyRuvHwmrCUoFAIBAIBIIkoqmpCR9++GH7z5988gl27tyJ/v37Y9iwYZg3bx5++ctf4owzzmiXSC0sLGzPRXbmmWfi4osvxrXXXouVK1fC5/Nh9uzZ+O53v9se2f3f//3f+NnPfoYf//jHuPXWW/Huu+/i8ccfx+LFBn3pnoQ7F5i4SDmkdDn3hAnZkF+RrrlFsedufxOfINTfoCd7HGm8lKcjTUkg6s5bw/4b6JcHVL/a4WznbwkTwEMUQVo5q6t2ct50YOwdiiiizgQTH6O9VQH6XGnaB3M67IAaX52X/4ydvKTNkc20Y9Hkp2liv3IWMP6+sGNSFM+SPkSdD6vmdv8MFyF0dURvw259vQhS3PrEmCn9FIFMcR7+RsVN6IheuyuWQI+MwbbZwMSlQPPHsfVqd6q6lATmiO8BaXl6L+IR36c97o9uoTW9Izn0WOeiTnK13QF3Bk4t4O/pzFLEdWekDVPe5CluvRFn0mrgvQdognjyM8DQy4GRP1BcTmdPdU8tPUaFX1PPRZdoN/tMfgw4j/qBkxV/SBkLmj41n/W1kkHv89+FUTfRZaPn0e3xNSgDmM4IBgBn/0LviHfWrTT5vvM267xPnPhck+jJRM9qsx0Hdj+qt/DtflQtctSCfe6fFGmtleIIyxXoPsQjf8jrj4cYnS9bChDyqnAknWXH5uL7yy3mFIyaZXF4LnfX27xyFu+FbdVb2p7Cy7lQiRSNYVGGBAmUZJC3Xi2MXEgQlQE7oPMYsHX8L0VyJqrDZyKJKcv1xEdVvegIikRJTO6eJU/QiXDSCnjSf/359KJCzT9PLe1NEEmoaUX2Jx5DFqA3bJg8cNKHAXse7/5zMSXT5eBiPAM4JBJFYTVhqUAgEAgEAkESsW3bNlx44YXtP0fOuVdeeSWeeeYZ3HLLLWhubsZ1112Huro6nHvuuXjppZfac4wBwO9//3vMnj0b06ZNg91ux3e+8x0sXbq0vTw7Oxtr167FrFmzUFxcjIEDB+Luu+/GddcRXrvJgKdWefPqCNnKG4FxPwOKHgaORDlSpQ1XZ+537mWSJS6nc5FF8nvpzt02B30ecKYBzZ/SznbpI4Fhl6kI4AhR1HIISD9V/R11Jmj+jB8naj9r2gdz3uSAkjfUnSuducDYuwDYYw0CJcuAlybqr1fzijoDswTeHL2zzhuXA9PfVGPvre1IFOvKVXv2iYuUwYKTu9ERvW6Dl6szO0oNIBxZ4Mzh6/lbaE6o+HFg98P6ekc3KY6m8n9jDUfFi1UyXSrxY9UC2ou4tdqapvfouYrX6GnnonhyrnGOby379NzYgEfD3tuab0bTxwajUj1QdF+sDFQkj0JaocopFnFqTUlVBHv/EvXu6vpS9CA/Ds4s+nxsS+ENgT7i/e7ssKnNo2f4LlBcniMdSBui3ketYdJglPM16N/ttmr1HHPGde68+o9J+70H8Lkm0XtKv02HHtVm8zfzCQkCHjqj94j/VvW0oRNzgbNuV5rq0SRcKMgT9xFdcy3xHAB23KLPOL3jFkW6UuA+bscq6RfePZAfQ1e2IcFJlFyO5yhQ8zqQP5X3NqesZoB1LSX34PD4EZ63XV72zvUYTTfAnCCBS+x4jAhXq1kPIEgTf55aOozr/BdoMtyUTNeU0DEemR3dNZJJYlq9J1XeekiNBbXIURncPYfjS6jZXdkfEzzHgW0aT45JawCHSTs/3dpz4fQcXbn8PSPZ6rsLYxRFDv8tsuJVIRAIBAKBQJBEXHDBBQiFQmS5zWbDz3/+c/z85z8n/6Z///74wx/+wN7n7LPPxr/+9S/L7UwYJk/qkmVA60E9aT1oMi+jEPQC5/091uM05Ffk1bDLu579Wg6GndP8ivTWOrgcpnOGAYq4H3Zp13oDp6i9ZsMexTE07+9aN20YkErzHADos7VpH+zM5R2lUk+h9/whv94g4AlzNaS3ah3fJoToCPCUfsDmq/UyMTtv777cDWB2FgsFlcZ49Pya8KiSGtJFB+RXhI04dxNa6wto579R84DKmwjJjHlqDlHzmuNDQj797wFe0zsSaUx58kfGlTtP6RBvtLDunt5aYNfP9GO781ZliDr4fOx1TU6MnuPAO/fQciUTHgbeezBq/k0HBn+F5qha9vNnXPcgmmfJOC1sRCS+J0UP0X3x1vN8EpdHj4p2HzUPqLqZ/75xSEnVz/kL/skbC7wGcj5BfK5J9J7Sb0s6bDba+gcoCyGV0TtrFP+xmPBIrJ5X2jAl0s8S9176JZnwKHDGdXRdfwvdV08NHYb09m3AtA3AtvmxFui0IfzHwu6m9ZscGbxczpm3ALvuodusQ940FdZjBRHvZJ1HNBc6FgrxoYBsAkZDYkfO497fzBN/XAhTJBGlDjGe8WFNLU7nG1DkMjfnWw8ZvJd7gcQ03VNX7m+ijWewqdBFHYIBw/dkaWydzu2wmhgz2tse6DBsTHiE186P8b6wIS54amk9x7fvVu9T9foO41lKajj8tdw8zyhwG+NTvsF/i5KVAFkgEAgEAoFAYIYxkjhEk9bxRCPqEuRNeAR4bYY6b6UVdpS17AV2LADK31A/684DzZ/yxL2/BcgizhnBoEo+qvOuHTiZJ3rtqfr9bNlqA0nORNl2dpSKbq+nFqicqb/uxTt5QsykdZ06FChdFevtm30mcHgTHZUwoJQ+H5tkVMmkrU/GemcD6ucdP1HyIFQEs4/JH8eR3Vw0cc16JQHMgfIiNjn4pQ1RTpJxRxp3Ov+Zos51iDdaWPeetXxmbWxT+vGyy44MmsfLHR+Ww4mef+vU7yl+Zus1wPRNhHf7qo4zri7CwtegnCcpgxQHVw7PJ01YBFReH1svb7oyhunA5WOrWa8SCHPfm375+sgWk7GgbJX+nj2EPk+inwj9tqQjFOIXR8YrAEFGdgVQL4pu4Rx0jpm4p14SG8x1KXgb6UVw0hqg8SNgYFlXC/TRzWrRoEi4ovvUh4Yi8Eqe4C34RQ/SJHpqAZ3w0HNcJVewAivyHylpvAwMl4DRZJnlPO4pj+d4rsttMKwsjgDgO06XASp7+xcBgWZ60a15hZDSAQA//z1B+JtBWfepuQkY9Ns36O9ZvRbw3cVr51/4sjXi2VPDZx8/+269llzhxfQ1269NJWZlDA3FS4Gt11nTjRcIBAKBQCAQJBcmT2p/K72PNkX9OtL1hKy/yaB1zeQFM8mjcOV2O30Gfvt25eUZne+o3alrDhHpPkcRwZUzgepOTm/50ztkTkwexjpwZ8qgD/hgtT6C/oPV6uxMOdsVXqISsu79c1cnvfzpQP6TwBuX6u9pOh9zhC3n5NOyn9Z3rlmvOA9q7I5uoe/JgaGSAAA+Zv4Baqx1pGswwDv4paSppJHtUkLhyIIIWU5xAWWrrZ2njAl8mXLTGFCGhOPb+ah8G8PPmKRSqfnnbwZgV1JQnRP0+pqUMxegODWdEefsnyk5aF10yrl/AoKEQSVvmlLH4Hifovtp3ixzlD7psskp1d/MGKRWABnD6Ih+jg8JEDkIewh9nkQ/EfptSYe/2ZA4lAk3MIZUZeoXnHiIe+olSYT0d/cH3l7IE9raJJbTaBLOc4xOilK9Vo0v114b4fWaXwEceEEfhrTpe8DFVd0PM+oMTv5Dp12e0k+FGY2aC0x4qGtG849/p8LOKFjVbzfpk1vVh45XkkUHk9a1aYP7eYHVsfWZNtut3TRghN8PjjwuWQq8VEzf05nFHx6Cfl7DnUtYSn077U7riVBN48Npyls1KgkEAoFAIBAIkgtHNh/dzBHa8SQI1cEoBciUJ1KXMwgc/Adw9v20hAx1tj7wd2DcLxSpWvRAVwKv7ZByvorZ60adtXXnZ28jvaf31xui4JvUWR222Gj2cfeGPVKjkjdWr1PnhNOupc8nXE42btw5J5/cIroeoPpCcQSmuUA5/5mib13ZvKNU+jDg/cWaxKI/BEbPVz/HODnerwwJlDTN5GdoLqDpI2vnKV3C1s735AhbU64sFxHtkDaEj8ovWUZf05Tzj8KExXTURuS8Gk06A+pn1zIlO0XlRXQNoolwfwPfrtZqQr5nNXDKt/RGpYCXv6YjkzZIdZZVip4Pjf/hr2vSWk8QfZ5EP1H6bUmFu78hRCmH/iDY+xksgP30Qv2FM/g2cRPLNOm4zUfAYyDgg/oyZw5Nwp37nKE9pva26j8WRQ8pD3Xdx/+Ub6ix3/vnWJ31whkq27cJFAFPEni/UpuVrdfrdds4cs606FJJXkz65FY3domQjY5MwwbWolZ9e9sSMIz0JKyOrVFHfCATijVbeVMfWquf17DrPQpshqXCkc5LoDhS9d+pzhruOrhy6G/nhIeAXffq63FzrDua+91dsK0aswQCgUAgEAgEicPfwEsMcvtvm9OQINSp99hNSQeGXg6M/EGsXvonv1PlJFJ4YhCMp6u/yeCoF02Khclubx3THgD+Or2m99g7VV1/E32WRUhfVrpcecLuXhS7px/5Q16aoXixcoobdmmUnvpB1SXL0dgEcdrZyazlUKzjm4dx8jFGMzDnWJPWeu07ehKz9h3leV+9LrZeXrnSsR+zEAgFYp/pmIXA0W36sa+6CRh2hf6e/hbeydFzhH4uXkPUOXWeCnj5fkQIW23OP8N7ljFC70k9oBTY8mO6n0EvbbTjov0Bmp8ZdA5QSSRjrl6rJFyoaHabzZxjgdKxH/+Aob3DlZxVtHxP6XLgxSI6asZk+KAMUoB6jpH/did3g6k8QfR5Ev0LAUcWr31ctjJsXUXsS+Q9xkt8NH2sv65jkUG/ifmAOzLN2k8UTIR2yK//WLj6W/8AmV4SR6r+Y/HaRUpvSietUrwMaP6Y1ll3pPNkppXwpYMvKmkKSreN86w1LbqOLD7cioLpupQXu1Uva0DNBW4D6+qv39DEo4FtVWImGbA6tqZ6XChW/2Kg+RN6Xjd+ol+08yvCVnGizNWf9mKfuChsGLKg4c59OynttQjIKIkEDDy9vGALBAKBQCAQCBh469R+tGxNp8jeMKG95RqlT07to9sOA6lDFHHYJUHoIfX7tmN6p5BTrwGKfglsvVHjCPUkADvdXnsn4j56Dz32TlVOwTWAd9Rz9dfLKU58jL4moJzedJHuux8Fih+nnVEiZ1ldWeUsdRbV7un3m6Pgdy/S/815mmSQ8SCvXBGnnJMZJZlR+iQw5Y967+0h36CTh+ZNU45JnKQkp7Ue9AOf/iHqnuXAiP8BBp9HSPCsVBKhGy/RR/xvvITOcRaR8Pgs+p7TVP4pDlwyWCoJZQTkecrH96NiM5MYczlw5s1qDkbn0kofCvh9wDm/jc3l1rKXb6u/WXF5umeWcaq1JLwmpy1ubLnolIg+ftrwTr+0qZ9Pv4F3imPb+yFNoO9ZAlxUFSsfFXnPWqv5vnqOA9vm6jk1LuLIIST65x/+el772N8YJkmfUxl8ffVqsQ/4lP4ztxGYRCQftDkM+k0O+iWxpVjXfjKRSO7+tA4Y+QEaafDGN7zwIRuTNKSWyOB8nLfila2iiTbO05ULX0orsE7ucVIcZauUJZkKt2LJeea6nBd7ImSjOxfIOF2/gc34kno2unlStpLXsI/HAxmw5qVuxbvd6tia6rUepO9Z+FVg52283JIO1WvVhpvbaFL6iK374tNw14H7dhrsP+QcS8TAY9XwIRAIBAKBQCBIPlw5am8and8rkp8LNtqb1Z0LbJ+nJDk6O+e0fKZ+P/ExYg8diCXQAfXz1ht5Sc5gW0dS0s7OTkc3q99XvEXXdWbwWuJFD+jPPUfeMkSQpit97i48wPSw5EOL9bMs5RVu8kz2Mwk3KdnW9jYN03sYFy8B2hr1EqtpBercSUlm1LwG7H1OPxd23qGed7TcbMQBEqDzRDkyGGmLBcCQb+rL3rkDKHoYGHoZMGpO17Oz3QW0HuNlNznZkaZPCU90g7yoM4cuO7rZ2nnKF5ZIHjBJSdtEeLEBk8IRADb6rL/jZmDcz4F/PxI1F6YDY+8AUsNn92inPL/h3OjKVvyDjoBPs5qEN5t3aOXG1uTQ6mui84nFy03EtJdxzvU3qzM7xf+ROeDCiHZ2BdTPzZ/yEUf+BgBxOFhahJDoJwIm0sbXBFzwArBtfmxCjLJVytIZTejmTVO/97for5niBt67n9ZvKn2SfklsDuBdpi7nORoPyUTpgGWeBkx+OjbLsCOD90xuqwOKFwFV82Otr8WLlBWZgiuz+xmca9Z3fKB05Cnn6cptEky6WaZ5ROo4M7p38eg4c0lSAb1XuDtPbcJyxsV+/Ot2mcnG9CEqZK/zPQdOUdehNjRbb1ALGOWR3nqI39i1HgC239x9L/VEvNtNY2ulnmkxYgltBv5mc1t171LD++brUuDmvNUNWKIGHtPmoq/IBQkEAoFAIBCcbEhJ4yPAS58ANl0R5aAWzkEV8CgtcSox5Pj79b/3Nxsc5sJ7Xd0e0dfAE5w+RqfYV89riQcJR5Ud84EZO/VJRycuArbO1Jy11inCeuKjdHtMyfyocpNnMieREgryHqmtBxSx3DlBY8tB5bk89RWVHy3imexrAI5sVhKXvuP0M00riNVgj6DmFZU8lJLMKLyEduiauJiXtjhjJuAeFEsgO7N5De3SJ8nhA6DGVydTtGeJ4mJ0c7N0tSKgdeOQN433aq7bpTiurdd305FsADB1veJ8oo0iU8PvN3XWzxkH7LyFnteTnyHuGacDVVoBwUHYuq8GkJLBO7Q6c9Q8yh0f+8ycceRT5BwKY3L3dTIIAMQ51zRGg2PHJAJT3ZoN+n54jgCbf6SPStj0vfB8SB6ERD8RiIe0qZof+xGqXqc+whwZTmkX+Zv1ulgA2pNx5p7GeI4ydUPMAmnVuxbgyciMMwjP5NOBoAeomgsMKOtqfT26Gdhxqxoj3cLAkbmc7jugxo9q77h76HrcJsFyaFMnJEvHmTJ8UGFuZauAiUuUdE10yJlJ3527Z907/CbVe0SNo47E9Jn0146bdbKjkUgC1QiosTWBqsctRiavAW7eu7KttdW0mHPhVtyc37OEPgCwhHaC3uScAaMvyQUJBAKBQCAQnGzwMXrBNa8oOQPKU33cvYZrE4Q2J68QKaf2iBMeti6jilBsP4COnynZFn8zHY3dut/AA9C56pCaz7SVKTc5xnAytHYH75Gakga8dkFsvbKngZZ9tMSl3UU/l6CP72egRS+ZcepVwIvj9XWq1/JnVUe60qTeNkcj9bIcePdn9HUDbXzkQb8CvUzR+S8o3W6dJ3/+1HCOuKDe495znOaESp6w5kiWkqrOfTpnuqr5vLFg4GTaUFW9VnEIOhI8EW7LU6v01Kl5TfEEgRbeobXkCZUnYOvMWJ7ltGv4d6nlgL6tEcdKf7OSZepiWNqiotkRpMdh0q9i+xop8zfTZelDVd3O94zI7OSdD7w0Ud9eLW/WiZwXTfQvAEykjd1NE95BH0+GFxEkejyLOUB4jv7bULfR4G1pweIWDxmp80x25wJ1/6a9BhzpYUI9OiTNQOY6iUQj7eU5dHvPupWux20SWg4lRyoiWTrOXJhb5Q0qpMyKvjuHeKQ4tv+UDpHjkJKm/z3nrZ+IvnaywC327gF8XWoMEtEWszt5OSZO65H7dg6cEtaCpAjt/V0X5PYEql+1vhnSIvxd6wmDikAgEAgEAoHAOkxnBX8zTTxPXMTXdWYRvzfJL2TTe0TbIoOMKrNPDoX0++tIfzhQ0dj17/H1/I2057cjg9/zU2cxk2eyI4M+D4QCyvOU8ki9cK1ejnLwFD6ZaemTtN788O+p5005Jzmz9JIZg8+zbjAZNU85DerO1ttuUuVkNEMdffYpXqqc3ijCdsT3aXmZ/sV6j/tN3wMu3tZNojyKJ9JGbcRhIKOQSMS/1chxI09wuOPvOvcz0MIbsgKtwI6f6ufCjluBkqVqTkQrNJQ8AbxyLt1ebz0QqNYblgZOUvfkzrk6D/aUfrHyRdH1ENK/L/kX0m09vh04/x+a7+Z09fskS6wKiX4iYLJgteyj6wYNL3ygNXaxypvGayUBfLmD2CC0l+cAe/+sIadmqIXBisUtHjIya7S+Lqf9NGoesG1298nc1AJDJuF+dHtrNlgLXyqcofSoeozcCyMez1srEhTeI/RCVr1ORQVoyxIgl41JZDPoj3TJE/zGjjPykEkqa/n2eA3lyQK12AP8XLCl6L8no+eoRE3xJG+NhucInxzZcxTAGfq6lrXZaoGmDwnvki8B6SOtJdoFaE+i0uXA0U36Or1lUBEIBAKBQCA4mWA8K2Qy+tophn0yQWg7Mnki3KGRUIjA7jR4nS6jz2mmyGkfcX7hnLOcBqcjRzrt+e1v4vf8/hY9oR2PZzJ1HkgfwcvhuPvrdc89NcCxzbSMCUK0LND2+cCExUDldbH3y69QmvO68+jOW4Dznwd23q5PBOvIpOdf3lTek5rSmwfCXuyU7KuBgxk1B9hM3HfUXGDDtNjfd55fVBQzF70Lm95zeewddB8BNd8pOVn3QL6uMa+fIRpb945yxLwjHQhBr48/7m6+Lb4G+pnt+xNw+o+BL92knG07Sxh5jqvkyRRcuUDlHfo57zliTRZ34mN8Pe9xxcnp3pfKWfR7lj4irNZByPNQyXJ7CEKinyhwC4PnGG2VNHnPOjL1FkBnFq8PRlnSAaWnTtUtvARwuOnQJ3eeIpKoBYkikhJJ9sd99EyhO54a9f+6jQmbvLGavieXhTieTQKnQ2UFpr6YQmwoeOv4+3IW33gkZHRwDeLndct+fb3qtQBsBm39Gua+xBxzMhp9AK/hl2xQiz3pifA4sP584LRrCU+Ol8331G0gHGnAqxW0h8j0N/hrWrH+s4mB7cCwy+iNL+cxznmbV87ivUCsznmBQCAQCAQCQXxw5vJnhZR+9Lm79UDHWSGGwLtTSYdE60DnTVe63O89wBDhy+l7BrwGr9M2OhGl2xA57eqvJ6055yxHJu90lJJKe377Gniv8Omb+D09R1RadRCypyrt5Bii8l7a03zK/yr9ds5ZbOJjepmT0uXAuin6ejnjgLfvpPX6z/md8oDXSaWmuPXXNCFvWoccjlaBYDdfn4sYTulnnl+6syHAR+8OvVRfVvQg31ZndljT/wa9zAnLjSXg6EQZBCg5JSAcWTBH309O1QAwG7p8DcAbl8X+/qJK/t0OttEGRpNjYPOn+r40f8rX8zfyJPvEx/RzrP9EYPOVdL3WQ0l1XhMS/USCWhgcTPKA4Vfwk91mA45Vdq2XXwGM/HE4lEOjm1WyFAgyemYBL21hHndPWIuKCH0qXsIvSF7Ca5zTOjOVc57WJniOA9vm0gSyleSNpizEgDWrbCKaytzGwxRiQ0re5PD35DTerUrIpBUoGR6tDvsKetMCKAtqoAUYdnmUtv5B9XuK8GaldBxA4deA3KLYTXHtTvTJTyw1F1r2Kes0RQKbDAKUfEpBOTCAMGZ13thx6K4Wu7+RCW9dF/6+aWDyGDd6azBeIEnWZhMIBAKBQCA46RFo4TWyA376rDr0MqWFPeZ2oOj+juSNvkblvRz0K0eM0XO6RjIGWvj9YaCFvueIH/DSIDqv08g5bdKveAKZkz0E9ARnSgbvdAQH7fk95g4lt0ju+TOs54KKQafo0TG3h6VtoowbEx4GdtwCDCjtFH0acVRMA94hZH0ApTnNoXkvIXNys3JI0o0B59xX8woQaFIyKbrrBrx8e9KH6aOJx96pjCkUTA6bnBSoM4efXxy5bPJ+16FlP0+EOzJUglWdAkHzZ4bvQgvdTw6cg9WRt2jP+LxpzFxgVA1MOQIA+nmbosM5B0lT7j6riCcPoS6SpPkjvp4vuWoAfZDhOQlhT6GThwaD/GQPIWphCH9og03AhvJw5vEHu4ZyrL9AZaOm4K9XHwNd1nIulKNmPYAgn+CkbJW+borbYPVmrK+cp3X6CLoeoMbMRCB3N3ljJAtxdzcJydZU1lqf37eu6Z2SSmeGrnsnLI+hQSL67gCQeRpwzm9jvfX9jXyIkiMVeHW6svymFXb8vmUvsGMBcOErKtN4dFKLwhn0GNgdyipeNT/W4l28WJUnAisyO/FANxe8xw06hsyCbZJPmbhYbSqjN7fjDBs7qzAtyFajJKx6kyc6509SPPDAA/h//+//4f3330dqaiq+/OUv46GHHsKoUaN6u2kCgUAgEAj6Irx1vDd0xWZapiMYAHw1sdGMETLSPQho+axThLBN/ew/i2+Tv5G+Z9VcPpKRih6PaCOPWah0waPbO2ahKk8r6J7jVuly5X2sczqypSjegpMtLXoY2KEhtOPZ83PnHq69wTaVO62LceOg4klO/YHeeDHsMl5PnkugCgAI0c/sjBv0vzfpcvsbgQN/V/90IKVeypXxY9gVUc/sEJBxOn92tNn48x81DhF+huI7OF6Di/4GaO/3qjmKw6reoElCeaGe12lvzxEVkUB9F6YacghQ4Bysdt2poi90CUALZ9DX5FQNTDkC8iuAjNP03ttpQ4G1k5lIkTfpNpmS/x6vslbPlIfQka6PJJnwkLleEiEkel+ArwFk8tCWvcCHq/WSLR+s1mQRD1tlvfWKUHz9G/rrshpN2XTW8ohlmoK3gV+QAh79AumpM+gmH1fkKQWrIV41G/TXMxHIiWRqptB6iJfCSUZYSiIyOoAKmaq8UZO09UkAju6T0vEirSBW4sajCSmLIGK1pTwnHOlAv4H6pBaFF9PtcGQCb/2QzhJ+zm/j71M0khWVQMHVn/c84Ta+rHwKgNIVes+d1CHJCbUyheRZjZIweZOnj+h+2KyAxMaNGzFr1iyUlpbC7/fj9ttvR0VFBf79738jPf0ESiU1faZ0Fn11yuvGmQ1kDI+vPBllgHp/or0yIt/EZF2XK0tk/Kz2pXmfCi+NlLlyO76NprZardsbz4xrq8nQytXta/PPdE+rRmVuDLiyROom8h5x/eTKrD4TEz5v84QrT8b3TdD34MrmNbJDAVqmw5kKvH0Ls59drs7gOkKWgyODkQYJyzfo2hvJw0Uh0ApsvERPim28hCbFTPKEg74MBH16p6PpbygP+M7Rp+1nvK8CQa+1PT937nFk8O0dfoVqX3t7bern/iW0cx8lARqBv4n2es6vUGNMgSLwXP35xKKcE9CeJUqOg1IZSElXhoTOXMjAKXGskzaegyHzZc1V/I2LWJc4ctmVwzeJ8n4/9Sr13Pb+KWoMpiunrYhUjA4p/fjvgtWIYY4rOe1a5UTWJbIg/LyDfrpePKoGHA/F8WJUpEh+hTISsgayh4AdhMHu6Ft6Duujp4Dyf4UTnVowCByr1L/3tsUGB1wh0b/48DXQZTtvA87/m96CVbYCaKsFjm6JzUo79Dv8PTnrTIqLtpaPWchf16jRVKeSceisyK9/ldZjvngbf12AtoRS2mKcZhlgJpCtZmqm4KvjpXCo5DCJwJXNL+bcguLIoAnkrTcCk57qPimdCEyGDe4jPWGx2oR1NwrAW8tnCffWWkzGmeSoBOognnG6NS8GVj5lPeBvsKZBbhUp/ZiFdbr1KAlTBErqKT37TTjJ8dJLL3X5+ZlnnsHgwYNRVVWF884778Q0ovFDtf7q5KMyT2fKfwOgha6LbGDrNZqyPwCoN9zzI0LSajWAIFG2CkCIlsJirxuOINt6vaZsJW/gNo4fd0+qvSvD7SH6Agew9Vq6rVybkAJsvY4Y2wBRz9Aey8+M68sKwJ4GbLmKPkCR/VwZHttk9IUaoxUAbMyzDvLzxKpRmR0DGzGnTe+2ob3kM4vjPbKSaG3SGkV2aa/7FAA/P7Yc2HfFSXzDkjVPVgCwW3xmXHu5d9DwfRP0TZj2ahxRGWg17Gc15RHdc1Z+NYVvs51wPMo5C7Az0di+Bp4YpDiGeOQJN35dX+5vBVwh/RmvYDqwfZ7ek5rb83tqgW2z9bIr22YD4x/g21t0P/DpHzTGjcvp5wmDp7kjg5b/KFkGvDSRruvM0TvVZJzOJ6B1MtIp/mYVKTH2zq4qA74mAHYlR5Jm4czhGgDsXKh32PxwDTBgkkog2q5OkA20HFBk/tR1tF4/JeELqDXLivf7kG8A23+ieQfXAQgqboeCySPaasQwx5UMOlcR6DpuZ8g3lNQL9a7EGARsXX8M+pR2fGc1ipZD6veAnhfz1PKRKyn9aC5lwqPA698CJv8GSHEqXsqZDQR8Spv8K8+pORHDYf1RzVsyN6ShTUff1JPzAQ/v/Gf65iYIIdH7AjhrXNGD6sM2ak6sLMvOhcCXZmtIzHWAY5ki0kdeqayynT96n/xG6YBRCHqAY4Q16cgbiWk0UfIplbOAcb+kibZ4PmxU4gpKW4zTLAPis0ha1XXTkpgDgHfu5r0fyLpxtEFbL49fzLlx99fzBHLTx2YSuMflSmz6BQU2nmQfdI5+7kXaTEUlmPS2IuXd7adpc8tFSZhgIiM4LwaqHyb5FB+xkUq0LxQ8x3mviowzrHmMxxuBIqR5UlBfrwyJ/fsnQQJIh6bPYgkZIGwonKmeOVVu8wJbuLpPEfWaDfXWxJI9kfLKG9T3T1fWsi8cLWLhutXrgX3PEXVvUBE3OmNhXONH9WUm3ZfqDerwTl134mN0W7lntnWm2nhrx28vPX6m9lh9ZltnAqVP8P2k1tiy1XQ/qzfQzzORvlS/Auwlrls5K8G5eV33jcrN++gxqJyptI+tvNum9lJzyPQeTX7aWqK1SJm2rZ+Zx5bySDe9v2Urrc0T7l3i5gk3tqZnxn0XuPZw3zdB34Vpr+aro+tyjm2AchrRIQSz/CoHV274+9kpMj1/OpC/HPARWs35FWY9a6rc5CjGyY64B9Lfqq3XKyJcRwxye37PYeD0a/Rk4+i5/DMDVLS21tt8H13HRKrabLQsUMCj8j1xOesoT2AuAe3kZwySGVvV+TrCz/ibVXtqd/JJLDmkFaicdrpknGWrVLLdXT+Lnddf+YviUqh1qfRJ+p7eWmve76GQfswj1wm00uR87U7FpUQ7zSUaMcwZ7VLzCdJ/PbDzdjW+gdauihT504HipYqk3nq9vq02Z6xBOYK8cuCc/09J7cQoP9QAm66IkmwO84ObrgDKNwJZo/Vzt+Fj4Nw/qkj7aIPzef8PePsuel6XLItqZCeDgKeGj6Yp3wjsuDX2u1BwEZ/rznMMyDw1dnx6CEKi9wXYXfQLnzZEHWj2/Vlfd8xCPdltTweKHlAewTGeFU8CtlS6Pb5GZTV6f0msh/uZC5SnatVcayEZR/6lv2f1WqWbbFX+g0tcwWmLjZpDJD8pV7I2Jlghgcm2PsovDEGvdW8sql7Zan4xn/IsfU2jFMxx/e8jmyh/U8/KlXhqY720Ol93yrPqurrkFC17DX0h+hrP5tXKM0tUZodCvB7u3U16a9Iz4zK7exsTM6bo6rqygA0XEppvVwAXVyXgMc4YagRJQzAYxLx58zBlyhSMHTuW/DuPxwOPx9P+c0OD4UDMwWcwFHLl8dTt6XtyyW2dGdavm1ZAS87VvKK+pzqSKVl9SStgcrO8ApKtMN2z5hXlrKADN36m9ljtZ80rNJHB9bN6rfXnmUhf0gq6EkDRbUpkbloxKnORYtXr6MRlpn6a2kvNIeN7VGv2DO1uWTxjS8H0rlDG80TGz/Q+UGMbz7tNvS+mMaK+b4K+DS5auKGFPndzTmYAYCOoE1sI+GAVIb+6Sp3J2fPx5tjvZ/U6dY4vXU47fgSYvuRNU/mgdDA5ilESjvkVytPVyrcKoM8vwQCfU43zMObgyqEjrj96Cih/Q8mSRnMlpSsAfwvt5T/0OzwJHHHe6m4uMn89bQCKeL9TCWjH/9IwGAzsqWESPtThYQwbYHPRcp07b+UNJgEPnVSztRrY9xfa+73/RH2ZKSrf10Q/lzOuBzz1PR8xzBntYAeObaalev3N4TNltJa/F9g6hz6vlyyl161jb4W19Z/v4NQ8R4Ga19WzoCSbO0cP6OZuan9gy3Wx9615BaicDYyeryR1dO8ZbMDeP8e2p3CGuicXTUMZyMYsBN64nM51F4+KRQIQEr0vwHNETTzYEZOEw99s0M5q0WuznXZNLIEOhD0rwlIbFNwDgHfu1dRdpyyrJcvoD1BLNR+Scfh1/T0d6Yq0tSL/wRGDzZ/ydUmdrzlKggLMxtkKOcq11Wvyam5U1szuemNx92z6yLrHs2kDxmn4eWuB926lw/YmP9P9Bc3ovX2YJu5N1nuqrza7IXzTbk2Wxbi5tWjgserhbiLfTZ4TNRv193Skq/tRoYAmYwppHFoFMuu51cS/QHyGGiA5yWBPcsyaNQvvvvsu3njjDfbvHnjgAfzsZz/rmZuaPJ9YbzbTRp8h0a3eE6BJV5N3HXddUyIs6lCcyPhx9zW1hyUGDfekxokbP2N7DPfk6ptITiv35O6XSF9MdZMxNwHr848dd6ausb1EeTLnSTLG1viuWJx/pjaxz4Wpa7W9pvZYdVoQ9D4CbcoBKehVxG9kbnHRio4sfj9LzbNgSJF0lCd1MMSQo08AL03QXzdiTKWcN+xpvKSBPY2ORLaSmHDSGqD1oL6tEXDvMHl+8Zsdybj2Uvrk9lQ64nrKH4GAn472n/AgUPg1ILcoloPxNQIf/zZK5iRc9+PfKk9iHeJxkhpIeQLvVuemL/9vrMrA1mvCsi4W4KkFmj8C6ner6wbaVP9aDihvey5f2+j5PEE8cZHew/3Uq5SX9u7HYp9L8ePA2kl6YwGXjBNQY/XaxXTizBhitYccoCijXcNuXqrX3whUXh97vamvGIwtrXRbzrxFRQ/s/WPsN2HwV4B37qSNVRHZOR18jTxxn7kceH9xrAPu+f8A2qr17ck6A0gbRt8TUFydVh1jk7pG1z/uuLZVeZ44ISR6X4AjR30IdVmlndn8y+fM1r8IvgaD9wmzaQx6eW+ioIcmoLyH+ZAMyrN51LzYDMSR+5k0oDli0AR/s97SacrSbFWzmmtrPF7NlghQ5p6Ut3h7ObPYmzZgpoQrXNie53D3iUfTxiQYALYRz+zIWxZ10hwGTwQ7/8yoZLGmsTUtDBS5PO4e3ihHjaGJfPfW8cazxk/0da1q0QO8fmLVXLWBjZaP6hyyZ8X7nRuHo5sA7zE6TDAZyWBPEsyePRsvvPACXn/9dQwZMoT924ULF2LBggXtPzc0NGDoUItj78yxXu40GLqocmM95p4Abbx0Zlm/LmcQBehDcSLjx93X1B5uDI1tIsaJGz9jewz35OqzfbHYT+5+ifTFVDcZcxOwPv/YcWfqGttLlCdzniRjbI3visX5Z2oT+1yYulbba2qP1WRzgt4Fqcm/Us2VN/8bmPJcrLavrwkoXgRsmxdbt3gx4CMIYkeq8qClPGsnPMoQbe/R3sWAIu65vEJpQ/X5jNKGK06JclQpXaHPMVC6Qsk8UQ5zlERjBJwXuztPv//2MaQgoJygKCNE6XLgxSJ9vZAfePd+XmZij8Yrd/RcwO8BJjyi0XkuB0b8Tzjif6Zmjq2go1fidZLS8SzO/sDUVxV5aLOF5VxalFf31FcB2PlrU/DWAqFgrBxb3nRg8HlhdYJocjRshEgfDux+VM9RufvHevkDYc/lG4FBU/Tvy77/U1KiuvNWw38MssIZPLFqT7XuuNUthO9pkuoteUJf3eRYycmoFn5V5VQk+UFODsejLwN4Q/WZP1WJQ3UOuG/bVOQGGWWyAmQC31O+oeSjdPkfz7wZGPF9QoZoRdId2IRE7wtwpAK7F+snzyXv00k+YdNoDIWRiAdYIlIS3no+JINC3lS6jskjmmuPSe/sOGOR5Ba6RDx6KQS9Bq9mg7WUGgdufKySIwAfvlS2ShGZOuRXqEUsJuwxTIB+sAooephvV3fbCgDw089sx3xgxs7u66S5coC3mU3zeMN7wGmqc6Q0B87AM+Z23ihH5WcwfRN8x3njWYXmPUxEix4w6ycG2+gDQPN+4OCL+rCy9DBJq9vkc0lyRs2zbhAQaBEKhXDTTTfhL3/5C1577TWMHDnSWMftdsPtZpJwdQfObHpjl1fOl8dTt6fvmV9BJ831NVm/bssheh3NKwdcg05sX0ztoTyLTPfMK6c9ubjxM7XHaj/zyuk1mutnfoX155lIX1oOKS1PnWRJonPTilHZlcuMO5Ng2tRPU3upOWR8j3L5fnIJsRMZWwqmd4Vy/Ehk/EzvAzW28bzb1PtiGiPq+ybou2g5RGvyR3JjXPBPRY7GEOVLgB0L9bm0di5U+3pdBLPNobxydR7PY+8kZGDCc9JhMnb1B877u977uPWQ4hDOXKAkICIGgfTTgGNbgY+fpvelw79L5Ayb3xERrNu3OlL5dyZjRGx5XjlQupKOCC5drpx8KGOCK5c2QgQ8wIBz9O2xO3nHwJYDDLn3JEEMvqIi66n8IZWz6D1/Ik5SjjSg+WPaozfdov5zyAe8e5+eAD38L2Dvn4gxsgPDLqM5quLFPFdy1m3AhqmxZad8Q/EIOj3wQVOUB3soFKveMGoO0FZHe7+XrVS63VwUPGAtmpiTFWYTFRPz3ZHO38/FrHew0ffkcgQAdM4HgN8v5JcDu+7Vl7EybeuBQDOdwHfCY4QhJqyOMfy7xHd+ZtLzmQiJ3hfgb6a9xrmymleUFpoOVr3gAPOLy3lMm4jM9OF6Ms1E5nrrac9RVzavdzZ9k54cLVulPia7fkYn1aTuadXQ4GTG1tegNm+6hA3FS2DMSuPKJvShmWeScKZqmz7E0OZU1lXKE9jXyIc9Imi4rwamjYmP8fLwN6ux665Omr8BOP06TT+mhxMJGfrhSCdkVw5rEn+EwwQjiT+sRGb4GoA9jFHunN/q65ne68jGlzKE+Rv1Y9v4H/663Htm0k8sXqo/AHhqgeZPEPs+hdTvHenWNvkDJ1s3BAq0mDVrFv7whz/gb3/7GzIzM1FdXQ0AyM7ORmoqofPZk8gYrrwZtJ5GK/nykJuvG0rXHzJD6XHcc6Xew650JYCg/rppw+h6puvmlwP50/Qea2Wr6E1qXONH9WUFgJC+L/nTgPypdF+Qoq9XtsrcJtiJ8WPqmdpj9ZmxfVmpjNFUuH36UEN7L+z5vuSX09eNJBgj56ZhnsST0Dka3BiUrgBgo8eWmyem9lLPzPQepQ/l+wkb/byDvu7P20g/KRjfFYdh/Ih5wrWJmydlK2H5mXHtTWPayn3fBH0X3iNKXoCSmQj5Ywl0QP0cCgAHn1f/dDj7F3oJD38j70wy/U1GgnAlfX455RuKtN6zDDFJR6dtUM4dn6xR/6Jx/vM8iTl6npL1bEeY1K9Zz+9ZfY006VV0H22EOPwa8NmzelK/clY4OlXjWJNX3pGnTKszvoduT4A5+wEAgvQ8CbTS45dWwMuceGrU3+k4hHjWM93ZMNhG65MD1nXjAx7a0JBWwPBQ68Ljrit7xSxPmOLWr2klT9AGE89hYPOPwufjB7q+g1uuVu8Z5/0+/j7lpR3NPZy5wHo0MSvVa4j4b/lM/3vXIN5QlZKu1qfKGxCTlDTQSvNi8ZDzFBwZdJuCfv66rExbE53A19/AG8HG3cO8g8nNZyIkel+Av4Ge7J6jfF2qPMVgJU5hCAhHWqyVvb0uk6QEML/0roHER7GGviagxocKv3Hn8XpnrgF0hux3r9cvRrYUlXRz63X6e1rWrHbQY2t3Ky8HrffDbepwwZHEVIhS2Wq6Xt0u2tprylQdjz40RUrXvWcgQB+n70vBnQtM+lVXD+POyWkDhAdTBK7M7utke+sUqT1qXlcpps4JLLl3yZmlf2bFy4BJT6vwOS7xh7ZNzKbFZueNcv56aPMAmAwU3PcE6NA+jyG0rb5HgFE/EX7Cm7xWHZKiPSsi3kK6bOiAeZNvguiqdhsrVqwAAFxwwQVdfv/rX/8aP/rRj05MIzJPDxv+6lUElzNHGaEj5BNZHn6PuLraskEABhnueZoyeLUnSM5Wa2+a1XvGeV2uzPL4JdCXyU+r9zlSFvFUM7U183TrdZM1tlb7yRl+Tf3sjb5YLeOSBHIwjQFXlkhdq++RqZ9cmdVnYhq/z9M8MbW3p79vgr4JX5NBh7iFcV4zaOT7G8POKJ0NLtOBs+/W/LGta70dP9XvLYN+tf8c+p0OTeqUVOUlPejLYVJQk3S0akGH4UmHQBvvZJY2DEiL8kxNGwac+yf+nOFvoEkvzzFg35/09c5/gSf1i+7Xe/l3zlOm3dcz7UlJo/vhSAfShuhzy0X0qikEffwc89QBNf/SR7wG/XoHtKBPXYMytkx4xODV3GJNqjKRnC8BD01ixiNTy61punNjwKO4nWhjQrvGfRs/x866VR8F31qtnmVPywpz8w+gZcjsTtowNHqOetauXDX2RRFjQrYycLkG0HNz+HeBwkuAgy/E3rOzsUrfKJXQVBfBk0iePGcW7YhXUMFfNxRg3l/DtzxBCIneF+DIoif70G/zde0u/ccrGFBhNJRXczDAXNTGJynhkjCkFcTn0aH7ELH62pV0+E3pSuC9B2gyPPLh626GbF3SzXgTKVIe3PYUWkPbmaE+aroPGwAEHjXIpxCa8lVzaKI8Yu2d/Ez3Dw/xSNpkjSYWnYCBAOXmJ4cQnZw2UZ1xHVzZvAe2zUm/SxMeVe+n7pkd3siEz4FP/MEtZAGD5iBF9Jo8J3xNvLGAWmoSeSZcZAEA+FqAI3+O3cDmnW/25ODm9cTH9J4T6SP49oiuarcRCoV6uwkKJrLJ5M3Z02WAmtecB3gyrsuVcUhWX9KH0t5BprZardsbz4xrq8nwy9Xta/PPdE8ryaABfgy4skTqJvIecf3kyqw+ExM+b/OEK0/G903Q92DSIS5eTNd1ZPK5gxwZemkBx2M8qerIoveW/lZFguk0qQdO4vekgRbG6zSDbtP5LygvWcqhxD2AHiNnf/rsc+5zdD27ky4DFAFP5il7lSaXS57QeNiGuYqgjz6fTFgUJgQteHanDaV1pwGgZDnIiNeGD2mP+8lP017NLYQkRgT+ZrPet45kdzJkt0kpIGOEem6dETHE2Oz82dBm6/66HmjmNe7H6YxZnWCz60nXod9WjoE6JCIrHLm+dgymA/0GA9NeU8+gMxEeaKYNQ5u+B1z4MuA9qjcmlC6npaC336y88QOt3TdWuXIUdzbxMQChDkM1bCqqgOsnJ0eXkkpzAY5MYlAj5Wk9H5kRJ4REP5GgrIOOdHqyH9vOk0yphRqx/XJg+PeAXb/QZ5ze9XP+I+M5qhblYZdHJSk5qH7vOQrgS3R9k/eJDhxJV/qkemk/+71e+sN7xJo+uVHnuZ7JON1gDsfSPu/BwI5b9JuE1mq+Pd46YOAoOrzpwN/19Q78HZjwMKMPTWxKTOFLiWjnmwhQLsEOhXiSvVoJCedgIoFducrQpUv4Y3fRz4wNn1vPJ/7g2kQl+2kvZ4hezkOuYY/SgoQdMRp1o+cq45G2rQZynnsmXJkjXbVPpxuYdz5wbLO+XsSTg4O/mY5s6WkjjUAgEAgEAoEgfgQ8vKMOZ6C3Oejo5vNfILTNoUgkLocZR+jYbcAHK6IikcNnTm8dXQ9Q+1CqvSP/B6icrW/T23eak/1R4PI3cOcMjpiPlFNOSe7+9Blv22zgwnXA9gUacvQy2nltQDFQeb3+fjXrlcf4Kd8AcsbFcgEh8HMs6KENFLnjiXqvqOgmitMwwakx1HQ+A5NSlU/SBGjLQf5sY3PS/YSDHvvRc4FgqPue8/5GXt5jwsN0XUDJrOo80Y2cRi1dxp2dD/6TdqYrWaq+Re/+UuN4ukKdZcn3YaAixLVe9YdoDqF6reIGSWPVOoYX+hXQLy/sKBslIVO6Ehh7l76f4+5UZHve9FiOYMztAGw0F2BSxwjZaK4u6NWPQQ9BSPQTBY6oDLTRk33XnUrTW6sduDxsBdXoPgX9wGk/At5fEnvP0fN47SJnJvBqhbJ+pRV2/L5lL7BjAVDxlrm/Vjw6KI9ob22srAXQ8fO4e/nrUh9GVvcpHcj8EvCf5XqPAm8DkJquD8eCnX/eExcrr/AYw8cVfD+4jN1Gbek6IGuUXh/aRDyTSTUNnrWmpKRsXQuEdrye8VZCwim4c9Xmg9L0jTyrYZd2vefAKfwzM4XPcSGGHDGdcVpiRC/lMeAeDLQdVv3sLGvTclBt6tyDmYvaiPeIiXgBeGPBhMW0d8m2m9S3jdRvNxhwXNn0OPS0kUYgEAgEAoFAED/ikWSh9o92J+/pWrJMT9pwZ/maV/h9fchG54ka+h2+L44MYNc9Fsk0wrM5kuyPgr9BEXG65I7pw2nSKxgyEGKEcSO/QhlG2DPebfoxqN0O7P8r7bzGRR34GukklSN+wCdCbdnHeKkv09cBeGkVUx6ztsM0oeg9rmSBdOf97QtUdPSOn8QSoNlnAvnLw3WjidPlQNU8Pmr6g1X6sf9glRpbk+d8NPwGaVZbCj9Gziy9J7qJg3Fk0IQ/dx49XgWMvFLvTGdLUbyaznhWNR+Y8idg/QWx18wrVzwe9c0YfgU/N2O+RZ3O244Mmhc6+GI4ma5GWqpyJlD2lL6f/QqBV6YAp10bK3278WuKV8w6Xc/PeGtpI8S4uwEEGTkXg1NcghAS/UTARFROfIyue9q1YUuTRid7+83KOqqDox/w2Z+BiUs6ZevOURbD3Y8CY26h72nvF5Zg6IzwC5Y3TZUnA1Y1wCYu4q9LkbnuPNrCnH4avzCUrgC2zVJ1240FNpUg4tBaYO+z9POmsqEf20a3p24XT3BaJbTjIZ5Jr/oEpDiSIa0Sr2e81ZBwHTy1avMRT3Z7nR54MhJ/ALzXeLKI3t2Pht+HiOHNpgxvB//RkfE8GvHo6nNh7VRfBk2idcu5gwPAe9iY5qZV3V6BQCAQCAQCQeJwGqIunVnAmIVKTzeamAl6eE/XoEdP2hTO4O/pb6TPeLYQnSfKZjPnKTv9Gj2Zll/Ot8mU7I8Clw+qrZr2PuYkTUfPVfrRVPLklv18X2w2/XMZ9GWg6EHlQKPTh+YkeNz96SSVVXN5h5wYKZdI3fX8uLuy6LI9S4CLt6u+xDhILgBST2EIxWb6vH/g78C4XyhP4s4Jc31NSv7ENQCY/JtYJ0fPEXXGo/rpb1Qa5PW7OxXYlNxLwUXA4U3dd+Jz9ucNH0ihz4YlT6izue49CwX598zu4gl/Lidb+hDglEs6jV8OkFusZHDOuE4//0bPVeOuTaS9SilDUN+M7T/h52bGqSryRRdpY3fT8yStkOeMKONlKMBL35r4mdYDenWM1FPUe6gznn2wylp+vW5ASPQTARNRGQrSdQdOVpOOkn04/Vr9722pwNiFRJb6FQBcTHuPAePvVyRytOW1eAngMWQatgJPrQrH0umemzIb22zWSC93Lm1hHvlDYDtjoQ+20ZuW4d+j60YIvC1Xx5b1G9wRdRDdnrKVBmkLi6S0kXhu5L3qS1cor3rKC5tsbxLI3EQ8463CU6PeTer95DTUuIS4Qy9Vm23ddeM1MlCLUTKIXs9h+n0YPVeV664frxGHQkz0So5KXtz8sbV+RCSyEpmbPWmkEQgEAoFAIBDED5MzhN0FbLxErzfc9Al/7Rjd7ojzi0m7N5M+cw67nHYW2/93Pk+ZzUmTaWMW8m3i9K5d2cqLNHp/nVZAnKfCznb2VFrL+cDfgePb9Z7JH65R+3nqfOJj5DQi0D2X/zwJjL1bf0+7i5fgKV5kTlKpIwbzK5QHMgXKQzivHLAx2tIDJitv/S/NVklYO0v11lYBux+zlgcAAAKNqi9dvM0rOs7znlo1XnaXIlpT+pm9wv2tQGqBkheOlv/IfxJ441J9veq1KooCiHXgSy3g5ZZS81V7dfOo9QBN+jd9zBt4PBrp4M6EP5eTrXl/rMNYfgUw8VH63QXUM6PkkWvfob8Zprl5bBsdaTPxMdpIYWe4Q0BFQugc2PIreFI/oslPefqnjwTq34+qZFPRKZQ3/ui5QEDkXD7/MGpvN9AfTFNeNcqaaQsCW2bqradbZwKTnqKv6cpVXtYxL1jY8lqSBKF+joQb/j0+LIXTUuJIL08tbWE2ST546xkL4ALgzJ+qZCY6Kyn1zE67FqicpW9P5Y3WvXK5MTARy5wGHedV39kLm0JPk7nJ8G43IRFdeIBOiLvzVqBsdWyW8Z6SBulpojcYMGwElurreQybYk6DDqANPBMf5eulD6e9Xdy56ltjRWJGIBAIBAKBQNB78NYrwrpqXqyTz8RFyhmM8oy8eBt/bXd/vbfvqVfFeo12vq8jnT5zeo7Q99v9sCLZu3gJh5MP2h1KdoWM1n6VPxexyf7SgLd+qHHEW8k7AY38IVBwcdQFw3vnul2KpNM6i63qOJdozycOmis55RtKO1n3XEbPVRI9umc97HJegsd0hrNr2pQ3TRkvDr9O13Nl0x7GbYd4Mtd7DNjzeGzZhIeBt+8g+rJeke+cB3fA05VAB8JSL/OVR+/W6+mErhQ/4x4Y5jV08h+zFO9B8Sy+WnXv6HuWPUWfnW0pYUIb+nNuw/v0GKT0A964jE/kqUP1Wl4qJ8KV6MpCIXPuBkoe2WTA0CX6jOiwv1RM9yUUAqb8UclBd3mXpqv3hQOV86B6LXDWLfpnnTdNfWtM+fl0srith6xxDz0EIdFPBExEpTOL/mCadMWpBB6+Bn5h4DS3goaELEEmqaFVcCRc1XylcUxlsnYNUOPUXULW5AXLST44s3gLYNGDwLHKrr+PZKumiLhI1AF1zXi8crs7Bibi2aRBR3nVA+b2Aj1L5iZTqoRCIt7vpvkXbFPt9tZ2ZMB25fIZ1nvNA9rPfzNA5GBwGmRrIrI2ur4CtIHnyGZDQuYh9LuSiMSMQCAQCAQCgaAX4QN2LtQ7+ey8FSh6gK7qyDDIOrj1Z1V/i5I2QUhDfs5R5dSe35QHyZYCvHufPplfG0PA71kCVGxRDnDRbSpdrkgoKtlfzeuEI94NwOSnaSJz203q2jqivGQpcHSH0lOf8GCHQaDlgHpebNS1jeZKJj4ajrwnyLQJj+gvyXEhgJoLHPwtwKi5XY0bLQeU1M2X/1dfJ79CeetTHsaBZuDVi2gyd+oGfT9NTkf+JuCCF6OkVaC4iQteVAYXHXLGxRLoQEdCV4qfya9QiR2t8iyhYJTHfXhsmz+xHsHs7k/L9wz5hvov5b1ds5HWm+ekcqrXhrW7NeDym5nKnYbIl5Q0ffRF22E+95fNFjbSRL/765QxyiR5Q0FXtz0Brd2cn69rI8P/tcg99BCERD8RMBGVzkzg49/qP8R17/E62enD9NZMXx3fJq48kZc6AioEjL4o8yKsA4ofo622ket2l5D11ht0tQjkV6gNDQVHuvqQUNmqubqm9prQ3TEwEc+tB/n63MYvnvb2NCh5j+4muY0XiXi/c+PjSFfW4M1X6+e83aUPDeOSsSQTPkMyTnLBZjxL8qYBcDLe5o/Rm5Yd84EZO5WnA2dQSYbEjEAgEAgEAoGgdxAKKdkGSrphouZMGYHnCHDmT1SCvGh94/ShtNe4L5z/rGxNV13ploPq9+c+R585j1fRZ4kJixVZSSXzK32SHgd/s8pNpCPT/K3AazP0uuYbvwac+2cmSWUtv09u3qdPlvjOvcBZP1GEuVYyg5A3a/cXAAEAAElEQVR+BFSutw9W6/viazKQaQRM+accqfRzOeUbipTdeXtsXyatUZ7Apatj51DGcOUklXa6/mzqzFVethSZe+hFfVtdOXxfnNlq7lLchJ2gBE0OfkUP6SN7x95p5qIoDL1cSdzu+nnsGfjse/i6nDHBkaWZQ+G5uesX6r31t8YalYoXA82fArsX6fXmTcaYoI9oj8FIw0lE2fvxkS8pqfrnVjiD575CwdiIhAg8Rw1REsfpb4YzW69rHmgBgoyB8egmFX2hO89TxokIOGNBD0BI9BMBE1Hpa1GWtq03agizlSophjb0aYVakHSWdmcO3yau3MkktYinvPEjZanW9SXzNH0dIwnXRFttrcKVwycUST+VlnwIMBl/R81T3vNkUtIn9ddNH2FobxI0vQHeg53Lzg6Y9fRONEzhQD2NRLzfufEZNQ+omkNI+8xUUiPdTcaSTJju58rVe5PbHYYkQy7aOt38KX0/f7O6nxW5oEQlegQCgUAgEAgEvQOTs5fnGO017uivorzfXxSrD128GKDSmDn7q31/dFR1hFR1Ml6wo+cr6dLKmbF1B5ToPX0BtRcOeHhnniOb9GRawUW0pI0jXTnp7d4SK+kw5Y9mcpRK8ln0YCzpDMQnv+BrBL40U+lLd9xIeVJzZ3JA9VPnBZuSxjvy2Jz0Ga94MbDlOn1fUvqpHHL7fqafQ94WOprY16g89UOhWDJ34mPA2sn6PgZ9fF9S+in5HWrsix5SnvXRBGjAoD7gb1KRC5012n1N6pn0M3A0aYQj6IQHw2OrOQMHbuOvyUUw+xv4RJ4tB4CBZbFGpaZPgfcX09r5E4lIh/Y2UWS5zTD/7PQ1Ax4+8iXoA877u0oG2tk591glrynPycTY7HS+gy3XANNe17/3578AwK4MemmFHWUte5Wh8yzmmY6aF0ugA2GJGMNccCWXCxES/USBIyobPgAqZ+s/FtUbgIMv6C26229WHuq6BTAebTYKdpf1cI2WQ7EEeqQvW29QRHhKv+7LULhyaV0oq3Bk8QlFJq2hdZHdg+lNS95U2mobCfnTzQXgxGt6R0B5sLvz+EgITk8vnvb2pCSJp9YcDuQmyNxESGer2u6cFzsVUhbpz6g5dFnEU9pqP63Uc2j0/dr7Uh5ONPTd2E1o2Srg49/RSYbGP0Bbp01wZVqTC+qNBLUCgUAgEAgEgsRhSvKZkgZsqtCTQc40YOt1en3oqvlq36q9Zxp/pixbZShfqd8LN33M98XfSBO9JU8AL03Q1+Mc4tqdwTSSDjabOe9QKKDvp68+1qO+czknv+BvUsTy3ueiSNfpwOApvDa3v1E/tvv/z5C01UGf8VoP0V7uuUVh4o+aQyv1Z6JJawDfMSUHo4sQaNlP99Fbyzsl+Rt5b32bXU+ADv2Ovk4EruxYx8HI+KUwnvyR5Ks6R1BvHVD/DkECb2HOzuHzZvN+4OCLHVEAnqNKnmjQObyG9sTHoi4Ylg1xpPESySmpBt7Mqa8bCvHPLGRnjC11NKEd0XDfszTWQFG6HNjxU1pTvoQxZFW/QkdJlK4OO/8R1524GEgb3qnApn4+/QYgwBD3AycDHz2lnwtH3+o93gxCop9YUIROsI0mitKH0Ak3R89VH3gdAl71ImybE/sClSzlM9Z66tUHvvLGKAvqdOVF3Xacrus9wn9oPEfUyxtDpq02kP7ZPU9+emv5tjZ9TOt8TXmW3rSkuPn7+pv0c8FTq5KRRG8+IklKegPuXDqbfNlKFU7EJWjkYPIa7+7zjkeGw9/Us/eMwApZy3mxpzCGKoBekAHA22jdI99qPX8DbxFv2QsMKO1kkAobYqrmKs+Trdd1nV/xyAkd3ZycxbM3EtQKBAKBQCAQCBKHzSAV6EilvbCHX07LGVSvVftdHfxN/JnSWE605/zn9XUicGXzRG/BxcDIK2MJKIAZI8YZrHqt0oWnzuz5FbS+tlG3u5k+h7kHAe/crSHp1gHb5vPa3Me20h73FVtomQmtTEeYWOWiHUwSKG1HaIevCQ/R9wwF6XFv3q/mbRdp4LCc0Me/UWQrBx3JXrMeOLYtVjc/grzpqlwnj7L7UcUflD6pVyeIGHh0RoHCi4FpG9Rzjc4DULwEOOVbsYRt5LwZ8ACtB4C9f4wtHzjJIPtjA45GR1+UKwkUDsEgULKM5txS0vQe93Y78MEqvYHn498A4++njS2uHPqbAahr6Rxat92kzuMH/h5bp3qtyntIfReOVap+VkbJS+VNVxEzO+bTci4IAPv+HNuXwov5c7fdDUxdH2vUyytXCW+HfkfNhROVC68ThETvC/Ax2tyu/irbMmU1G/9L4qJ+YH15WJvtwa4f0/UXAFOJhRwAUgerD9CYO1Tylc7hOW01KikftcgZpRCO09IMHAnnJbI0JyLT4WOMAYDSYNIhQshmjSY2LQYdcSq8xFMDbLxEb1XceInKGH+iZTo8tXQ2+cobVf+teGGbvMbLVoc9QbrxvI1zrxZ4Zy5zz6eAQy/HWq4LZyhjVjISeVIb35Z9fD0qAzagNPri8ciPRrye/Dp46/gQr6nrNRuT6coQGGyzJie0Zwlw8Q5gW5S3R/50oHSF9WfTGwlqBQKBQCAQCAQ9ABvv4RkM0KSN8SzRoE/GmWg+MX+TnoA6vj0+xw6dM09LtYrojD7H5ZUrMpIaIy7iHAhrI88DYOue5AgnAQqoCAKKNAy2MQToOuUdryMqi5cA+/+qrxfRjNfJTOxYAFz4Ep+XiYIpUSwlP1O9FkhZRsttjPg+cOZ8aLmSQV9R8r9V8zRjsFjV4UDla9sxn05OW7JE8Tef/l7v6BloA965S+9t3vQh7VXfryAsbaTJA1A1Xzlf6YjniAc2JVtD5TOIwHNUr/wQNCSotDvVfNEmMr4NGH2LviwYBM64Xu8oW/SgIrypM/mkNdYMWaaErr5mOjrjzJ8A+/5PL3nT/Bkvkdyyn+cXKGNLxqm0wkXVXMUXWeGhegBCovcFOLLpiTfsMt5qZid0mLz1KgPv69+gywE9MRj0Ki2l6I9Q3jRg3D1AyMdYxgyTlsom7DkCbP4RHZYy5dme14A2JXTgFnvtJitsKU4t5Dc8qYWxv49ck7Mq9oYWczze3Vmjuz/+pus2fdT9522S2XCk8/f0HtNbrrNHAyF/bHbyntJa1218Ww/yXjQhYjOUX6Gs8Ec30dZgz2H1t9HvfSIJNV3Z9Nwdd6+SniLDQhfzckLUuzRwiurr0EuVvE1nD5LWAx3fIiuGD6sSPQKBQCAQCASC3gOXhPKD1YpYHj1f7R+jEz+apGAcGeps3plEajmUWD4xRzrgHqiX0xh7lyJPK2/kHTt053lnP1pb+sibYblYzRg50gxjkKaMAmPvACZEOdtx1BIXQZpXrrTqqbPf2Lv4NrVEJzMN92XHT4Hx9wFv3x5bh9OMB5T3O+VcdISRknD159vK8Q82B/De/XoSuGqeIsp1zyzQrAhbLdk4H5j0FM9N1GzUt8ffDDT+h07ounsR7ehZvFh5POu8nrkIC38zHw0Sk6jT1vG/jkyaNzMZN1zZ+ndwyDeUtK2uH/kVQLAVOPC8+qfDuLv1c2zAJOBD4jvla+TP5L5GoOxJfT7F4iXAy6V0P7lxcGarb+HYuzpFNGSr+/UrUP3QGT8uqgzPP0pz/0G6L62HgPceVN/llEeVVI0zBwj4woleuQieRiBzZK+cz4VE7wtIcdM6aT4DcRpo0VtejRmnM2jravFS2oo37HJVZsUylleuNig6pPTjCWQKJnKPgyOTJirzK9RHjIIrh5G++JU1T9be1GK2HFlQb81DOx6vcZIEJp63SYbD9LlrPWBtzicjkacx4WYaLaPTWs1Yg/8IhGx6I5gpy7WHidzgxr5gBrDrXn296rUAAsx1Ga/w0ieVFfrgP2LrFX5NbSJ02bzjNXxYkegRCAQCgUAgEPQefI18AkFnJuAnyHJHmkEKJk0vG3LJf/gziL0ffd0Ji5TXKalTvJx37KDOoxMeoQmoHfOBi7er+0bLKY78oWEMMgF7HfDuL/Ra2BOXAVuvjq1btwsY/wu9bOnoObyH9gRD8kaEaA5h/C/1Z6bSFcDOW/Xnzdq3FVlLEZk75gMzdurPGekjDOdRJmGkv4knkEfdBGz8emzZ0P8yywWNuV2fsHTsHUDNa3SbYowCYdLa7uYdPSmHL0BxLFTONY77cqQD9hQ6gSXlUQ+YNbSPVenfwZ23q5wGgTb9mbL5U/qeACELBGDrNcD0TcDWmd2XkPHVArsWKyeyaMWJoJ/28gdoI08kAa09bMjR5ViglDOCXn4uBL00r+OrB8bcopdsKVnK5zvw1SVHKSAOCIneF6DTLYrA6C2dpre8GjcBqbR1NdBKvwhphbxlLNCstLJ1IRllK4B1U/R1TfrGHKHNedVzFnpXfzpkpeghYNc9+vvlV6ikpJt/RBCrP7Ymc5JsLWZqfDgdbFc2/cHcs0SVUVEJHFFpMghkjAA+WKEPCfISIZEmGQ5T9nYKpjlv1YjDwT0Y2HELnXBz8jP0/Ap6gbcXEtZgu/Kg0c3bs27l28R9i7ixD3r565oMKpzkjY5ABzol9TmBhg+BQCAQCAQCQe/C38gn3bv4HUWQ6qJPI0QwoCeIKeok6OXzWgW99HUHlAKV1+uvW71WEatZp3dfitHL5NPyNyv5iklrlONSxPvTlatIOG4MQkHa2Q5QTi46B7+ih4D15wOnXat/LpOfodtrS+HlKziewNekru090nGOcA1SUQhFDyhv3i6GhHAOOA+j4e5vVjnkdNf1t/JzgZKqzK9Qz8EKKKI2Am8tsPFr+oSlr31VJW7UofBrQNopeq3wET8wEJxMmz56iiaQh15K1xs1LyxZQxmcltG8xUdPAeX/UudDSqNdh5r1qo/Uudtn0Pp3ZusJ5I+eAmBX71RnItzXZI5scWQoaZV9/xdb9rV/8w6t6cNjOcJ2CR6PktLRfU92/AS4cK2KLo/mZwoq+PYGfXrDx5T/VVE4lHRw1Tz1LCkDmTPHGg/VAxASvS+A00kL+nlilQxpsRs2AXaaGPQzWXJNoTDeekXqn/Pb2EUlpR+QU6S/L2ednrgIWDuJvifrFb4GgE0R27qyjDOAYVdEJRQ5pEK4Sp6grY7++p6XOXHnKi/2zhmlI+GFhTN4g4DVJJ5lTwFbr6XJxsm/obXZzn8BOFppjag0GQwoazCgrMEUOBkOT601Q008c76n4c5V82/LNfqEm5Fx1Y1vwMPrBo6eQ5RtYMIspynpFQ4k2f0ZX89pMBTGINwO7js1cLIy8nQ3mqEzesmyLRAIBAKBQCCwCEemIbrZT5PAvkZFxunOhnYHTYCG/Hxeq+mblDMPlcSSg7+J3pNyUoyUhCrQISGz+epYQrH0SaXzrGurLUWNLed16m/UO/i11SipWeq5sJrpdtpJjyNAATVe0Y5vkTNw5Sy99nblLDUOFBzpgDtbf92SZcCmK/TGgo2XAOVv6EnMMQsV4cohfZi+rklO15HBvxN2p/664+6NJZ2BDk1qluDMos+V435JX9fuYhxBL+STtga9NG8x5Y/AkS3d12gH1JymIpRdg4DCS4Dc8fqIhpR0PYF8wcvAzoVA1hkd9fwtql7ml3jOgvO43/9X5cFdNTc2Z1jxUmD/X2hN+Yq36O9Jzjjl4Kf7bo7RyCV1RshP8Do2oPQJ2pm4ei1w1i36Z55XDsCujJCjbuo67ttmKwNXEs/tQqL3BXD6azYHb810ZulfzOHfVwusliDO45MkcNYvU1KQiIdxWoH6Fw3KW7X4cWDHrfqX+uhWpX9MfUhYr/BrlEWTI3qHXdqV+Bs4peOlowjZo1v4cbBMrIbo7MUAbyygLG6cl0JbNW8M8DcB7z1AW3wHfZmuyxGVnOeyyRoc8OjLOl9bK/di8Z7xzvmehlVdblPyIsoosGeJWjyr5uut05015yjoxt5Xx1vETRtGas5Hwsp0m56gj09wQkUzmO4Zj2W75VAnA2IO4Bqo/xYKBAKBQCAQCHoWNofyoM0t0pBaOxVRRZHAdgDrZyhysPPereUzJeExfZO+nr9J7UkHTAJSCzq0hAdMCu9Vm4D/PKnaFJ3EctA5fH9c2bS3JbefbTtM778nLA5LyGhIzG2zgcHnK9KsvS9ZSp7jjUuBczXer53ha9STXnYnLeFRt0u1V4e8aUCKC8g8TfXZV9/hOe/MBuypPE/gqbV2Bg600UTmhMV0xOu2mxSBTpG9TR/p+Y6NlwAz3ubPTHa3vq63nq9nkvn1N+mv22bIl8URnO5B9Ll70Dl6WSQAOPBX2hHU7uT74asH3iU05SO8ha69nEY7oOYahbQCpf+u86ovWwG88/OosQ3P+fceAM66WcnFxOiw/xfP/3HJf/csUQawoZdF5Qw7pOod3aK4pmjklfP81cDJ9JzmHPG4RKc1r6jvMYeUfvrIlrKVQOOHeh509FyVA05I9C84bHba4maybE/doP9QpLiAd+4FRs0FUpwdi407X+kcnX0v3R5nJv0hbjmUoOSILZwI8KauL7XNoTJdb/lxrOft6TcABeU0qWXyCqeyEMfjMU5aHQ0yJ1aIVY7s3nKNsqhx5ZTnN+elYPJ+CDRZG1vAukxHYxzWYKug7gnQG7CE57wBcXs8x0FiA+a5RxkF/M1K95xKxFS2Or77x1zXozYXOq2z4iWqnAL3TmybHd7EajZhGaeGk5laiGYwvYdTnlVjoyPKGz8ipKxWqs2/QCAQCAQCgSB5sDtUIruq+bGkVvFiXmbC38R77FJRkI5cYOp6/V536nogZAfO/IneQ3bklfw548hmek/KeUvDrjxSt82JbdPASTSJWb0WKLpfObdFE3iT1pilJiiCz+5Sz2XbnNjnUrJUnQcomQlPHQBqj71Cja1O73vUHJX4UReZGmjhz/K+OmsksOl8nOKm51fARz+zkqVKW18nrXLqNYyc7irlqc7Nseb9+jadZyCXSYJzhSpz5xJn/f8wY/84MORSvSOoMWlrZmxkQQTVa9X1dHPh+HZ+fFILY38fgaeW9qrffrNK0rlzYdQzmw4U3Qfs+oX+rOqrBV7/JhPZ8ibNHY77RWwi4s59GX+/kvfR5SXgpFu5yPw9S1Ry0ejcDnnTzIlOOc4HUNLV7UlH65XhLOADvHXA7kfos37xUv66CUJI9L6AEOgkgoEWfjFv2af/va8FGHu70hKK8fpeAvha6Y+Frzks+RCKbU/6KcoDdNtsPaHNWXw8tbGyKp3rT3k2Slssp6sXp1WvcO6l9xp0rCiC053Hy5xYIVY5srt6rRoXK9rcHJlt0tz3WfRqBuIzJOiMFJ5Mg4EiJzGpDcowQm2UCmeoSIDuJoqNB1ZliDhvaJNUDpXcN28akDZUvzkrWxWfN7XuuSCoMnbrwud23goUPcxcz/BOTHxMnyzIlsKHmnLRDNw9j25SGpLR2m0Rorxqnn4TtfUGJXElHukCgUAgEAgEyYMjE3jrh4QExXygdDldl5NAiZTriF5HP2Dr9fQ9y1YBrtP1xGDAHz5bz4qVX+AiZavXqv0stefvNxhYfwFQtiY2+WDTh3w/Ww/R5NSkNfw5w1unv2b+dCKB6ivq90UP0TITM96OJYgjdbfOBM5cAAwsi9X73nI1MPUVvbfq0Mv4qFVHpjpv6XTPW/by40fBpN9utwEpmXqdbEcWALs6+yDUQSjCpgwU6YV6Od3I2WPS0+q5OzM6IiV8jUDG6UDQoyfDM4bz/XGk69vaVqPaGjlzx5z1c+ixn7RG+Y3plAK8xw0yJ0zSVkc6kDZEPxfO/Ckw4vt6I0Tpcv6s33qIl0B5+w7NvF0HvG1TnvEHNYYKby3P//ka1JwfdrmKbGmXAD6g3iEux8K4e+j37KIqmpznJIP8zUrlQhslUWdIdJrDR1G0HgKOvtnBCfkaFSc09FL+rI8Afc8egJDofQG2EPDBKv3ECwX5uilu/e/tDkVc6XSCdt4GjH+QJg19x+mELG9cDlz4kjWZCRM55T2mz3IdIQ05r3AOnBwHF97EEZyODF7mZMqzfJt0ZKPJc9tquWl8uAS0rhy+LmURTsRDmzNQXPCiCmXjkkhYJdhN8ilcmZV7mjyeTTJElqRylqowQsrTo+2ofjNkJ74znUG9LxMeUQlAqSSgRffT1zTNeSrRS+N/DPUY4xB3z1HzaG+DyhvV9/bgC7H1al5Rm1oh0QUCgUAgEAiSB389rbFb80qYMCTOPjZOj3maKted1/1N/D39TUDu2Xpi0FentIa/dJNKdNmF7P7IHJ1L5dMKNCuJlNe/EVvPJF9BoWa9OheMmkN7fjsy9N6+NhtPetlASINMC+uwM+M78RF93TF3AFVEZKqjH/D+UlqredJq+mwz8TF9WyJIH6F38ilbqbzMdcgrV0R5WgHgSFPzJOhXXEX6qepv6t6O1fOP5LtzpNJyugAQbAvXJaJlqXx2bD6xrXrCNm9ah7FKd0Z2ZPFjf85v9bxPa7V1mZNR8+goZVsKMPwKvcNX1XwV8UE5sPmO0/fkJFCq1wLj7gZ23RtbZpSSzVFjsPe5qOc5HRj8FWVAO+1avTNi0Eu3yWajpXTcg5jcaeUaTjIcQd/0icHL/xQ+iqL1gN7wYUxsm4ByQRwQEr0vIATgjOv11rgh37KWDBEh4PRr9NccPVeVk4kA9/LWL0cmTWhziIecSkaSSs7zlnoFTATnxMXWvMIB6wuySTuaIsu58andxSegdQ3kxzbjNP0mIVEPbcpAMewKtQGgnkvZamDrdda0rAF+XlNlVvWzOct1PDJE7Pgyskmbr9Inu9n0PZWdfcO02MtFIkWoe3Lvi+cWpp0wWKfjmPNaDweL74qpzLQZSkTeSNB30fRZrAZnZ+8crjwZZYnUNRn8OE1/7rpW6yVSN5GIJKv3bN6nPIQiZa7cju+8qZ9cexO5Lger1+2Lc57ri9WyZM3NRJ4Zd0+rfeHqJdLeRK5r9XtiuieHZD0zgRbLly/HI488gurqaowfPx7Lli1DWVlZ8m/sMUQZe+vpCHDvcbps9FxVriN0Cir4e/rq1H91e9aWfUqjWKdTbCK7Xdkg82nlLaNJpqObLfILCDvbXRF2tovy/N50BXDhy/qo1oKL+b74W2knn8j4kW0iJHryptL7ds9xg+GjBdi+QH+2OfKWmRjUcSyeI8AZ1wGBVr2chr8BQIF+njR+RCfEBRThSO2BWg4xnvzhaNmUfoqEtruU81REjoV0zFoGvDSRGL9w1C/HebBjX6/GIQY+Xua4gnku3FyInOG2/Fhf7r2PXmesSqAAKoeXDqb30+5W8sw6D/eqecD5/1BOs7oIC4pPyq8AgoFwYuXLY5MK+xuVYWTrTI3U0DLFMWilhq5SY6czuo29Q/0/Z8SpnKmf86bEtia1hQQhJHpfgDNDaQ7rLNv/fkhZv6K1jfIr1O+r5hEXDSgCndQJWqL+q/tIe48bklNYnJSJkFNWk1SWLldeqdSibCeyG5tkJDirI0ATZhzZGArw3g/OTGva3Nz4FExX/68LL8w4XR1aqLoRkthKVAIHbuzTCvjn0vSRNUOM5bYajC3cPU1ziJUhYghZk2zSuF/qdfzyK1RiEB1M7yCru2/YQHDhYSYDGTnnLdYz1TUhUXkjQd9D44f6DWPZCiDzdKb81wDa6LpIA7Zeoyn7A4B6i/dcCSBE17X34yWiSE3/NQB8TF9SlPEypmw1gIChL9Q9V4X7oitbAdjTgC1XWTOYWrrnSvX/ZL0g30/S2PprINhi7Xlmnm7oJzdPqL7E88yYdwL2WEkDYxnXHtM9rT6zROamoS5sfF84WLonN08SGVtDey1/G03jR31PDN8Ey+9Dgs9MoMUf//hHLFiwACtXrsSkSZOwZMkSXHTRRdizZw8GDx6c3Js7DUkUnVnAaxfriThnJvBqhb5s0/cUSac7r3OJBwG+nCOITWSaIxvY/CMid9BNdO6g2rcVkVk1L/Z8PHERsHYS3xfO2S7g0ZO144m/j8CRoR/bD9cAZ/+cr+vM1jt1cR69phxb3jr6LLBjPjBjJx1BHzkvxRDh/6Gj/Td9T+nnc+3lPPnZKNsjPGntOQLs+Gn3zvoNu3lHKJuNPiM3f0rXA+hzrq/ZnLOA4i1M3t3cGY57Rx0aiacITBrulHxU3S615m29Xv9MfHU8H3LWLbSXf9lK2gEy0ELPI1894Bygj1hPSY890wAdkdqDvqyXW3rtq8DF29R7oouiaHjf3E8qesVm09frIQiJ3hcQsgPFi4CtN+qz+sJJeIwfpK2ZoSD/oQ1xOkFMIpKSparcChIhp6wmqQRoqZwP1yidMyv3MxkSKMKMIxubPua9H9qO84Q2RxCbyG5deGGkzFTXSlQCB27sTYSslyCm4/LetgCTsYW7p2kOcYs9R8ha1REvWQq8VExfl3suXNlRg7cGS2gzBiBuzlutZ6qbbvBKowwCeeXKoi74fKHps1jSBUC7BuekNXS5zQ9s4eo+RdRrNtRj7lm9ITa0M1JWeaPS/6QMfpPW0F5KLZ/GhgBHX1fbnlfo9rT3hbhn5cyw3iFRd+Jj1oyXnDcWd09ubKvXx9HP6/Tt9R4Nhxd3856R61Kess376HlSOZN+Zv5Guj2m+cfNBWMZ86zZOc+MPXfdlr30nDbNTW5ec/00PTNubnLtrd4A7KPm5gbloWplbLn2cvPLdF1ujrHzxPBNmPw0bUDjvuWJPDMBiUWLFuHaa6/FVVddBQBYuXIl/vGPf+Dpp5/GbbfdluS7OwySLHZgwDl68mXE/6gzkK4svwKwufWe6KdeZXBAY4h9jmDfswS4eLsixHX7WX8Dv+ef8Ihe63riImUsGPH92PPxvv9TY6D15p2mpCG4fT3lkHPoRb6eqz9wrLLr2Eb6GfLz4+vMIjy/a/RtAQD3ALoM4I0x/mbltNRdRzJXNk8Cc+c7Kqlt5zZRMErCHjfvqaL7ZTIchULWOB+AHgdTVL4jm+YtWg/xdblzN3dfV386qj99GP8tcmgcJPMrVC4Ejn85/BnfFyrnX80ryshFXddTq6SlcsYprfUIWvYqWdbJzwCpebFSQybuYdRNwMavE221yC8AymuecpSNyMkkCUKi9wW0HVLkiy5RRDAAeA8CmZNjP171u2hrpkkHiCsP+gHY9ZYm2MPlFsCSUyP4ulaTVALqQ7TlGv2iTC10pvvpPnqdr00Rg9zHwO5UWt+UdfribYl5fluRKom3vCfBjb3JisyVJ0NOIxEde85ynTddHah1MBHPVnXEPYetS6twZXuWxOetQcHqnE/kXaHqBtr4TXzGqfrDSryJWQV9C7563nOHK4+nbk/fM60AXUIlO6N6ndIq1ZatVRtu6rrODLqMuy7XHlNfOHmkmlegdPCIepzxkvPG4u7J9SWefpIHyZC158nNIYB/ntwz49pjfGbcHDPMP+5ZW57zzHW5OZ2s98z4zJi5ybU3rQBdkhHGlBFzz9RPrr3c/DJdl5tjicwTby2jWWtx3pqemUALr9eLqqoqLFy4sP13drsd5eXleOutt7R1PB4PPB5P+88NDYQ8Rzywp/BOSaEgULxYaR1H79e8x9QZDIjds46ep9YXnWNW21H6msVLgLZjSrJAh5R+9N5ywDkAbPR+9ugWfiyaPlTzOzqxaPMnyhtYR+Y60oGKLUouQUtOhfjcS5RDzu5HVOLCqjndj2721PIOfs4c+qxKnddDIZ7gTEnV9yMClwV520QiZZ0mr2YDec/WJTyiuT1VagHfF+5MaYqwoMYhxW14ZmFdblJpgaibX0Gfu/PK1ZmdgjtXRe/rovptbl421z3ImqOiM4NuD2COwHCfpb+uOzc+3kwXYcHBaqS2ad6GQvrv8Qerw1FvyYOQ6H0Bjn7A+vNUyHRaofISD/nVIrf1GqUtpgMXTjXscv6eziy6zBYCPEf1Zd6j6oW3Cs5j3OqiYvWeLGlsWORc/a15unIfg6Obee+HyBicSEK7N8CNfcsh6xp+yZDTiEezmyxjLNfj7gTShlvTm7eqIx65fk9LoAycArgGJCb7Y3XOJ/KuUHW55CcZI/WabkKgfz5h1OBkyk3EC0eiW72nKVLHaqgqpTVquq6pPabxZdtr0XPFZGS00pdE+pnI87R6Xe7aicx57rqJlCVjzpvmdG+8Z9zc5NqbrLnJlSf0bTTUTcY8SehbY6griMHRo0cRCASQl9d135iXl4f3339fW+eBBx7Az372s55pgHuw8qakopAnPAy8Ej53R5PLsAFvXKYcmjrnFTq6Wf3+wpfpc/eGafprbpgKXEgYugDlMMcR8EE/vSc17fntLr0H6Jg7+H370a18FLc7t/sOOf5m5RxqhTR05yqNcp2DnyPLWmRqShpvbLE5e56bSCRS1kRapzJnDdcg3gmIyh8H0GuTqS8BhkS36mDlMeQs8BynjVVs3XlAxhl6R6iSpbz0KACkD6Gj+m02WjaXIqVN4BzxEuVDrPBmRu6BMAAlwi/kVwAZI4D3tmiUPJLvvHZSkei9luDEhJRUIHucPns2Zwl1ZNAfRK7MpGtu76es9A17FKkfaFMLX8tBIPtMVZ4IqAXS6qKSyD25vze1h9pAWCXnTfpXX2TivDO4sS+cARRerC8rW6W8JnRI1BBDtjUR7W3Gcp1+qlqQrRDPlnXEE9jYxVv3izCHqeQnkcVap+km+HwiEY1TU8gpVW6sx9wzkUgdti+M0Z27rqk9pvG1HFqbgFeLlb4k0s9EnqfV63LXTmTOc9dNpCwZc940p3vjPePmJtfeZM1Nrjyhb6OhbjLmSULfGkNdQY9g4cKFWLBgQfvPDQ0NGDo0zoSx0TB5UwY8QE6R/tw96Wneoalhj/6eKf2A7LOJs3w5P8ccaYr013mM7/q5Iv3Jvhr2/BSZZiIxYQO2PGv2Ru22Q85g6w4u6aeosYqWkrAamQoAby/kjQXJ4CasRsomck5LK2CcgFYA66bQdbm1yRQ90NMOVq5MYMOFfNS+lbpvXAZUVHbfSNMZ1LzmCHar4Bzxih4Cdt2jrxcvH9LTERYZp1lzDDTN+fShvea8dtKQ6L2a4MQEeyof6mEnSHSbmw5t4spKlqlyEi4gtRCoj/YWsKls03B1o3PdQDKSVCa7PT1Jzpv0r04mmMaBKit5Qi2KJ8oIkciGBjAvrFY2mom0KRkSKF/EuStE+ckBZ7ZBg5Mpj6duT9+z5RCQP10v7ZBvkIhy5dLX9TXRZdx1ufaY+mIKraW0Dk0HBM4bi7sn15d4+knmg7FZe57cHAL458k9M649xmfGzTHD/OOeteU5z1yXm9PJes+Mz4yZm1x7uQg9rszUT6693PwyXZebY4nME85T0Oq8NT0zgRYDBw5ESkoKamq66lHX1NQgPz9fW8ftdsPt5s6m3QS3J23aC4y5XUkBdJZmypsOZJ0BlD6ptPKj99ClKwEE9d6q9lRg7B1QckXRZ/k76LM8AMABFN2nJ7RLl4Ola7g9P+dcFA+JeaKJ3njQ05GpJukKKw5zibTHhETOWpQTUEo/ZVSy6nHPRQ/0tIOVOy++qH0rdVPz1b/uGmniarfF581dj3LEcw/qe3xIMvmFXjqT20KhECEs+cXCpEmTUFpaiieeeAIAEAwGMXToUNx0001xJThpaGhAdnY26uvrkZVl8GCxgsaPVAKgtIKuL0L+NCDzVKbeJ0rs35nR1WqWdhaAJqJsOJA5wtCevQB8KolFRKPdkQHACWQO67l+n6zw1J4cZGNvoDfGti8+z77YJkG3kfS15wuOhMev8cPYhHR55cqjJ/M0pvwZAK10XaQCW6/UlP0BQL3Fe64CEKTr2t3Alh/TG9zGjwgvpTUAfExf7CpxZkzZagABQ1+oe64CECLKVipCYstVdF84WLqnqYwZ98zTVCJG7eHi10CwxdrzpEKW2/vJzF2A6MtTAPwW599KADYVTdftMqo98cx5Zp6Q101kbhrqmvrCgbwn91y4eWIYH9Pz5Npr+dtomGPk9ySOvnCw9D7EcV0CJ/vaPWnSJJSVlWHZsmUA1Ll72LBhmD179ufj3E3toRs/A/z1iMlh5igA0KiSHXf3LA8AjZ+qJKEx180yn9kBur3k2hPHWpkIPk9nkM9TW5OFZM6Tnh7fRNraW+9DssCNrfAhlhDv2nNSkOherxdpaWn485//jG9961vtv7/yyitRV1eHv/3tbzF1dAlOhg4dmtzNUNNnauH01anwQWd2fBnhuXpWr5loXYFAIBAkjJP9IJ4oemT8TGuh1TU4kbXbal3TBrflEB0WyV3Xar1E6iayWbd6z+Z9KoFhpMyV23HwMvWTa28i1+Vg9bp9cc5zfbFalqy5mcgz4+5ptS9cvUTam8h1rX5PTPfkkKxnpsHJvnb/8Y9/xJVXXolVq1ahrKwMS5YswZ/+9Ce8//77MVrpOpyQ8TtZzt1fAGJLcALweZonibT189RPwQmHkOidcPDgQZxyyil48803cc4557T//pZbbsHGjRuxZcuWmDr33nuvNsHJyboZEggEAsGJx8l+EE8UMn4CgUAgONGQtQd44okn2nORFRUVYenSpZg0aVJcdWX8BAKBQHCiEe/aYz+BbfpcYeHChaivr2//t2/fvt5ukkAgEAgEAoFAIBAIBH0as2fPxmeffQaPx4MtW7bETaALBAKBQNCXcVIkFu0TCU4EAoFAIBAIBAKBQCAQCAQCgUDwucNJ4YnucrlQXFyM9es7smUHg0GsX7++i7yLQCAQCAQCgUAgEAgEAoFAIBAIBJ1xUniiA8CCBQtw5ZVXoqSkpD3BSXNzM6666qrebppAIBAIBAKBQCAQCAQCgUAgEAj6KE4aEv2KK67AkSNHcPfdd7cnOHnppZfiyhAuEAgEAoFAIBAIBAKBQCAQCASCkxMnDYkOqAQns2fP7u1mCAQCgUAgEAgEAoFAIBAIBAKB4HOCk4pETwShUAgA0NDQ0MstEQgEAsHJgsiaE1mDBN2DrN0CgUAgONGQtTsxyNotEAgEghONeNduIdHjRGNjIwBg6NChvdwSgUAgEJxsaGxsRHZ2dm8343MHWbsFAoFA0FuQtdsaZO0WCAQCQW/BtHbbQmIijwvBYBAHDx5EZmYmbDZbr7ShoaEBQ4cOxb59+5CVldUrbejrkDHiIeNjhowRDxkfM3pyjEKhEBobG1FYWAi73d5DLTx5IGv35wMyRjxkfMyQMeIh42OGrN19B7J2fz4gY8RDxscMGSMeMj5m9MbaLZ7occJut2PIkCG93QwAQFZWlrxEBsgY8ZDxMUPGiIeMjxk9NUbixWYdsnZ/viBjxEPGxwwZIx4yPmbI2t37kLX78wUZIx4yPmbIGPGQ8THjRK7dYhoXCAQCgUAgEAgEAoFAIBAIBAKBgICQ6AKBQCAQCAQCgUAgEAgEAoFAIBAQEBL9cwS324177rkHbre7t5vSZyFjxEPGxwwZIx4yPmbIGAk6Q+aDGTJGPGR8zJAx4iHjY4aMkaAzZD6YIWPEQ8bHDBkjHjI+ZvTGGEliUYFAIBAIBAKBQCAQCAQCgUAgEAgIiCe6QCAQCAQCgUAgEAgEAoFAIBAIBASERBcIBAKBQCAQCAQCgUAgEAgEAoGAgJDoAoFAIBAIBAKBQCAQCAQCgUAgEBAQEl0gEAgEAoFAIBAIBAKBQCAQCAQCAkKi9zE88MADKC0tRWZmJgYPHoxvfetb2LNnT5e/aWtrw6xZszBgwABkZGTgO9/5DmpqanqpxSceK1aswNlnn42srCxkZWXhnHPOwYsvvthefrKPTzQefPBB2Gw2zJs3r/13J/sY3XvvvbDZbF3+jR49ur38ZB+fCA4cOIAf/OAHGDBgAFJTUzFu3Dhs27atvTwUCuHuu+9GQUEBUlNTUV5ejg8++KAXW3ziMGLEiJg5ZLPZMGvWLAAyh042yNpthqzd3YOs3bGQtTs+yNpNQ9ZuQWfI2m2GrN3dg6zdsZC1Oz7I2k2jr63dQqL3MWzcuBGzZs3C5s2bsW7dOvh8PlRUVKC5ubn9b+bPn4/nn38ezz33HDZu3IiDBw/iv/7rv3qx1ScWQ4YMwYMPPoiqqips27YNU6dOxTe/+U289957AGR8OqOyshKrVq3C2Wef3eX3MkbAmDFjcOjQofZ/b7zxRnuZjA9QW1uLKVOmwOl04sUXX8S///1vPPbYY8jNzW3/m4cffhhLly7FypUrsWXLFqSnp+Oiiy5CW1tbL7b8xKCysrLL/Fm3bh0A4LLLLgMgc+hkg6zdZsjaHT9k7aYhazcPWbt5yNot6AxZu82QtTt+yNpNQ9ZuHrJ28+hza3dI0Kdx+PDhEIDQxo0bQ6FQKFRXVxdyOp2h5557rv1vdu/eHQIQeuutt3qrmb2O3Nzc0Jo1a2R8OqGxsTF0xhlnhNatWxc6//zzQ3Pnzg2FQjKHQqFQ6J577gmNHz9eWybjo3DrrbeGzj33XLI8GAyG8vPzQ4888kj77+rq6kJutzv0v//7vyeiiX0Kc+fODZ122mmhYDAoc0gga3eckLU7FrJ205C12wxZu7sHWbsFnSFrd3yQtTsWsnbTkLXbDFm7u4feXrvFE72Po76+HgDQv39/AEBVVRV8Ph/Ky8vb/2b06NEYNmwY3nrrrV5pY28iEAjg2WefRXNzM8455xwZn06YNWsWvva1r3UZC0DmUAQffPABCgsLceqpp+L73/8+9u7dC0DGJ4K///3vKCkpwWWXXYbBgwdjwoQJeOqpp9rLP/nkE1RXV3cZp+zsbEyaNOmkGicA8Hq9+N3vfoerr74aNptN5pBA1m4DZO2mIWs3D1m7ecjaHT9k7RZEQ9ZuHrJ205C1m4es3Txk7Y4ffWHtFhK9DyMYDGLevHmYMmUKxo4dCwCorq6Gy+VCTk5Ol7/Ny8tDdXV1L7Syd7Br1y5kZGTA7XbjhhtuwF/+8hecddZZMj5hPPvss9i+fTseeOCBmDIZI2DSpEl45pln8NJLL2HFihX45JNP8JWvfAWNjY0yPmF8/PHHWLFiBc444wy8/PLLmDlzJubMmYPf/OY3ANA+Fnl5eV3qnWzjBAB//etfUVdXhx/96EcA5B072SFrNw1Zu3nI2s1D1m4zZO2OH7J2CzpD1m4asnbzkLWbh6zdZsjaHT/6wtrtSMpVBT2CWbNm4d133+2iGSVQGDVqFHbu3In6+nr8+c9/xpVXXomNGzf2drP6BPbt24e5c+di3bp16NevX283p09ixowZ7f9/9tlnY9KkSRg+fDj+9Kc/ITU1tRdb1ncQDAZRUlKC+++/HwAwYcIEvPvuu1i5ciWuvPLKXm5d38KvfvUrzJgxA4WFhb3dFEEfgKzdNGTtpiFrtxmydpsha3f8kLVb0BmydtOQtZuGrN1myNpthqzd8aMvrN3iid5HMXv2bLzwwgt49dVXMWTIkPbf5+fnw+v1oq6ursvf19TUID8//wS3svfgcrlw+umno7i4GA888ADGjx+Pxx9/XMYHKizq8OHDmDhxIhwOBxwOBzZu3IilS5fC4XAgLy/vpB+jaOTk5OBLX/oSPvzwQ5lDYRQUFOCss87q8rszzzyzPfwuMhbRma9PtnH67LPP8Morr+Caa65p/53MoZMXsnbzkLWbhqzd3Yes3bGQtTs+yNot6AxZu3nI2k1D1u7uQ9buWMjaHR/6ytotJHofQygUwuzZs/GXv/wFGzZswMiRI7uUFxcXw+l0Yv369e2/27NnD/bu3YtzzjnnRDe3zyAYDMLj8cj4AJg2bRp27dqFnTt3tv8rKSnB97///fb/P9nHKBpNTU346KOPUFBQIHMojClTpmDPnj1dfvef//wHw4cPBwCMHDkS+fn5XcapoaEBW7ZsOanG6de//jUGDx6Mr33ta+2/kzl08kHWbmuQtbsDsnZ3H7J2x0LW7vgga7cAkLXbKmTt7oCs3d2HrN2xkLU7PvSZtTsp6UoFljFz5sxQdnZ26LXXXgsdOnSo/V9LS0v739xwww2hYcOGhTZs2BDatm1b6Jxzzgmdc845vdjqE4vbbrsttHHjxtAnn3wSeuedd0K33XZbyGazhdauXRsKhWR8dOicJTwUkjG6+eabQ6+99lrok08+CW3atClUXl4eGjhwYOjw4cOhUEjGJxQKhbZu3RpyOByh++67L/TBBx+Efv/734fS0tJCv/vd79r/5sEHHwzl5OSE/va3v4Xeeeed0De/+c3QyJEjQ62trb3Y8hOHQCAQGjZsWOjWW2+NKZM5dHJB1m4zZO3uPmTt7gpZu82QtdsMWbsFEcjabYas3d2HrN1dIWu3GbJ2m9GX1m4h0fsYAGj//frXv27/m9bW1tCNN94Yys3NDaWlpYW+/e1vhw4dOtR7jT7BuPrqq0PDhw8PuVyu0KBBg0LTpk1rX8hDIRkfHaIX85N9jK644opQQUFByOVyhU455ZTQFVdcEfrwww/by0/28Yng+eefD40dOzbkdrtDo0ePDq1evbpLeTAYDN11112hvLy8kNvtDk2bNi20Z8+eXmrticfLL78cAqDts8yhkwuydpsha3f3IWt3V8jaHR9k7eYha7cgAlm7zZC1u/uQtbsrZO2OD7J28+hLa7ctFAqFkuPjLhAIBAKBQCAQCAQCgUAgEAgEAsHnG6KJLhAIBAKBQCAQCAQCgUAgEAgEAgEBIdEFAoFAIBAIBAKBQCAQCAQCgUAgICAkukAgEAgEAoFAIBAIBAKBQCAQCAQEhEQXCAQCgUAgEAgEAoFAIBAIBAKBgICQ6AKBQCAQCAQCgUAgEAgEAoFAIBAQEBJdIBAIBAKBQCAQCAQCgUAgEAgEAgJCogsEAoFAIBAIBAKBQCAQCAQCgUBAQEh0gUAgEAgEAoFAIBAIBAKBQCAQCAgIiS4QCAQCgUAgEAgEAoFAIBAIBAIBASHRBQKBQCAQCAQCgUAgEAgEAoFAICAgJLpAILCEl156Ceeeey5ycnIwYMAAXHLJJfjoo4/ay998800UFRWhX79+KCkpwV//+lfYbDbs3Lmz/W/effddzJgxAxkZGcjLy8P//M//4OjRo73QG4FAIBAIvviQtVsgEAgEgs8XZO0WCPoOhEQXCASW0NzcjAULFmDbtm1Yv3497HY7vv3tbyMYDKKhoQFf//rXMW7cOGzfvh2/+MUvcOutt3apX1dXh6lTp2LChAnYtm0bXnrpJdTU1ODyyy/vpR4JBAKBQPDFhqzdAoFAIBB8viBrt0DQd2ALhUKh3m6EQCD4/OPo0aMYNGgQdu3ahTfeeAN33nkn9u/fj379+gEA1qxZg2uvvRY7duxAUVERfvnLX+Jf//oXXn755fZr7N+/H0OHDsWePXvwpS99qbe6IhAIBALBSQFZuwUCgUAg+HxB1m6BoPcgnugCgcASPvjgA3zve9/DqaeeiqysLIwYMQIAsHfvXuzZswdnn312+0IOAGVlZV3qv/3223j11VeRkZHR/m/06NEA0CU8TSAQCAQCQc9A1m6BQCAQCD5fkLVbIOg7cPR2AwQCwecTX//61zF8+HA89dRTKCwsRDAYxNixY+H1euOq39TUhK9//et46KGHYsoKCgp6urkCgUAgEJz0kLVbIBAIBILPF2TtFgj6DoREFwgE3caxY8ewZ88ePPXUU/jKV74CAHjjjTfay0eNGoXf/e538Hg8cLvdAIDKysou15g4cSL+7//+DyNGjIDDIZ8igUAgEAiSCVm7BQKBQCD4fEHWboGgb0HkXAQCQbeRm5uLAQMGYPXq1fjwww+xYcMGLFiwoL38v//7vxEMBnHddddh9+7dePnll/Hoo48CAGw2GwBg1qxZOH78OL73ve+hsrISH330EV5++WVcddVVCAQCvdIvgUAgEAi+qJC1WyAQCASCzxdk7RYI+haERBcIBN2G3W7Hs88+i6qqKowdOxbz58/HI4880l6elZWF559/Hjt37kRRURHuuOMO3H333QDQrtdWWFiITZs2IRAIoKKiAuPGjcO8efOQk5MDu10+TQKBQCAQ9CRk7RYIBAKB4PMFWbsFgr4FWygUCvV2IwQCwRcfv//973HVVVehvr4eqampvd0cgUAgEAgEBsjaLRAIBALB5wuydgsEyYMIIgkEgqTgt7/9LU499VSccsopePvtt3Hrrbfi8ssvl4VcIBAIBII+Clm7BQKBQCD4fEHWboHgxEFIdIFAkBRUV1fj7rvvRnV1NQoKCnDZZZfhvvvu6+1mCQQCgUAgICBrt0Ag+P/Zu+/wqMr0/+PvSTLpjZqA9CJVRDqCogRBBVwLiu5+FyxYAAtiW9RVsIBtBdQFUdfy3dVV8Ls/dxUbIOhKEQSxoKAiHRJqSCZ9kvP748lMMpmZJCSTzAQ+r+vKJTlt7pnEPOfc5zn3LSINi8Zukfqjci4iIiIiIiIiIiIiIn6oi4CIiIiIiIiIiIiIiB9KoouIiIiIiIiIiIiI+KEkuoiIiIiIiIiIiIiIH0qii4iIiIiIiIiIiIj4oSS6iIiIiIiIiIiIiIgfSqKLiIiIiIiIiIiIiPihJLqIiIiIiIiIiIiIiB9KoouIiIiIiIiIiIiI+KEkuoiIiIiIiIiIiIiIH0qii4iIiIiIiIiIiIj4oSS6iIiIiIiIiIiIiIgfSqKLiIiIiIiIiIiIiPihJLqIiIiIiIiIiIiIiB9KoouIiIiIiIiIiIiI+KEkuoiIiIiIiIiIiIiIH0qiy0ln586d2Gw2Xn/99WCHUivXXnst8fHxwQ5DauC8887jvPPOC3YYIiIiDYLNZmPmzJnBDkNEREKQru+lrsycORObzRbsMKQBURJdAmrNmjXMnDmTzMzMGh9jwYIFDX6AlODIzc1l5syZrFq1qsbHCMTvsPj2448/MnPmTHbu3BnsUEREgmb27Nm89957wQ4DCMzf5bfeeot58+YFLCYp8+GHH+rmgogEla7vpaELRI5AxEVJdAmoNWvWMGvWLA2yEhS5ubnMmjWr1kn02v4Oi28//vgjs2bNUhJdRE5poZZEr+3fZSXR686HH37IrFmzgh2GiJzCdH0vDV1lOYIHH3yQvLy8+g9KGiwl0UXqUX5+PiUlJcEOQ0RERERERERqQdf39c/pdFJYWBiQY0VERBAdHR2QY8mpQUl0CZiZM2dyzz33ANC+fXtsNhs2m809u8npdPLoo4/SsWNHoqKiaNeuHffffz8FBQXuY7Rr144tW7bw+eefu/d31ZY+evQod999N2eccQbx8fEkJiZy0UUX8e2339Y69lWrVmGz2XjnnXe4//77SU1NJS4ujksuuYQ9e/Z4bNuuXTuuvfZar2NUrIPtOubbb7/Ngw8+yGmnnUZsbCxZWVkAfPXVV1x88cU0atSIuLg4evXqxfz5872Ou2/fPi699FLi4+Np1qwZd999N8XFxR7bPPPMM5x99tk0adKEmJgY+vbty7vvvut1rGXLljF06FCSk5OJj4+nS5cu3H///R7bFBQU8PDDD9OpUyeioqJo3bo19957r8fPqbrHqqhnz56cf/75XstLSko47bTTGDdunHvZ22+/Td++fUlISCAxMZEzzjjD5+fjsnPnTpo1awbArFmz3L8/5R+D/uyzzzjnnHOIi4sjOTmZ3/3ud/z000/u9VX9Dr/22msMHz6c5s2bExUVRffu3Vm4cGGl77m6/v3vfzN69GhatmxJVFQUHTt25NFHH/X6WZ933nn07NmT7777jmHDhhEbG0unTp3cP+/PP/+cgQMHEhMTQ5cuXVi+fLnXa33zzTdcdNFFJCYmEh8fT1paGuvWrfPYxl99uNdff93jMwHz/8SYMWP48ssvGTBgANHR0XTo0IH//d//9djvyiuvBOD88893f7Z6rE5EXHbt2sWUKVPo0qULMTExNGnShCuvvNJrlrTr79CXX37J7bffTrNmzUhOTubmm2+msLCQzMxMJkyYQKNGjWjUqBH33nsvlmV5HCMnJ4e77rqL1q1bExUVRZcuXXjmmWc8tqusBmvF8cX1N/PXX3/l2muvJTk5maSkJK677jpyc3M99svJyeGNN95w/x30dU4BkJGRQUREhM+ZyNu2bcNms/HCCy8AUFRUxKxZs+jcuTPR0dE0adKEoUOHsmzZMr+fd3X+Li9YsIAePXoQFRVFy5YtmTp1qsdsxPPOO4+lS5eya9cu9/7t2rUDoLCwkIceeoi+ffuSlJREXFwc55xzDitXrvQb04mo7rmPzWbj1ltvZcmSJXTv3p2YmBgGDx7M999/D8CiRYvo1KkT0dHRnHfeeT5n5S9ZsoS+ffsSExND06ZN+Z//+R/27dvnsY2/fijXXnut+zOBst+rZ555hpdeesl9Xty/f382bNjgsd9f//pX93twfYmI1Bdd3+v6PpjX9+A5Zs6bN8/9u/bjjz9W6zyjqhyBr2te13nDe++9R8+ePYmKiqJHjx58/PHHXvGtWrWKfv36ER0dTceOHVm0aJHPY9bks5XQFBHsAOTkcfnll/Pzzz/zz3/+k7lz59K0aVMA9x+tSZMm8cYbbzBu3DjuuusuvvrqK+bMmcNPP/3E//t//w+AefPmcdtttxEfH88DDzwAQEpKCgC//fYb7733HldeeSXt27cnIyODRYsWMWzYMH788UdatmxZ6/fw+OOPY7PZuO+++zh48CDz5s1jxIgRbN68mZiYmBod89FHHyUyMpK7776bgoICIiMjWbZsGWPGjKFFixbccccdpKam8tNPP/HBBx9wxx13uPctLi5m1KhRDBw4kGeeeYbly5fzl7/8hY4dOzJ58mT3dvPnz+eSSy7hD3/4A4WFhbz99ttceeWVfPDBB4wePRqALVu2MGbMGHr16sUjjzxCVFQUv/76K6tXr3Yfp6SkhEsuuYQvv/ySm266iW7duvH9998zd+5cfv75Z/fj59U5li/jx49n5syZpKenk5qa6l7+5Zdfsn//fq6++mrADDLXXHMNaWlpPPnkkwD89NNPrF692uPzKa9Zs2YsXLiQyZMnc9lll3H55ZcD0KtXLwCWL1/ORRddRIcOHZg5cyZ5eXk8//zzDBkyhE2bNtGuXbsqf4cXLlxIjx49uOSSS4iIiOD9999nypQplJSUMHXq1Cp+Eyr3+uuvEx8fz/Tp04mPj+ezzz7joYceIisri6efftpj22PHjjFmzBiuvvpqrrzyShYuXMjVV1/Nm2++ybRp07jlllv4/e9/z9NPP824cePYs2cPCQkJgPnZnXPOOSQmJnLvvfdit9tZtGgR5513njsBXxO//vor48aN44YbbmDixIm8+uqrXHvttfTt25cePXpw7rnncvvtt/Pcc89x//33061bNwD3f0VENmzYwJo1a7j66qtp1aoVO3fuZOHChZx33nn8+OOPxMbGemx/2223kZqayqxZs1i3bh0vvfQSycnJrFmzhjZt2jB79mw+/PBDnn76aXr27MmECRMAsCyLSy65hJUrV3LDDTfQu3dvPvnkE+655x727dvH3Llza/werrrqKtq3b8+cOXPYtGkTr7zyCs2bN3ePZX//+9+ZNGkSAwYM4KabbgKgY8eOPo+VkpLCsGHDWLx4MQ8//LDHunfeeYfw8HB3EnzmzJnMmTPHfeysrCy+/vprNm3axAUXXODz+FX9XZ45cyazZs1ixIgRTJ48mW3btrFw4UI2bNjA6tWrsdvtPPDAAxw/fpy9e/e6PzdX07SsrCxeeeUVrrnmGm688Uays7P529/+xqhRo1i/fj29e/eu8ecM1Tv3cfnvf//Lf/7zH/dYPWfOHMaMGcO9997LggULmDJlCseOHeOpp57i+uuv57PPPnPv+/rrr3PdddfRv39/5syZQ0ZGBvPnz2f16tV88803JCcn1yj+t956i+zsbG6++WZsNhtPPfUUl19+Ob/99ht2u52bb76Z/fv3s2zZMv7+97/X+HMSEakpXd/7puv7MnV5fV/ea6+9Rn5+PjfddBNRUVE0bty4WucZVeUI/Pnyyy/517/+xZQpU0hISOC5557jiiuuYPfu3TRp0gQwE9MuvPBCWrRowaxZsyguLuaRRx5x///hUtPPVkKUJRJATz/9tAVYO3bs8Fi+efNmC7AmTZrksfzuu++2AOuzzz5zL+vRo4c1bNgwr2Pn5+dbxcXFHst27NhhRUVFWY888ojHMsB67bXXqh33ypUrLcA67bTTrKysLPfyxYsXW4A1f/5897K2bdtaEydO9DrGsGHDPOJ2HbNDhw5Wbm6ue7nT6bTat29vtW3b1jp27JjHMUpKStz/njhxogV4vDfLsqyzzjrL6tu3r8ey8se3LMsqLCy0evbsaQ0fPty9bO7cuRZgHTp0yO/n8Pe//90KCwuz/vvf/3osf/HFFy3AWr16dbWP5cu2bdsswHr++ec9lk+ZMsWKj493v4877rjDSkxMtJxO5wkd/9ChQxZgPfzww17revfubTVv3tw6cuSIe9m3335rhYWFWRMmTHAv8/c7bFnen7NlWdaoUaOsDh06eCyr+LtQHb6OffPNN1uxsbFWfn6+x7EB66233nIv27p1qwVYYWFh1rp169zLP/nkE6//Fy699FIrMjLS2r59u3vZ/v37rYSEBOvcc891L3v44YctX0PEa6+95vX5tG3b1gKsL774wr3s4MGDVlRUlHXXXXe5ly1ZssQCrJUrV1b9gYjIKcfX38G1a9dagPW///u/7mWuv0OjRo3yGDcHDx5s2Ww265ZbbnEvczqdVqtWrTz+Jr/33nsWYD322GMerzVu3DjLZrNZv/76q2VZlZ9PVBxrXH8zr7/+eo/tLrvsMqtJkyYey+Li4nyeR/iyaNEiC7C+//57j+Xdu3f3GOPPPPNMa/To0dU6Znn+/i4fPHjQioyMtEaOHOlx7vXCCy9YgPXqq6+6l40ePdpq27at17GdTqdVUFDgsezYsWNWSkqK1+fkb+yuTHXOfVzHjoqK8hi3XJ9ramqqx3nfjBkzPMa4wsJCq3nz5lbPnj2tvLw893YffPCBBVgPPfSQe5m/sX/ixIken4/r96pJkybW0aNH3cv//e9/W4D1/vvvu5dNnTrV51gsIlJfdH1fFreu773V9fW962efmJhoHTx40GNddc8zKssR+LrmBazIyEj3+aBlmbxBxfc5duxYKzY21tq3b5972S+//GJFRER4HLOmn62EJpVzkXrx4YcfAjB9+nSP5XfddRcAS5curfIYUVFRhIWZX9ni4mKOHDnifhRm06ZNAYlzwoQJ7hm7AOPGjaNFixbu+Gti4sSJHne5v/nmG3bs2MG0adO8Zi/5ekz3lltu8fj+nHPO4bfffvNYVv74x44d4/jx45xzzjken4vrtf7973/7rdu2ZMkSunXrRteuXTl8+LD7a/jw4QDuR6OqcyxfTj/9dHr37s0777zjXlZcXMy7777L2LFj3e8jOTmZnJycSh9DPxEHDhxg8+bNXHvttTRu3Ni9vFevXlxwwQXV/vmW/5yPHz/O4cOHGTZsGL/99hvHjx+vVYzlj52dnc3hw4c555xzyM3NZevWrR7bxsfHu+/qA3Tp0oXk5GS6devmMZPc9W/X70txcTGffvopl156KR06dHBv16JFC37/+9/z5Zdfuh9HPFHdu3fnnHPOcX/frFkzunTp4vW7KiLiT/m/g0VFRRw5coROnTqRnJzsc5y/4YYbPMbNgQMHYlkWN9xwg3tZeHg4/fr18/hb9OGHHxIeHs7tt9/ucby77roLy7L46KOPavwefI3ZR44cqfHf1ssvv5yIiAiPcfOHH37gxx9/ZPz48e5lycnJbNmyhV9++aVmgVewfPlyCgsLmTZtmvvcC+DGG28kMTGxWudt4eHhREZGAmYm3NGjR3E6nfTr1y8g523VOfdxSUtL8yip4hofr7jiCo/zvorj5tdff83BgweZMmWKR83U0aNH07Vr12p9Dv6MHz+eRo0aub93jaEaN0WkIdD1va7vof6u76+44gqvGd51eZ4xYsQIjycFe/XqRWJiosd19fLly7n00ks9npjo1KkTF110kcexavrZSmhSEl3qxa5duwgLC6NTp04ey1NTU0lOTmbXrl1VHqOkpIS5c+fSuXNnoqKiaNq0Kc2aNeO7776rdQLTpXPnzh7f22w2OnXq5LM+ZnW1b9/e4/vt27cDpn5YVaKjo70Gi0aNGnHs2DGPZR988AGDBg0iOjqaxo0bux9bKv+5jB8/niFDhjBp0iRSUlK4+uqrWbx4sccf8l9++YUtW7bQrFkzj6/TTz8dgIMHD1b7WP6MHz+e1atXu2uJrlq1ioMHD3okA6ZMmcLpp5/ORRddRKtWrbj++ut91iCrLtfvV5cuXbzWdevWjcOHD5OTk1PlcVavXs2IESPcNdWbNWvmrmVW29/BLVu2cNlll5GUlERiYiLNmjXjf/7nf3weu1WrVl4nZElJSbRu3dprGeD+fTl06BC5ubl+P4eSkhKvGoHV1aZNG69lvn5XRUT8ycvL46GHHnLXKXeN85mZmT7/xlb8u+P6m+frb2H5v0W7du2iZcuWHhfVUFbGpDrnJP5UjMmVJK3p38KmTZuSlpbG4sWL3cveeecdIiIi3I8kAzzyyCNkZmZy+umnc8YZZ3DPPffw3Xff1eg1wf+4GRkZSYcOHar9Gb3xxhv06tXLXae9WbNmLF26NCDnbdU593E5kd8VKPt5VXb+0LVr15D6XRERqU+6vi+j6/u6v76v+Jm71NV5RlXXtgcPHiQvL8/r9x/wWlabz1ZCj5LoUq9q0xBp9uzZTJ8+nXPPPZd//OMffPLJJyxbtowePXrU6x8gf++hYjMQl5rWWgNzd7Uq//3vf7nkkkuIjo5mwYIFfPjhhyxbtozf//73Hg3SYmJi+OKLL1i+fDl//OMf+e677xg/fjwXXHCBO/aSkhLOOOMMli1b5vNrypQp1T6WP+PHj8eyLJYsWQLA4sWLSUpK4sILL3Rv07x5czZv3sx//vMfd93aiy66iIkTJ57wZxgo27dvJy0tjcOHD/Pss8+ydOlSli1bxp133glQq9/BzMxMhg0bxrfffssjjzzC+++/z7Jly9z14ioe29/vhb/l5X8PqutEf88D+doicmq67bbbePzxx7nqqqtYvHgxn376KcuWLaNJkyY+/8aeyN/C+vg7WFlMtflbePXVV/Pzzz+zefNmwIybaWlp7tq0YOqbb9++nVdffZWePXvyyiuv0KdPH1555ZUav25t/eMf/+Daa6+lY8eO/O1vf+Pjjz9m2bJlDB8+vNbnbdU993HRuCkiUjd0fX9idH1fs+t7X595XZ5nBHKMrs1nK6FHjUUloPwNQG3btqWkpIRffvnFo5FgRkYGmZmZtG3btspjvPvuu5x//vn87W9/81iemZnpcSFZGxUfg7Ysi19//dWj8USjRo3IzMz02nfXrl0eJTL8cT0W9MMPPzBixIjaBQz83//9H9HR0XzyySdERUW5l7/22mte24aFhZGWlkZaWhrPPvsss2fP5oEHHmDlypXuR5a+/fZb0tLSqjwhqupY/rRv354BAwbwzjvvcOutt/Kvf/2LSy+91CN2MLPdxo4dy9ixYykpKWHKlCksWrSIP//5zz7v+ELlv38A27Zt81q3detWmjZtSlxcXKXHeP/99ykoKOA///mPx53p8t2/a2rVqlUcOXKEf/3rX5x77rnu5Tt27Kj1sctr1qwZsbGxfj+HsLAw96w814y4zMxMj8cSazPrrjYn2SJy8nv33XeZOHEif/nLX9zL8vPzfY65tdG2bVuWL19Odna2x2x0V+ks15hR/u9gebX5Owgn/rfw0ksv5eabb3Y/Kv3zzz8zY8YMr+0aN27Mddddx3XXXYfD4eDcc89l5syZTJo06YRjKT9ulj+3KSwsZMeOHR7jfGXnbR06dOBf//qXxzYVm6TWxImc+9RG+c/B9ei7y7Zt2zzOXxs1auSzFIvGTRFpyHR9r+v7YF7fV6a65xl1MZY2b96c6Ohofv31V691vpbV9LOV0KOZ6BJQrkRkxUHo4osvBkx37vKeffZZAHeHadcxfA1i4eHhXnf+lixZ4n5sKBD+93//l+zsbPf37777LgcOHPCoa9WxY0fWrVtHYWGhe9kHH3xQ7TIYffr0oX379sybN8/rfdbkzmZ4eDg2m83jLubOnTvdnbZdjh496rVv7969ASgoKADgqquuYt++fbz88ste2+bl5blLnlTnWJUZP34869at49VXX+Xw4cMej3oBHDlyxOP7sLAw94lOZcePjY0FvH//WrRoQe/evXnjjTc81v3www98+umn7t9P8P877LobXf5ndPz48YBcsPs6dmFhIQsWLKj1sSu+zsiRI/n3v//t8QhjRkYGb731FkOHDiUxMREoOxn84osv3Nvl5OTwxhtv1Pj1/X22IiLge5x//vnnAz5L5+KLL6a4uJgXXnjBY/ncuXOx2WzuMT8xMZGmTZt6/B0Eav232d95jj/JycmMGjWKxYsX8/bbbxMZGcmll17qsU3FcTM+Pp5OnTpVOSb7+7s8YsQIIiMjee655zx+Jn/72984fvy413mbr8emfY1tX331FWvXrq00puqo7rlPbfXr14/mzZvz4osvenyWH330ET/99JPH59CxY0e2bt3KoUOH3Mu+/fZbVq9eXePX17gpIsGm6/uq6fq+7q7vK1Pd8wx/OYLaCA8PZ8SIEbz33nvs37/fvfzXX3/16q1T289WQotmoktA9e3bF4AHHniAq6++GrvdztixYznzzDOZOHEiL730krt0xfr163njjTe49NJLOf/88z2OsXDhQh577DE6depE8+bNGT58OGPGjOGRRx7huuuu4+yzz+b777/nzTffrNbd4epq3LgxQ4cO5brrriMjI4N58+bRqVMnbrzxRvc2kyZN4t133+XCCy/kqquuYvv27fzjH//waDxRmbCwMBYuXMjYsWPp3bs31113HS1atGDr1q1s2bKFTz755IRiHj16NM8++ywXXnghv//97zl48CB//etf6dSpk0c91EceeYQvvviC0aNH07ZtWw4ePMiCBQto1aoVQ4cOBeCPf/wjixcv5pZbbmHlypUMGTKE4uJitm7dyuLFi/nkk0/o169ftY5Vmauuuoq7776bu+++m8aNG3vdfZ00aRJHjx5l+PDhtGrVil27dvH888/Tu3dvj5kOFcXExNC9e3feeecdTj/9dBo3bkzPnj3p2bMnTz/9NBdddBGDBw/mhhtuIC8vj+eff56kpCRmzpzpPoa/3+GRI0e6757ffPPNOBwOXn75ZZo3b86BAwdO5Efm5eyzz6ZRo0ZMnDiR22+/HZvNxt///vc6eaT7scceY9myZQwdOpQpU6YQERHBokWLKCgo4KmnnnJvN3LkSNq0acMNN9zAPffcQ3h4OK+++irNmjVj9+7dNXrt3r17Ex4ezpNPPsnx48eJiopi+PDhNG/ePFBvT0QasDFjxvD3v/+dpKQkunfvztq1a1m+fDlNmjQJ6OuMHTuW888/nwceeICdO3dy5pln8umnn/Lvf/+badOmeYznkyZN4oknnmDSpEn069ePL774gp9//rlWr9+3b1+WL1/Os88+S8uWLWnfvr1HU2hfxo8fz//8z/+wYMECRo0a5dW4rHv37px33nn07duXxo0b8/XXX/Puu+9y6623Vnrcyv4uz5gxg1mzZnHhhRdyySWXsG3bNhYsWED//v3dPTtc7+edd95h+vTp9O/fn/j4eMaOHcuYMWP417/+xWWXXcbo0aPZsWMHL774It27d8fhcNT484Pqn/vUlt1u58knn+S6665j2LBhXHPNNWRkZDB//nzatWvnLukGcP311/Pss88yatQobrjhBg4ePMiLL75Ijx49atxY1nVOcvvttzNq1CjCw8M9GouLiNQ1Xd9XTdf3dXd9X5nqnmdUliOojZkzZ/Lpp58yZMgQJk+e7J6g0bNnT3cJPqjez0kaEEskwB599FHrtNNOs8LCwizA2rFjh2VZllVUVGTNmjXLat++vWW3263WrVtbM2bMsPLz8z32T09Pt0aPHm0lJCRYgDVs2DDLsiwrPz/fuuuuu6wWLVpYMTEx1pAhQ6y1a9daw4YNc29jWZa1Y8cOC7Bee+21ase8cuVKC7D++c9/WjNmzLCaN29uxcTEWKNHj7Z27drltf1f/vIX67TTTrOioqKsIUOGWF9//bVXHK5jLlmyxOdrfvnll9YFF1xgJSQkWHFxcVavXr2s559/3r1+4sSJVlxcnNd+Dz/8sFXxf92//e1vVufOna2oqCira9eu1muvvea13YoVK6zf/e53VsuWLa3IyEirZcuW1jXXXGP9/PPPHscqLCy0nnzySatHjx5WVFSU1ahRI6tv377WrFmzrOPHj5/QsSozZMgQC7AmTZrkte7dd9+1Ro4caTVv3tyKjIy02rRpY918883WgQMHqjzumjVrrL59+1qRkZEWYD388MPudcuXL7eGDBlixcTEWImJidbYsWOtH3/80esY/n6H//Of/1i9evWyoqOjrXbt2llPPvmk9eqrr3psY1mW1+9CdaxevdoaNGiQFRMTY7Vs2dK69957rU8++cQCrJUrV3ocu0ePHl77t23b1ho9erTXcsCaOnWqx7JNmzZZo0aNsuLj463Y2Fjr/PPPt9asWeO178aNG62BAwe6fwbPPvus9dprr3m9X3+v7etzePnll60OHTpY4eHhXu9NRE5tx44ds6677jqradOmVnx8vDVq1Chr69atVtu2ba2JEye6t3P9HdqwYYPH/q5x79ChQx7LfY2n2dnZ1p133mm1bNnSstvtVufOna2nn37aKikp8dguNzfXuuGGG6ykpCQrISHBuuqqq6yDBw96jS/+XtvX38ytW7da5557rhUTE2MBHu/Nn6ysLPf2//jHP7zWP/bYY9aAAQOs5ORkKyYmxuratav1+OOPW4WFhVUeu7K/yy+88ILVtWtXy263WykpKdbkyZOtY8eOeezvcDis3//+91ZycrIFWG3btrUsy7JKSkqs2bNnW23btrWioqKss846y/rggw+siRMnurdxqfh5Vkd1zn1cx644DrrOFZ9++mmP5f7O3d555x3rrLPOsqKioqzGjRtbf/jDH6y9e/d6xfSPf/zD6tChgxUZGWn17t3b+uSTT7zer7/X9vU5OJ1O67bbbrOaNWtm2Ww2r/cmIlIfdH3veUxd3/tWF9f3lY2ZJ3Ke4S9HUN3zBsuyvM5HLct8bmeddZYVGRlpdezY0XrllVesu+66y4qOjvbYprafrYQOm2Wpe43IqlWrOP/881myZAnjxo0LdjgiIiIiIiIiUgO6vpdgufTSS9myZYtXPX45OagmuoiIiIiIiIiIiEg15eXleXz/yy+/8OGHH3LeeecFJyCpc6qJLie1wsJCn40cyktKSqqnaORUdOjQoUqb4kVGRtK4ceN6jEhERCQ0FRcXezTm9CU+Pp74+Ph6ikhEREKJru8llHTo0IFrr72WDh06sGvXLhYuXEhkZCT33ntvsEOTOqIkupzU1qxZ49HUxJfXXnuNdu3a1U9Acsrp378/u3bt8rt+2LBhrFq1qv4CEhERCVF79uyhffv2lW7z8MMPezQEFxGRU4eu7yWUXHjhhfzzn/8kPT2dqKgoBg8ezOzZs+ncuXOwQ5M6oproclI7duwYGzdurHSbHj160KJFi3qKSE41q1ev9nrMq7xGjRq5u96LiIicyvLz8/nyyy8r3aZDhw506NChniISEZFQout7EQkmJdFFRERERERERERERPxQY1ERERERERERERERET+URBc5iWzfvp2bb76ZDh06EB0dTWJiIkOGDGH+/PmVlhQJpszMTG666SaaNWtGXFwc559/Pps2bar2/iUlJSxcuJDevXsTExNDkyZNGD58ON9++617m507d2Kz2Xx+vf3223XxtkRERKpFY7fvsXvmzJl+x26bzcbq1avr4q2JiIj41BDHa3/27dvHVVddRXJyMomJifzud7/jt99+q/b+a9asYejQocTGxpKamsrtt9+Ow+Hw2q6goID77ruPli1bEhMTw8CBA1m2bFkg34pIvVJjUZGTxNKlS7nyyiuJiopiwoQJ9OzZk8LCQr788kvuuecetmzZwksvvRTsMD2UlJQwevRovv32W+655x6aNm3KggULOO+889i4cWO1GnJcf/31vPnmm0yYMIFbb72VnJwcvvnmGw4ePOi17TXXXMPFF1/ssWzw4MEBez8iIiInQmO3/7H78ssvp1OnTl773n///TgcDvr37x/Q9yUiIuJPQxyv/XE4HJx//vkcP36c+++/H7vdzty5cxk2bBibN2+mSZMmle6/efNm0tLS6NatG88++yx79+7lmWee4ZdffuGjjz7y2Pbaa6/l3XffZdq0aXTu3JnXX3+diy++mJUrVzJ06NC6fJsidcMSkQbvt99+s+Lj462uXbta+/fv91r/yy+/WPPmzav165SUlFi5ubk+1+Xl5VnFxcUndLx33nnHAqwlS5a4lx08eNBKTk62rrnmmmrv/69//avS7Xbs2GEB1tNPP31C8YmIiNQVjd2Vj92+7N6927LZbNaNN954wvuKiIjUREMdr/158sknLcBav369e9lPP/1khYeHWzNmzKhy/4suushq0aKFdfz4cfeyl19+2QKsTz75xL3sq6++8roGz8vLszp27GgNHjw4IO9FpL6pnIvISeCpp57C4XDwt7/9zWcn8k6dOnHHHXe4v3c6nTz66KN07NiRqKgo2rVrx/33309BQYHHfu3atWPMmDF88skn9OvXj5iYGBYtWsSqVavcpVAefPBBTjvtNGJjY8nKyqKoqIitW7dy4MCBKuN+9913SUlJ4fLLL3cva9asGVdddRX//ve/veKp6Nlnn2XAgAFcdtlllJSUkJOTU+Vr5uTkUFhYWOV2IiIidUljd/XHbpd//vOfWJbFH/7wh2rvIyIiUhsNdbz2591336V///4eT3R17dqVtLQ0Fi9eXOm+WVlZLFu2jP/5n/8hMTHRvXzChAnEx8d77P/uu+8SHh7OTTfd5F4WHR3NDTfcwNq1a9mzZ0+N34NIsCiJLnISeP/99+nQoQNnn312tbafNGkSDz30EH369HE/ujVnzhyuvvpqr223bdvGNddcwwUXXMD8+fPp3bu3e92jjz7K0qVLufvuu5k9ezaRkZHs27ePbt26MWPGjCrj+Oabb+jTpw9hYZ5/igYMGEBubi4///yz332zsrJYv349/fv35/777ycpKYn4+Hg6dOjgd/CfNWsW8fHxREdH079/fz799NMqYxQREakLGrurN3aX9+abb9K6dWvOPffcKrcVEREJhIY6XvtSUlLCd999R79+/bzWDRgwgO3bt5Odne13/++//x6n0+m1f2RkJL179+abb75xL/vmm284/fTTPZLtrtcBUxZGpKFRTXSRBi4rK4t9+/bxu9/9rlrbf/vtt7zxxhtMmjSJl19+GYApU6bQvHlznnnmGVauXMn555/v3v7XX3/l448/ZtSoUe5lq1atAiA/P5+vv/6amJiYGsV+4MABnxfCrjv8+/fv54wzzvC57/bt27Esi7fffpuIiAieeuopkpKSmD9/PldffTWJiYlceOGFAISFhTFy5Eguu+wyTjvtNH777TeeffZZLrroIv7zn/8wevToGsUvIiJSExq7qx67K9qyZQvfffcd9957LzabrUaxi4iInIiGPF77cvToUQoKCnzOqC8/jnfp0sXn/q4Z8P72/+9//+uxbVWvI9LQKIku0sBlZWUBkJCQUK3tP/zwQwCmT5/usfyuu+7imWeeYenSpR4De/v27T0G9fImTpzoNai3a9cOy7KqFUteXh5RUVFey6Ojo93r/XF1/z5y5Ajr1q1j4MCBAFxyySW0b9+exx57zH0h3qZNGz755BOP/f/4xz/SvXt37rrrLiXRRUSkXmnsrnrsrujNN98EUCkXERGpNw15vPbFNUbXdByvav/y+9bmfEEkVKmci0gD53o8qrLHrsrbtWsXYWFhdOrUyWN5amoqycnJ7Nq1y2N5+/bt/R6rsnXVERMT47N2an5+vnt9Zfu6YnBdhAPEx8czduxY1q9fj9Pp9Lt/48aNue6669i2bRt79+6t6VsQERE5YRq7T2zstiyLt956i549e9KrV69axS8iIlJdDXW8zsvLIz093eMLysbh2o7j/vYvv29tzhdEQpWS6CINXGJiIi1btuSHH344of2q+yh0dQbRmmrRooXPpiiuZS1btvS7r2tdSkqK17rmzZtTVFRUZbOy1q1bA+axNhERkfqisfvExu7Vq1eza9cuzUIXEZF61VDH63feeYcWLVp4fIGZSBYVFVXjcdx1HH/7l9+3NucLIqFKSXSRk8CYMWPYvn07a9eurXLbtm3bUlJSwi+//OKxPCMjg8zMTNq2bVtXYXrp3bs3mzZtoqSkxGP5V199RWxsLKeffrrffVu2bElqair79u3zWrd//36io6OrfOzut99+A6BZs2Y1iF5ERKTmNHZ7qmzsfvPNN7HZbPz+97+v/RsQERE5AQ1xvB41ahTLli3z+ALTK+yMM87g66+/9trnq6++okOHDpVeQ/fs2ZOIiAiv/QsLC9m8ebNHY9TevXvz888/u0vilH8d13qRhkZJdJGTwL333ktcXByTJk0iIyPDa/327duZP38+ABdffDEA8+bN89jm2WefBah1ffCioiK2bt3q865zRePGjSMjI4N//etf7mWHDx9myZIljB071qOG2vbt29m+fbvH/uPHj2fPnj3ukwLX/v/+978ZPnw4YWHmT9yhQ4e8Xnvfvn28+uqr9OrVy2fDExERkbqksbvysbt8bEuWLGHo0KG0adOmpm9RRESkRhrieN2iRQtGjBjh8eUybtw4NmzY4JEI37ZtG5999hlXXnmlx3G2bt3K7t273d8nJSUxYsQI/vGPf3iUuPn73/+Ow+Hw2H/cuHEUFxfz0ksvuZcVFBTw2muvMXDgQPdT4SINiRqLipwEOnbsyFtvvcX48ePp1q0bEyZMoGfPnhQWFrJmzRqWLFnCtddeC8CZZ57JxIkTeemll8jMzGTYsGGsX7+eN954g0svvdSj0UlN7Nu3j27dujFx4kRef/31SrcdN24cgwYN4rrrruPHH3+kadOmLFiwgOLiYmbNmuWxbVpaGgA7d+50L5sxYwaLFy/miiuuYPr06SQlJfHiiy9SVFTE7Nmz3dvde++9bN++nbS0NFq2bMnOnTtZtGgROTk57hMeERGR+qSxu/Kx2+WTTz7hyJEjKuUiIiJB0VDHa3+mTJnCyy+/zOjRo7n77rux2+08++yzpKSkcNddd3ls261bN4YNG8aqVavcyx5//HHOPvtshg0bxk033cTevXv5y1/+wsiRIz2agw8cOJArr7ySGTNmcPDgQTp16sQbb7zBzp07+dvf/laj2EWCzhKRk8bPP/9s3XjjjVa7du2syMhIKyEhwRoyZIj1/PPPW/n5+e7tioqKrFmzZlnt27e37Ha71bp1a2vGjBke21iWZbVt29YaPXq01+usXLnSAqwlS5Z4rduxY4cFWBMnTqxWzEePHrVuuOEGq0mTJlZsbKw1bNgwa8OGDV7btW3b1mrbtq3X8u3bt1uXXXaZlZiYaMXExFjDhw+31q9f77HNW2+9ZZ177rlWs2bNrIiICKtp06bWZZddZm3cuLFaMYqIiNQVjd2+x26Xq6++2rLb7daRI0eqFZuIiEhdaIjjtT979uyxxo0bZyUmJlrx8fHWmDFjrF9++cVrO8AaNmyY1/L//ve/1tlnn21FR0dbzZo1s6ZOnWplZWV5bZeXl2fdfffdVmpqqhUVFWX179/f+vjjj2sVu0gw2SzLsoKYwxcRERERERERERERCVmqiS4iIiIiIiIiIiIi4oeS6CIiIiIiIiIiIiIifiiJLiIiIiIiIiIiIiLih5LoIiIiIiIiIiIiIiJ+KIkuIiIiIiIiIiIiIuKHkugiIiIiIiIiIiIiIn4oiS4iIiIiIiIiIiIi4kdEsANoKEpKSti/fz8JCQnYbLZghyMiIqcAy7LIzs6mZcuWhIXpvveJ0tgtIiL1TWN37WjsFhGR+lbdsVtJ9Grav38/rVu3DnYYIiJyCtqzZw+tWrUKdhgNjsZuEREJFo3dNaOxW0REgqWqsVtJ9GpKSEgAzAeamJgY5GhERORUkJWVRevWrd1jkJwYjd0iIlLfNHbXjsZuERGpb9Udu5VErybXo2SJiYkazEVEpF7pceaa0dgtIiLBorG7ZjR2i4hIsFQ1dqtIm4iIiIiIiIiIiIiIH0qii4iIiIiIiIiIiIj4oSS6iIiIiIiIiIiIiIgfSqKLiIiIiIiIiIiIiPihJLqIiIiIiIiIiIiIiB9KoouIiIiIiIiIiIiI+BHUJPrMmTOx2WweX127dnWvz8/PZ+rUqTRp0oT4+HiuuOIKMjIyPI6xe/duRo8eTWxsLM2bN+eee+7B6XR6bLNq1Sr69OlDVFQUnTp14vXXX6+PtyciIqcaxy449h0c/ML817Er2BEFnMZuERE5qZwCY3dNVDXe+7JkyRK6du1KdHQ0Z5xxBh9++GE9RVtBQ/mZKs7AUpyBpTgDS3EGVpDijKiXV6lEjx49WL58ufv7iIiykO68806WLl3KkiVLSEpK4tZbb+Xyyy9n9erVABQXFzN69GhSU1NZs2YNBw4cYMKECdjtdmbPng3Ajh07GD16NLfccgtvvvkmK1asYNKkSbRo0YJRo0bV75sVEZGTV/avsH4yZJSNaaSMgAELIaFT8OKqAxq7RUSkwXMcAuv4KTN210Rl431Fa9as4ZprrmHOnDmMGTOGt956i0svvZRNmzbRs2fP+gjXaCjnY4ozsBRnYCnOwFKcgRXEOG2WZVl1+gqVmDlzJu+99x6bN2/2Wnf8+HGaNWvGW2+9xbhx4wDYunUr3bp1Y+3atQwaNIiPPvqIMWPGsH//flJSUgB48cUXue+++zh06BCRkZHcd999LF26lB9++MF97KuvvprMzEw+/vjjasealZVFUlISx48fJzExsXZvXERETi6OXfDVJM+B3CVlBAx8BeLbnvBhQ3Hs0dgtIiINnmM3UAJf3XhKjN01Udl478v48ePJycnhgw8+cC8bNGgQvXv35sUXX6z269bq86uj87GAU5yBpTgDS3EGluIMrCBfdwe9Jvovv/xCy5Yt6dChA3/4wx/YvXs3ABs3bqSoqIgRI0a4t+3atStt2rRh7dq1AKxdu5YzzjjDfREOMGrUKLKystiyZYt7m/LHcG3jOoY/BQUFZGVleXyJiIj4VHTc90AOZnnR8fqNp45p7BYRkQbLsROKjp5yY3dN+BvvfQmJsbuh/EwVZ2ApzsBSnIGlOAMryHEGNYk+cOBAXn/9dT7++GMWLlzIjh07OOecc8jOziY9PZ3IyEiSk5M99klJSSE9PR2A9PR0j4tw13rXusq2ycrKIi8vz29sc+bMISkpyf3VunXr2r5dERE5WRVl1m59A6KxW0REGiTHXnD8Bo7t5lHwqi60T6KxuyYqG+998Td2u8Z2fwI6djeU8zHFGViKM7AUZ2ApzsAKcpxBrYl+0UUXuf/dq1cvBg4cSNu2bVm8eDExMTFBjAxmzJjB9OnT3d9nZWXpYlxERHyzJ0NEHHSZBk0HQXE+hMfA4bWwbZ5Zf5LQ2C0iIg1Kzn6wCsDpMI+B22xwbDO0vqLy/U6isbsmKhvvb7jhhoC9TkDH7qp+ZqHyM1WcgaU4A0txBpbiDKwgxxn0ci7lJScnc/rpp/Prr7+SmppKYWEhmZmZHttkZGSQmpoKQGpqKhkZGV7rXesq2yYxMbHSi/2oqCgSExM9vkRERHyyJ8GwD+DwOvh8LHx5JXw+xnw/7AOz/iSlsVtEREJW9m9Q7ICvboYPe8EXY8vG5zA7tBzje7+UESf12F0T5cd7X/yN3a6x3Z+Ajt32JPOz8yWUfqaKM7AUZ2ApzsBSnIEV5DhDKonucDjYvn07LVq0oG/fvtjtdlasWOFev23bNnbv3s3gwYMBGDx4MN9//z0HDx50b7Ns2TISExPp3r27e5vyx3Bt4zqGiIhIrZUUwpY5kOE53pCxwiwvKQxOXPVAY7eIiIScnEOm9jkWbJgKGcs812esgI3ToM9fvC/GU0bAgBdDo4FaCCk/3vsSEmN3fFsYsDD0f6aKM7AUZ2ApzsBSnIEV5DhtlmVZdfoKlbj77rsZO3Ysbdu2Zf/+/Tz88MNs3ryZH3/8kWbNmjF58mQ+/PBDXn/9dRITE7ntttsAWLNmDQDFxcX07t2bli1b8tRTT5Gens4f//hHJk2axOzZswHYsWMHPXv2ZOrUqVx//fV89tln3H777SxdupRRo0ZVO9aTpcu6iIjUgaOb4eOz/K+/8Bto3PuEDxuKY4/GbhERCWmO3eA8bkq3xLWGj3r73/a8D6HECXFtTI10e5L5im9X45c/Wcaeqsb7CRMmcNpppzFnzhzAjPPDhg3jiSeeYPTo0bz99tvMnj2bTZs20bNnz2q/bkA+P8cu8/MsyjSP9tuTQicBVJ7iDCzFGViKM7AUZ2AFOM7qjj1BrYm+d+9errnmGo4cOUKzZs0YOnQo69ato1mzZgDMnTuXsLAwrrjiCgoKChg1ahQLFixw7x8eHs4HH3zA5MmTGTx4MHFxcUycOJFHHnnEvU379u1ZunQpd955J/Pnz6dVq1a88sorJ3QRLiIiUimn7yZbZesd9RNHPdDYLSIiIangGBQeMTPP0z81y9I+q3wfZ44pwTZ8OcS1A1tEaCYLgqCq8X737t2EhZU92H722Wfz1ltv8eCDD3L//ffTuXNn3nvvvRNKoAdMQ/kZKs7AUpyBpTgDS3EGVpDiDOpM9IbkZJlRICIidSDze1Nr1Z+Lv4PkM074sBp7akefn4jIKSL7ANgKwLEdCo+VNfdufTl83Nf/fsPeh63zYeBLQCzEp9Q6FI09taPPT0RE6luDmIkuIiJyUgiPg9SRZTPfyksdadaLiIhI4Dl2A4Wwfgqkl6t9npIG7X5v6qRmLPfeLyUNcg+U1lBtX2/hioiISMMUUo1FRUREGqTifOgxw1yQl5eSZpYX5wcnLhERkZOVYw9k/QzFOaUlXHw0D/3mXuj/gncDstSR0H8htBwNCR3rL2YRERFpsDQTXUREpLYsJ3w+BrpMg67TTNI8PBoOrzPLL1gT7AhFREROHtm/Qe5u+OExM+76ehIMYP9SOP1W6HI79HnGlHqJbBy6jdJEREQkZCmJLiIiUlvObNOcbMvj/teLiIhI7Tj2AwVQcBiKHND1TgizV76P0wG/vAhtxkPqcLDFB6T2uYiIiJxalEQXERGprYiE2q0XERGRymX/BkVZsPlez9Itw33UOy8vsrEp3RIWCbZYiGtWt3GKiIjISUk10UVERGorPNq73qpLygizXkRERE6cIx0cv0F6aY1zr9rnK/2PwakjIb4DhCWY8i1KoIuIiEgNaSa6iIhIbRUXQPe7oeeDYI83M+XsSVCUDSX5Zr2IiIicGMcuKDoORZnQdCDEpMLxbyH/YNk22+bBkH+CLcyzNnrqSOi/wIzHUY3qO3IRERE5ySiJLiIiUlvOXIhpBRunQUa5x8pTRkDfeaZuq4iIiFRPTgaUZMP6yd7j6vAV8FlaWSLdmQOrrzFlXbrcZpbFtYWIRDUPFRERkYBRORcREZHaim7qnUAH8/3GaWa9iIiIVC17B1g53gl0KB1X74QBr3gud+aYZqPbnofEbhCRqgS6iIiIBJSS6CIiIrXlzPG+0HfJWG7Wi4iIiH8Fx0z5FqsICo9XPq7GtvRcljoSEk6HAS9DQkeIV+1zERERCSyVcxEREamtoszarRcRETmVOfaC8xjk7IKYlqanSGWKssr+7ap9bouD+NS6jVNEREROWUqii4iI1JY9CSLioMs0aDoIivMhPAYOrzUNz+xJwY5QREQk9BQcg6Jj4NgJhUfN2LnnX9D6ysr3i2wMI1aZ/0YkqHmoiIiI1Dkl0UVERGrLngTDPoAfHoMtj5ctT0kzy5VEFxER8ZT9G5QUwNe3V2gemgZtr4aWY2D/B977pYyAiHjzZYuC+Fb1F7OIiIicspREFxERqa0SJ2yZAxkrPJdnrABbOPT7a3DiEhERCUWOnab2uc+m3CvM8v4LzJNdHgn2EdD/r2CLhPjW9RiwiIiInOqURBcREaktpwPSP/W9Lv1Ts15ERORU5zgA5Jkkuj3R/9iZsQIc26HvPCjJNzXQ7ckQEVs6+1wJdBEREalfSqKLiIjUltNReU10JdFFRORU59gFzizzX5vNJMQj4sCZ43t7Z46Zre50lCbQ4yAiEWLVPFRERETqn5LoIiIS+hy7oOg4FGWaC2l7EsS3DXZUZSIbwdDFkLPXc3lsG7M8Us3ORETkFOU4BGR7Ng89vBYyv4ch/4TV1/hOpEc2gsPrIfF0M/YntK+D2CqcX0TEqc66iIiI+KQkuoiIhLbsXYATsMqWWU6zPCFEEunhMRAeC7sXe9ZFT0mDng+a9SIiIqcaxx6wCmH9Ld7NQ7veAb+8ZJ7iKt+UG0zt87h25mZ0WBzEtwxsXDl7oegYFB4HezxEp0BJCRxaDU0GmKanCR0C+5oiIiLSoCmJLiIiocuxHyiC9VMgY1nZ8tQLTMMxx/7AX1jXhFUEPzzmu7EomCZoIiIip4qCY2Z2d1EWfHOv7+ahYEqgpZzvmURPHVnWPDQhwLXPcw9BcRZsmOJZj9110zu+PRQcMsts4aH11JuIiIgElZLoIiISwopg013QdAB0vd2z1vimu6Dvc8EO0HDmeSfQXTJWmPUiIiKnAsdu0wz061uhy+2VNw/tOg2sYhj2vmk0GpFgyrjY4iCuWYDj2gdWPuTsgk43mthcvUtcY3ibqwAbNB9qyryIiIiIlFISXUREQpfTAZ1ugq3zPGeppVxgHgMPlYadVcURKnGKiIjUldxDUJIN+Ych/yB0uQPC7JXvU5xv/rt1PgxcBJYN4tsFNi7HrrJxeNN07xnorrrsrqS+Ky5ndmDjEBERkQZNSXQREQltW+f7eAx8Gdhs0OfZ4MRUUWRy7daLiIg0ZI79YOV51z4fvtz/PmBmnWf/BgNeBKIhIYAl2gqOmUamG6ZAk/5weJ3/smuuuuyupL7TYRqNioiIiJQKC3YAIiIi/pV41kIvL/1Tsz4UhMWYGq6+pI4060VERE5Gjt0mgb5hio+b3itNk1BfXM1DW4yEhI6B7XHiSDflWDZMNucLTQdVXnat6SDz7/Bo8xURD/akwMVzEnjiiSew2WxMmzbN7zavv/46NpvN4ys6Orr+ghQREalDmokuIiKhq7CKeqRVra8vxbnQY4b5d/nHxFNHmuXFucGJS0REpK44dpc2D800s7ZPvxUyN5tSLi7b5plyKbYw7/Gx/wLTPDQ+gM1Dcw9CSZ5p+J2zC9JLb8S7Zpj7U5xvYsrdD9ggqaeaipazYcMGFi1aRK9evarcNjExkW3btrm/t9lsdRmaiIhIvVESXUREQpc9vnbr64szF6JSoPU46HJbaQPUaMg9YJYXZQU7QhERkcDJ/hXWT/aceZ4yAoavgM/SyhLpzhxTb3z4cjM+AsS1hbBo85RWXCBnn+80463NBpvuNs1DXcKrmA0d2Qh6P2nqoMe0Dnxd9gbM4XDwhz/8gZdffpnHHnusyu1tNhupqan1EJmIiEj9UhJdRERCV3gMtBwNjXqbR62L882yw2vh2Gbz71AQ3QzW3+z9GDuYpMKARfUfk4iISKDlHoISh3cCHcz3G++EAa/AF5eULXfmQMFh2PZ86ezzKIhvFbiYHOlALjh2QOExiO9gaqBHxJVtc3idaSLqq6RL6kiI7wglTpPgj2oUuNhOAlOnTmX06NGMGDGiWkl0h8NB27ZtKSkpoU+fPsyePZsePXr43b6goICCggL391lZmnggIiKhSUl0EREJXSUlcNbT8PXtpuGXS8oI6PecWR8KnA7fCXQwy52O+o1HREQk0Bz7gCIozKx8zDvrCc9lqSMhobO5oWyLg7hmAYxpJ1hOH7Pi06DVJeZG/P6lZWVlwDOR7iorExYH8QGM6yTx9ttvs2nTJjZs2FCt7bt06cKrr75Kr169OH78OM888wxnn302W7ZsoVUr3zdO5syZw6xZswIZtoiISJ1QEl1EREJXWDhsuNXPbLdp0O/5oITlpSizdutFRERCVc4BU2e8OAcKjppyKZUpX8KsrmqfO/abZqbpn8Ged32cJ6yAzfdD7yfMU2wZK0xZmS7ToMf9EB4F9kSISFTtcz/27NnDHXfcwbJly6rdHHTw4MEMHjzY/f3ZZ59Nt27dWLRoEY8++qjPfWbMmMH06dPd32dlZdG6dQB/V0RERAJESXQREQldxfmQscz3uvRPq24UVl/sSbVbLyIiEoocu8EqhA1TyxqDXvh15ftENoa0lWCVQHx7M8s7tnmA4tllnu4Kj4YNk6HL7Z4NS8vLWAH5GaYcXNdp5pwhspEp90IEEAbxAazJfpLZuHEjBw8epE+fPu5lxcXFfPHFF7zwwgsUFBQQHh5e6THsdjtnnXUWv/76q99toqKiiIqKCljcIiIidSUs2AGIiIj4VVVDzlBp2GlPNCVmfEkZYdaLiIg0FAXHTKmUkjxYP8UzUZ27v/IxrzATYlqYZHV8+8Al0LO3w/qbYNc/IWcnpC+r+mZ6cZ4pB/f5WPj1ZYhrB8SYmuxKoFcqLS2N77//ns2bN7u/+vXrxx/+8Ac2b95cZQIdTNL9+++/p0WLFvUQsYiISN3STHQREQldkUmmMViXad6NRbfNM+tDgTMf+s41DdU8arKOgL7zzHoREZGGwLEXrALI2WVuAld8Imz9JBi+wveY1/+vYLODLQbiUwMUzwGgwNw47/EniGwCtnCIbm5mpFcmviOM+K85l4hsBPHtAhPTKSAhIYGePXt6LIuLi6NJkybu5RMmTOC0005jzpw5ADzyyCMMGjSITp06kZmZydNPP82uXbuYNGlSvccvIiISaEqii4hI6AqLhWEfwA+PVWgsmmaWh8UGL7byio7Cfy+HAa+YhmpFWSbxkLsfPhsO5/wr2BGKiIhUruCY6eFRUmTKt2Qsh6FLvLfLPwifpZkxr88zUHgU7MkQmQxEBK72ec4hU/fcKvTROHSESeTv+485JyjfLLT8NpFJEBYNEQlm9rkE1O7duwkLK3u4/dixY9x4442kp6fTqFEj+vbty5o1a+jevXsQoxQREQkMJdFFRCR0hYXBltneF8cZK8wstAEvBieuiuwJJqnwxSX+14uIiIQqxy4oKYCMz2H3krKEtb+Z3q4xb9QGsCwzyxs7xJ8WoHh2Q0k+5B0wN9J9Nhi/E7reCclnlC4rd67gamhKAiR3CExMwqpVqyr9fu7cucydO7f+AhIREalHqokuIiKhqyjb1Dz1Jf1Tsz4U2KLMTDhfUtLMehERkVCUvQOKjoMzB5r08yzfcnid//EtdSQc/Qbi2poyKYFIoBccg+xf4cAnsGEK2OO9E+guGctN7fXV15iSb8PeN18XfwcDXjINTuOb1T4mERERETQTXUREQllRZu3W15fCI9D9Huj5Z3PBX5QF9iST5C/JN+tFRERCiSMdKABndmlJlkQIizK1xvMPmm22zYMh/zT/Lj/T21X/PCwG4gKUPC/KBYpM6Zaud5jXq06D8SFvl/ZMiS2teR6p0i0iIiIScEqii4hI6LJX0Ti0qvX1xd7IxLJxmu/GonrwS0REQkn2DqDYf63xz9JMIt2ZY2Z6d5kGXaeZ8mRhMRDdDOLbByYWxx6wiqA4BwqPm9eJamKagdoTK983MhlsNjMbPiIR4tsGJiYRERGRCnRVLyIioSsi3jwu7kvqSLM+FEREeyfQobRm6zSzXkREJNgc+8Cxw3ezTiirNT7glbJlzhzT3HvrfIhpDdEtA5NAzzlUWos9DzZMhg97wfJz4PMx8N3DZgZ8XoZJ7PuSMsIk2WPbQmSqEugiIiJSp5REFxGREGaDHjO867GmpJnl2IISlZeirMprtlb1OLqIiEhdc+wFCqEw05Q/qWzciq1QDiV1pGnmHZYQmFIpjr1gOUxZtg23mj4n5aV/Clufg8zN0HeudyI9ZQQMWIgp3dIWYlX7XEREROqWyrmIiEjoKs41M9Jcj5EX50N4tGl09vkYGLku2BEaRcdrt15ERKQuZe80s883TDVJ8rTPKt++KMs06bQnm9ne9sTSeuO15NhtZraH28vVPvfTQDxjOfT4kyktM+AVOOsJ02sksrEpoaaZ5yIiIlKPlEQXEZHQVXS87DFyf+tDgT25dutFRETqgmO3aXCNBRtuK5t9XlWtcXs8/PAYDHwZsEN8LZuHOvYBhZB/CEoKoaQImg6E4oLK97OKYeDfzL/DIiGuPdhiIU4zz0VERKR+KYkuIiKhKyKhduvrS0ScebTc16PxKSPMehERkfriOAQ4TOmW3H0Q28Jzxnfu/srHrSKHKd8SiNnn2b+ZZPjXUyG9XAwpadD6ssr3jWoGtrDSRuJREN+i9vGIiIiI1EBI1UR/4oknsNlsTJs2zb0sPz+fqVOn0qRJE+Lj47niiivIyMjw2G/37t2MHj2a2NhYmjdvzj333IPT6fTYZtWqVfTp04eoqCg6derE66+/Xg/vSEREaiU8GlqOgR4PmMfKhy6BYR+Y71uOMetDQf4h/zVb+84z609SGrtFREKMYw9Yx2H9LfBxH/hirGkmWt76SZXXGo/vBAkdaxnHXsj8HvL3Q+5eaDLA86Zyxgo4shFSLvC9f+pIOPK1aSJui1MCXURERIIqZGaib9iwgUWLFtGrVy+P5XfeeSdLly5lyZIlJCUlceutt3L55ZezevVqAIqLixk9ejSpqamsWbOGAwcOMGHCBOx2O7NnzwZgx44djB49mltuuYU333yTFStWMGnSJFq0aMGoUaPq/b2KiIQMxy5TEqUos7TuaYjVGC12Qu8nYOM0z5IuruR0sdPfnvXLHlehZmuWeVQ+dz98NhyG+2ne1sBp7BYRCSEFxyBvP1ACJU7odhd0uQMOr4HwGM9t8w96jlvOnMCeB2T/BhsmezYMTbkAhrwDq8eb1wP4ZjqM/Ao23mGS6i6pF0D/v4ItEuLb1D4ef1xlZoqyzPlQKJ4LiYiISEiwWZZlBTsIh8NBnz59WLBgAY899hi9e/dm3rx5HD9+nGbNmvHWW28xbtw4ALZu3Uq3bt1Yu3YtgwYN4qOPPmLMmDHs37+flJQUAF588UXuu+8+Dh06RGRkJPfddx9Lly7lhx9+cL/m1VdfTWZmJh9//HG1YszKyiIpKYnjx4+TmFhFDUERkYYgewc4swGrNIneyCyPSICE9sGMrEzmD7Bxuu+mY6kjoc9fILln/cdVUdYv8PWtnskCl9SR0O8FSOx84ocN4bFHY7eISAhx7DSJYICc3WCzweG1sG0eNBlkbkhv/pNnotolZYSpfR4WB7G1rDXuSAcKYP1N/sfEZmfD9zPLlp3zLzi6EZoOMt/HtgF7AsTX8bmIx0SCJFNzfe97cGiNmaWf0KlGh9XYUzv6/EREpL5Vd+wJiXIuU6dOZfTo0YwY4fk44caNGykqKvJY3rVrV9q0acPatWsBWLt2LWeccYb7Ihxg1KhRZGVlsWXLFvc2FY89atQo9zFERE45jr1AMWy6Gz7qDcvPg4/OhG/uNssde4Mbn1uJ7wQ6lF6cl9RrNP6FmZnx/sq5hMZwG1Aau0VEQkDBMTPrO2cnbLrLjOVfjIXPx8DhdTDkn3BknUla955t6pCXlzKirPZ5bRLoBccg8yewHJCf4TuBDmZ5aoWxMsxunjbb9jwkdgV747pNoDv2QtbP8NWN5vNaPsycC319O7S6FLrcChvvNEl2ERERkVJBL+fy9ttvs2nTJjZs2OC1Lj09ncjISJKTkz2Wp6SkkJ6e7t6m/EW4a71rXWXbZGVlkZeXR0xMhccbgYKCAgoKyrrFZ2VlnfibExEJWUWwYap3gjp9mVk+4MXghFVRYRV/e6taX2+c8M090HQgdL0DivNNvfbD68zyPn8JdoABpbFbRCQE5BwAqwDSV8Dud7xnmbu+7zLNJKlPn2pme5/1JOQdgLg2EBGA0iXZv5kYmg+F9ZOh5wOVb19SVPbv1JEQnQoXfwcRiXVbRsWxC5xZUFwAm+/3PgfKWG4S6T0fhEZnmlnqIiIiIqWCmkTfs2cPd9xxB8uWLSM6OkSaw5WaM2cOs2bNCnYYIiJ1w+mofJaY01G/8fgTEW+akHWZZi78i/NNXVfXI+oR8cGO0HDmwf6l5suXXo/Vbzx1SGO3iEgIcOwxCfSc3RDbwneZFjDLu04z/3bmwJENENsWUodDeALENq9dDM5MKMyEJn3BFgZH1lY9NrvWp6RBjxkQ2QQikyGqUc1jqTTOfWDlwfopJnE+7H3/T7llLDc14psOMmVeREREREoF9fnyjRs3cvDgQfr06UNERAQRERF8/vnnPPfcc0RERJCSkkJhYSGZmZke+2VkZJCamgpAamoqGRkZXutd6yrbJjEx0edMNoAZM2Zw/Phx99eePXsC8ZZFREJDVbOrikJkBm94DAz7wMzo/nwsfHll2SPqwz7wbpQWLM7sKtaHyE2JANDYLSISRDmHTP1zK9/M+i48am4wV8a1PrKRadbZ4gJI6Fi7BHr2dlg/CT7sBcvPhY/7mlncQ/4JhHmXjXFJSTO9Vy76BvovgLiOpg9LXSTQHbvg2HdQkmM+K1fivKrPqyjLbGNPDnxMIiIi0mAFdSZ6Wloa33//vcey6667jq5du3LffffRunVr7HY7K1as4IorrgBg27Zt7N69m8GDBwMwePBgHn/8cQ4ePEjz5uZEcNmyZSQmJtK9e3f3Nh9++KHH6yxbtsx9DF+ioqKIiooK2HsVEQkpEQkNY4Z3WARsme37EXVbuLkADwWRSVWsP3kaY2nsFhEJEsceoMgkeQuOmlnTXe+oer/waFM2Jb6DSQzXJmHtOADkw4Yp3k+0pX8KVjF0nW5KooDn+J2SZpaHR0N4IsS3qHkclSk4Zm4upH9mZunbk8xs/KYDzTlOeBVPUdkTwSox+4mIiIiUCmoSPSEhgZ49e3osi4uLo0mTJu7lN9xwA9OnT6dx48YkJiZy2223MXjwYAYNMt3bR44cSffu3fnjH//IU089RXp6Og8++CBTp051X0jfcsstvPDCC9x7771cf/31fPbZZyxevJilS/08di8icrKzRZiZ3D88ZuqkuqSkmeW2oLfMMIpzTZ12X9I/NetDQViMSVD4KpGTOtKsP0lo7BYRqWeO3aa0SFGmSYJHxJvZ6GCezIptY8ZvXyVdUtIg94C56VybZp0Fx8xTbFaRKSHjryRcxgroeqcZn9tcZZLXrj4huQdMrHVe99xhSsvsedczzpQ0M1P+6KZKPq8RUOQwNxzqMk4RERFpcEIkS+Lf3LlzCQsL44orrqCgoIBRo0axYEHZzMPw8HA++OADJk+ezODBg4mLi2PixIk88sgj7m3at2/P0qVLufPOO5k/fz6tWrXilVdeYdSoUcF4SyIiwRcWBVvm+J/h3e+vwYmrosIqys5Utb6+FDuh/wul9VaXly1PGWGWO53Biy0INHaLiARI9q+lpUh8jC0RcWZm9dDFvmd+p46Efi9AeBzEtax5DK6GnETAxtuh881V7GDBl+PN026xLU0CPa4tJPWC+DY1j6M6MebsgugWsPlPnp8ZlH02zc8pm8Hv8XldAH3nQ1h07W44iIiIyEnJZlmWFewgGoKsrCySkpI4fvw4iYknz2P5InKKyvwePh3sv5zLyLWQfEawozS1TD860//6i76FRr3qLx5/HDvgm3uh/QSTMCjKMo+D5+6HHf8LZz1VowtyjT21o89PRBqs3ANQeNgkh222svHZmWPWp14Ara+EDTeZZHq3e6HlxWZdcQ5EJJpmnbVJBjt2g/O4SUxjg9jT4KOzTGPOz8f632/U16YcW+ExiGxsyqLU1axuV3NTV4yH10KzIbDqYv/7DHsfVl9tzoFSzjf7RTczNxtsdohvXauQNPbUjj4/ERGpb9Ude4LaWFRERIKkKNs80uyrYeeQf5pHmUOBLczMpPMldaRZHwqKcqDjdZB3wHwVHIG8dPPvjteZ9SIiItXh+A2yfoSsbWUJ9GObzfgcEWe2SV9manynpJnE+vcPwyf94dsHILqlmY1d0wR6wTHTONTxq4nBlZx2Pf11eF3ljUOPboTD6yG2tfmqiwS6I710ln5pc9PPx5adx8S2KvucfCnON5/ZkQ0mvrj2ENEIEjrUOoEuIiIiJ6+QL+ciIiJ1IKoJfPeQ73IuAP1DpJxLWCT0mGEalVVsTtZjhlkfCmw2CI+F3Yt9N1Gz2YIXm4iINAy5h6A4C9bfUqF8S5opP/LLIjN72tXLpPCYeZrMVXc8srFJnNdq9vlOU/u88JiZye7Mga+uh6QzTI1zMDPih/zT/Lti+ZgeMyCmlRmf66J0S+4hKMkxjT83TPHum5KxAjbd7fk5VRTfES7cZN4fdrDH1a7ZqoiIiJwSlEQXETkVFRf4bqgFZnlxQf3G409JAaweDwNegbOeLC2TkgS5+8zy4curPkZ9CIswTVpD/aaEiIiEJsdu07RzwxT/tbybDjJfLpFJ0Poy89RTYhewN4K4VjV8/UNAtilPVnjMlHhLXw7HvoXhK+CzNDj8lSkjk74MVl9jEtXlE/hxbUvLodRF8jyjtJl4MaSvhEZnVt54vPu9vpPoqSMhIgHC7BAWC7HNAh+riIiInJSURBcRORUVZdVufX0pcsDAV2HrvAqz8i4wy0Ol7Iwzr/KbEs68+o1HREQaBtfs89w95qmr9E99b5exoixhDaa5aOFxyPoZUodDQseax+DYDSX5sOFWyCiXmHbNgN88w9zMXnMNXLixdLvlZUnqlBEw4EUIT6ybpLRjD1BkZsjn7YMmfcFZxfhvCzfxV5wp338hRDbSzPMaeOKJJ5gxYwZ33HEH8+bN87vdkiVL+POf/8zOnTvp3LkzTz75JBdfXEmN+rrg2GV+X4oywZ5ct3X5a0NxBpbiDCzFGViKM7CCFKeS6CIipyJ7FY2aqlpfX6KawHcP+5iVt8yUSOn3fHDiqsjpMPVX/TVqrepiX0RETj2OXeDMgvyDgM2MIxFxZc1DKyrOh/Bok7Tu9xzYIk0975rO/M7JgJJsM7N79zv+n6ZqOsg0zXbmwPGfzGsX54Mz21y02pMgvl3NYqiMYw9YTvNVcYb+qK8r39eZY8rPnDnb3CCIbGTqnsfXcKb+KW7Dhg0sWrSIXr0qb+a+Zs0arrnmGubMmcOYMWN46623uPTSS9m0aRM9e/asn2Czf4X1kytMvhgBAxZCQqf6iaE6FGdgKc7AUpyBpTgDK4hxhkhHNhERqVfh0ZU37AyPrt94/CkpgCNroMcDMOx9GLoEhn1gvj+82qwPBZGNKm/UGqkZbyIiUk72dlh/o2mK+dkIUy7lu4c9m4dWFNkYEjqbWd9h0RDVuOYJdMcesHIhZzckdoaud5qxteJrZ6wwSXTXE2r2BDj4pflvdAuISgl8At2xBzK/h9xdYBXC17d630zHqry5ae5+SDnP1D2PbQfJZyiBXkMOh4M//OEPvPzyyzRqVPn5zPz587nwwgu555576NatG48++ih9+vThhRdeqKdgd3knVsB8v36yWR8KFGdgKc7AUpyBpTgDK8hxaia6iMgpyWYaXrYeB7EtymZO5+6HpK5mfSgoyjYJha3zPWubpqSZ5UXZwYutvLBI2Pqcn1l8Nui/IChhiYhIiHHsBavAu3komFIuVonvppgpIyCujZl9TjjEn1bD199jZr/bwmHjHZ7lY1xj6+prPGfDF+dDTIvSGNqaxpxEQ0JqzWLwG9shwFFal/2oOS8JjzY3zSva/6E5jwHvki1955l9rTBIqIP67KeYqVOnMnr0aEaMGMFjjz1W6bZr165l+vTpHstGjRrFe++953efgoICCgrKJkVkZdWipGDRcR83XEplLDfrQ4HiDCzFGViKM7AUZ2AFOU4l0UVETkUFx8wMtt1LPOufpl4Azeea9aEgqgl891DoN+wsya98MC/Jr994REQk9GRvh9y9pvZ5ZWNGjz95JtFdiWEiajHzvLTu+de3QZP+5kkpf2NrxSR+ZCPTg2TAQrBFQXzrmsXgT246OHPBVuI9uyx1pO/E/k9PQZN+0GZ8Wa348GjIPWBuNNiTVPc8AN5++202bdrEhg0bqrV9eno6KSkpHstSUlJIT0/3u8+cOXOYNWtWreJ0K8qs3fr6ojgDS3EGluIMLMUZWEGOU0l0EZFTUVQSbJjqfQGdvgy+viOEktOFlTfsLCms33j8KazijndV60VE5OSVk25mn7uahxZWcaPaKjYlzIrzTQmXuLZgs9csgV5wDIqOQf5hU3u9y+2mxEnFme4urgamLikjIL4DZvZ7Hczqduw2JVsyVpbe2Pc1O7/YO7HvzIEvr4JRG6A41zTwjkyCpF51E+cpaM+ePdxxxx0sW7aM6Oi6K/M3Y8YMj9nrWVlZtG5dwxs19uTara8vijOwFGdgKc7AUpyBFeQ4VRNdRORUVFxQeXK6OERqjRdV8UhvVevriz2+dutFROTk5NgFhQchb48p1WIVV913pKTQ9Nf49WVTwiUstmaJYcc+Uxblq5vh04HwxVjTr6Oqp82KS5+eSh1p6q8TE/jEtGMfZP5gSstsmGJKy5V/Mq48V132ipoOAVsYRDYpV/dcCfRA2bhxIwcPHqRPnz5EREQQERHB559/znPPPUdERATFxcVe+6SmppKRkeGxLCMjg9RU/6V/oqKiSExM9PiqMXuSufHjS8oIsz4UKM7AUpyBpTgDS3EGVpDjVBJdRORU1FCS0xEJtVtfX8JjKm9wFh5Tv/GIiEhw5R4qax760Zmw7BzTPNQWbkqp+BszUkeamecXfwcDXoKEThDX4sReOyfd1BUvcZgEdcXZ3VW1PYlvX/b64YkQH8Da5469kP0bFB02yfrCY3DGTNNb5ESkjjT9RsKSTGNTNQ0NuLS0NL7//ns2b97s/urXrx9/+MMf2Lx5M+Hh4V77DB48mBUrPCdpLFu2jMGDB9dP0PFtTdmhigmWlBHmhlB82/qJoyqKM7AUZ2ApzsBSnIEV5DhVzkVE5FRkr2KWT1Xr60t4lEk0+Jo1n5Jm1oeEMJMEsIV7NmlLHQk9/4zuWYuInEIcu8wM68JMOOspsEXAvv/AltmmbMmxb6HrHWbb8uNbygiTGLbZqXHzUMdeoNAk0e1JnmOSiyuJ72tsTR1pZnYTA/Ep3utryrGnrD9I3j744THP1x/u5+k4l6jmcNFm0zAsshFEJIbOBf1JKiEhgZ49e3osi4uLo0mTJu7lEyZM4LTTTmPOnDkA3HHHHQwbNoy//OUvjB49mrfffpuvv/6al156qR4D7wQDXzG/K0WZ5tF+e1Lo/b4ozsBSnIGlOANLcQZWEONUEl1E5FRkTzAX674am6WMMOtDQcFRP4mGNLO84Ghw4qqouBhiWkDrcdDlNs8GZzEtwFkU7AhFRKSu5R6C4uNm9nd6udIkKWnQ80EY+i6sm2gu/H59xZQocTXFjGxsZoBb9prNqs7JACsXSopgw62mNMrQJb633TbPNOuseOPXlcSPb3fir+83rn1QnGfqlhfnA2Hww2wfTU0/q/y8JDzanJuEx0NEHMQGcHa81Nju3bsJCyubKHD22Wfz1ltv8eCDD3L//ffTuXNn3nvvPa9kfJ0LtYSPP4ozsBRnYCnOwFKcgRWkOJVEFxE5FRXlQNfbActHcvp2sz4U2ONh5QWmoZgr0RAebWbRrb4GRq4NdoRGhB3W3+L/4n/Ai/Ufk4iI1B/HLrCcsH6Kd21v1zjbZjx0vNGMX8OXQ8Hhcgn0jmCLgfjmNXztIkhfCbvfKXs9f7XXnTkmhrRV0P0+U0rFnmhmcgWypnj2dsj4AhqfBd/cY8bIYe/7rn3uTuyHeT/R1fvJ0vJt8ZDYLHDxyQlbtWpVpd8DXHnllVx55ZX1E5CIiEg9UhJdRORUVJRpLqD9JafP+zjIAZYKi4Qmg2DL497rUtJOvIZqXXHm+E6gg1nuDJGbEiIiElgFx0zzzg1ToPfsyptjdp1mGmhuyTEJ9M/HQuoF0L+GNTwdu02JlIzPYfcScxO8/I3xysq2NB1iZnbbEyEsOrDJc8deKMmFomxI6mzqnjcdCEfWljUtrciV2B++3DzRBRDbxvQUCYtRzXMREREJOiXRRURORfZEc8HqKzntWh8KCo5UUc7lSHDiqqgo0zxe3mWaeTy/ON9c+B9ea2bXFWUGNz4REQm87INgyzXNuHv8yZRH6fGA+bvv6+apK4GcOhKimpo64PEdTrx8Ss4hsLIh/zDkH4QmfWDDTdD5Js/tXLO7wXMMdTXltEXXrO66P666575qnqeklcZSSY8QZ45J6IfHln4mkUqei4iISMhQEl1E5FQUHl117dFQEBELK0f6nzF/wZfBjtCwNzbJga3zPW9MuJIG9sbBi01ERALPsQ/IM+VbKtY/H/JPM0ZVTKSHR5sbrP1egJJCiGkNcSeQxC44Zr5sJbB+ctkY7qp9XnHsds3udo2h9gTTkDMyGWzxEBeg0iiO/WDlmXI2GV94lpRxcX3f5Y7Km5raE0vL2wRwZryIiIhIACiJLiJSFxy7QrurdXFh5TXRiwuDFpqH8NjKy7mEx9Z/TL7Y42Hrc36SBjYY+HJQwhIRkQBzZAB5YBV7JrJd3Mniad43VXMPQIsRQCQkdj7B13WdV2SZ5qGu8ijOnLLkua/yLa6nzlJGwMBFQHjgzkcce8EqAKfDxGZPhuTusMFHghxMXN3u8v2EmWt2fEKHwMRWHY7d4Cz9TCMSwGYDy2ZuNoTSOZuIiIiEBCXRRUQCLXs7pH9m6p4W55uaoLlfQepwSOgY7OiMhlITnTDo+aD5Z8Vkf88HqfSx8PrkzK6iJnp2/cYjIiKB59gDVqFJGhccqeTvfmn9cxfXmBXb1iSaoxqdwGseACvX1Fwv33Cz/Ix3V/K8qvItxEF8SvVf229Mu0tLr0SYuMp/Due+X/m+zhxYd605/+hxP4RHlc4+b2rOm+qDYxc4syBnF2ArK73WZJBJ8P/yEvSdCwmd6iceERERaRCURBcRCSTHbsjd4/0oc0qamXVms4fGI8qRSZXXRI9Mqt94/CkpNDVm21zlmezP3W+Wl4TIjPnCzCrWH6+XMEREpA7kHIKSLHNT/Jt7TKLVX4NMF3syjPjCzHCOiC1tjtn6xF7XsQtKCuDr2zwT6OA5492VPN+K5w1ygLi2poRLoGZWZ+8wN4ZtmEkDXaeZWfGuOvC2KvYPjzbbHdkAHa4DWyzE11fyfB+U5Hh/nuVvSGzF9DZZPxkGvqIZ6SIiIuKmJLqISCCV5Hk304Ky7/v/tf5j8iUsGk67BJLP8G6Emfm9WR8KLCdsfgAGv24u2l2Piyd2h7XXQv8XghxgqYiEKtbH108cIiISWI7dQLF5wmz3EjPruvPNVfcOiYgzZUEIN/XH40+g/rhjHziPmhuw9njo9xyUWPDlFZD1Y9l2rhnvW8rVPj/rScg7ALFtzAzvE21a6jem3SahX5wHubsxM7jXlc3grjgr3l/N87h2cPF3EJF84jcVahx7acPTjFVV1GufZiYXdC39b5FugIuIiEgZJdFFRAKpOA+OrIMeD3gnp7fNM+tDQYkTej8BX99eoWbriNKLdWfwYivPWQyDX4X1N3s+Lp4ywizPD5EyKREx/pMGKWlmvYiINByuetn5ByGqWWmt79IGoq7yZ5UliyMbAXaIP4HGoQDZv8GGyd4zpXs+CMP+A59f4plId82Id83ubj8BEpJKZ76f4Gv74thrJgjk7YMfHq8wFleYwV1+Vrwt3PM9uErK2KIDE1e1Yt8HVr4pv1N4DJoOgNxd5jytYtPX8iV4XJ9pUWb9xCkiIiINgpLoIiKB5MwtfaR6vndDsSH/NOtDQVgYbJjqYzbWcvOYc6jMmI9pBF/d6KNx2/LSR61DpGFnSXHltdtLioMTl4iInLjsX80YWT4JXL7W9+F1cGyz7waZKSNMsvhEZ4A79kJJbuWlW9qMh6Hvwofdy9a5ZsS7k9SJJzbr3W88pbXYXcnmLXOqbqJaflb8hRvNOY8zx5SIC2RJmSpj32NmzVMCG26FjGVl68on/ism0l3Jc9dnak+uj2hFRESkgVASXUQkkKKawncPVVLOZUH9x+RLcZ7v2XNglofKjPmirMobdhZl1W88flnm4rvN+Aq12w+UXpRbwQ5QRESq4kgH8r0T6OBZ69s12/qXReapM9ff/cjGEN/efFX7NUvLpHx9K3TxkUB3cc2Utsr1AkkdCdGpcNG3pnTMibyuP7mHTN3woizI2Q02G0QmVx0XlCWhmwyGvHSIa2MahtZb2ZZ9YBWY0i0HV1evdEt54dEmyX54nbkZYg+R/jAiIiISEsKCHYCIyEmlpKDy5HRJQf3G40/F2Vcnur6+VJUkD5Ukelgk/LLQPCZeXu4uszwsMjhxiYhI9WTvB8sBju2+E8au8i1gxsjV10Cj3iaJDpDYBeI7n2ACfacplfL1reY1q2pWWpxfVqc7dST0mGHKxtibBCaB7tgNzmOmhNpHZ8IXY+HzMVBwrOq4oDQJXVoWLrZNaemWekigO3bBsR+gOAvSV5hSdbEtKj8fc/3cXFLSTNPyrnfAsW9hwItqKioiIiIeNBNdRCSQCqtoQlXV+vpiT6zd+vpiTzTN2bpM811jPlTiLDgMnW7yUcbnAnNBXnAY6By08EREpBKOXSYB69hlGnn6UrHWtzPH/L13lVFJ6HgCr1dabz1nF8S0hCb94fDqqpuVhkeb2dEXfWMaWtvsEN+m+q/rN559YOVB+krfs7dtvnfziCt1JCScbpLPtsi6T57nHoDCbAgPM+Xdmg40Nzq6TjPxd76l8v3L37BIHQn9XoCSIrBKzL+VQBcREZEKlEQXEQmkCD8X39VdX19skZU3wrSFyMxpWwQM+wB+eMy7xvywD8z6UBARBysvMMn+rreXlXM5vA5Wj4cL1gQ7QhERqcix1zSeXD+5rHTYsPd9b+v0V+u78Yk1yszeDhumeDcOHfJPOLqp8rE59wAkdIawKCAa4lOr/7q+OPaB86iZ3V5cBI3Pgm/u9N6usiaqrrj6/xVscRDfonYxVaXgmHkKraQAwixYP8X87LreYc4TXMnzqm5IJHQ2P+uY00y5Givc3ECJq+P4RUREpMEKkeyDiMhJIiKm8gvNiJj6j8mXwmPQdx5svNOz5njKCLO8sIpHt+tLmB1+mO27pqkt3MwWCwXh0aYGbMX6qmA+06ou5kVEpH45dphZx+UT6FB5wrjpECjKNuNPbOsTm63s2G1qdVfWOLT5OX6alZY2qY5tDQRg9nn5OuzlY0kd6bvpZsVZ+OW37/eCSeoHYkZ8ZXIPmAR6eCTk7TU317tOK2saWrEpaKWJ/xHm5nfC6Sb2sBiIbV638YuIiEiDpyS6iEggWTZzoQu+L4Ctqp6JridRjWDTXebx5653eM6c3nwf9PlLsCM0ivPKLpArSv80dBqgFheaGehY3j/3rreb9SIiEnyuxpmFmeb7is2rXQlj8Px7njoS+jwLh9dDynnVT6AXHIPCo2b2eXUah66+uvSppmlmeWwbCI+CsGgIi4XYZtV7XV9c772kwNQNrxhL+qdgFXs33XTNwk9bBd3vLS0rkwgRSXWfPHfsMzE7s8GZB2GN4YfHvUu2VEye+/05XgB95wMRJpFem89TRERETik1SqJ/8cUXnH322UREeO7udDpZs2YN5557bkCCExFpcGyY2dNtxpsLYFdyOveAWR4iOXRKCmH/UvPlS+859RuPP84qGoc6s+snjqo4j8M3f4Kh74JVaB6NtyeberVfjoOBLwU7Qo3dIiKO3aaRpzMXnA7zd7rX4/Dj7LKZ166EcZdp0PsJyNkJkY0hthWUOKHlhaZpZbVeb5cZx3J2QZfbzXlAZYrzPWut95hhziHCompXozv3ABRmQXh4aTLfRwLdxZXMr6jJIDj6DaQONw1D7bHmhnxdKThmbnSUFJjPxJltmnQ78+DIWrNN+ae8KibPt1L2c3S9n7i2EB5nZp6rbIuIiIicoBol0c8//3wOHDhA8+aej70dP36c888/n+Li4oAEJyLS4JQUQ2QT3+sim5j1oaChNECNqKJxaERC/cRRFXsTOPffkLHSJFeK880j/7n7zfISZ7Aj1NgtIqcux15wHiur/Z2xwiRbnTkmWT10CXx5pWcifcvjpqH1L4tKm2XGQWI1a5C7SrdsuNXzaarhy/3vAxDf3tTpjmpunrSKbQ0JHWr0lstiKU3kh0WV1g9fZhphn4j6LNuScwhKsqHIAUVHTdmWik8EuErOlC/ZUlXyPCIJ7Al1m/gXERGRk1qNkuiWZWGzeU+nPHLkCHFxcbUOSkSkwQqLMGVSGvUqN1PNBrm7YPMHcNYzQQ3PzV5Fcrqq9fUlPNrULq34uD2EVq3xiBjI3Q1YFVZYkH/API4fZBq7ReSU5NhhvgqPQngMHF4LxzaXJWJdM7IrljBJHWmaTw58GexJ1Uu+5hw0CeDcvaUlRyqUI8tYWcmYlgZHNkHzoeYppoh4iK1F41DHHrCKzEz6wqPmvbjiqWrsjGxU1mA1rq25oV3bUjLVidfjKYF4yPoZjqzz3K58yZmKJVtcyXPXDH57oondnqjkuYiIiNTaCSXRL7/8cgBsNhvXXnstUVFR7nXFxcV89913nH322YGNUESkISkpgM43wtb5nhfjKWmm9nhJQfBiKy88GlqOgUZnmpl2xfnlkgvfhk5yuqHUGi8pMBf1uxf7roUfxJ+7xm4ROSW5Etrrb6nQQLt0PP5lUVniPP1TU6/cvc0I6P9XsEVBfOvqvZ5jtyntVXTcJG199fNwN+gM827Q2XeuGYeJqP5r+oxjL1gFJhFddByiGptZ7Tm7yrY5vA5SLvAdY+pIM+M8rk3p02AxEJ9S83iqjHe3KTHnahZacQz11ejUVXJmS473rPPYNqbWOZEQGa/kuYiIiATMCSXRk5KSADObLSEhgZiYGPe6yMhIBg0axI033hjYCEVEGhTLJNDLXwRC2fd959Z/SL4UWyaW9ZMrJPtHwICF4AyR0h7O454XyOUboK6+Bs7/JNgRGpblffEPZd/3+2v9x1RKY7eInHIcu4Bi2DDZe9a36+9y00HmyyUiHkb815T8sCdBWDWbTjr2QUkufH1rWWJ86BLf27rqrQ9fXpa0dzcOjar+jHd/cVgFZU1DPW4cjIABCyC6OeQfLE3mvwM2m2cyPyXNzOKObFR6A6FVzWKpVrylNx3yD0JU07JmoeW5vq/4lEB55WvI919Q93GLiIjIKeuEkuivvfYaAO3atePuu+/W498iIhVZlvdFoEvGCrM+FNij4KsbfSQXlpvE+sCXgxNXRfbEsgtkf+tDQXFe5T/34rz6jaccjd0ickpx7DANKa0SSPcx0xrKZjIX55cts4pNDXLCIL5d1a+TcwhKsiD9s9KnkMqNp5U9zeXMgYLDsO156POsWRYWU/Na446DQB5YztIyMo/5GdunwJDFsOK80mT+eOh2D5zxkNk3ItHM4A6Lrtu65450sBywYWpZAn/Y+75L3ID/RqdRzeGib6EoCyITTc3z2jRfFREREalCWE12evjhh3URLiLiizPbXIT2eMBcFA5dAsM+MN9HxJn1oaDoeCUXrMvN+lBgizQz43xJSTPrQ4HTUbv19UBjt4ic1Bx7IftX+Oom+LgP5OyofHvXk01gZjHHd4DwREhoX43X2gXFR2HDFNP/pOJ46mp46Yur1nq/58zs9+QeNUtaO/aBYycUpZu6584ciEyqfGyPTDavD2b772fCdw+bG/z2ZIhoVHcJdMcBE6/zEBzfCl1uLzs3Kn8zw5eK61MvgKgmYIswM/mTeymBLiIiInWuRkn0jIwM/vjHP9KyZUsiIiIIDw/3+BIROWVFJJlHpA9/BZ+PhS+vhM/HwOH1ZnlEUrAjNIqOV57sD5UkeuFhU7u2YjLCVdO28Ehw4qoosoqfa1Xr64HGbhE5KRUcM8nZkhyT1HYlkavTPPPwutIyIAshvn3V5VsKjplE/fobIfsXM5PaVwJ42zzfY1fqyNJa65FmJnVNE7+O3eA8Crl7gBKITjGz0AurGLsLj0Gzs80M7hH/hQu/MSVQ4k43Nw/qonGoY19pk9McWH8TfNgLvhhbem60ztQ8j6jiBm/5n2XqSOj/ItiiIbl73c6aP8UtXLiQXr16kZiYSGJiIoMHD+ajjz7yu/3rr7+OzWbz+IqODpEeOyIiIgFwQuVcXK699lp2797Nn//8Z1q0aIHNZgt0XCIiDVN4FGyb7+NR6mWm9mi/F4ITV0X2xubC1VcD1CH/NOtDgT0BVo7yXxN95JpgR2iERZkL+/K1ZV1cTdqCTGO3iJx0HAdMcnbDVFNjvHz5FtdscF+ltlJGmBnMba+BjjdXr5GnYzfgNCXPMpZDp5vMcl/Jelft8y7T4KwnTYmZyMZmtjuREN+yBm+2NIaSAs/661DWxDqqaeX72xPg4JfQ6jKIaQm2WIhPrVks1YnVmQVF2aYW+/pK6tN3ucP/z8o1c3/Ef80N6YgkJc7rSatWrXjiiSfo3LkzlmXxxhtv8Lvf/Y5vvvmGHj16+NwnMTGRbdu2ub/XuYaIiJxMapRE//LLL/nvf/9L7969AxyOiEgDV5LvvwZr+qdmfSiwx8PW5/w08bKFTk308DhoOsR3TfTUkWZ9KCg4Yh5Ntyxzw8Ql5QKzvCD4M+Y1dovISSV7hymRtumu0qR2hQbJ2+aZm8LgOda5G1DaTdK5qkaejn1m1nf+QZMIbzoQjqwtS54fXmf+1mdUGPudOWYdwJENpbPd29XsvTp2m/OHjM9h9xLv13K9v55/9n9DN2UEFDlM83BbVPVuHJyogmOmRrkzCwqOmnI1kcmQs7uKmud3mpn75d8LeDYLjWsMcXUwU178Gjt2rMf3jz/+OAsXLmTdunV+k+g2m43U1Dq6MSMiIhJkNUqit27dGitUmuOJiISSKh+lDpEyKUVZVdREz6rfePwpLoS+82DjHZ43J1IvgL7zzfpQEBEHKy8onTF/e4UZ8+PhguDPmNfYLSInBccBoACcx0tvXPop31J+NnjXaSahaxWb2eD25KqT57kHoTjLswEmlD2xdXSj+fe2eaZcm83muV3qyLLGoZ2nmtrpJ/xe94KVD+krYfc75n1UTKC7uJLR/Z43MZcf41NG1G3yHMzNBivP+/NKHQk9ZlS+b3EerLsWzpprPrPyzUKx13zmvgRMcXExS5YsIScnh8GDB/vdzuFw0LZtW0pKSujTpw+zZ8/2m3B3KSgooKCgwP19VlaInIOKiIhUUKMk+rx58/jTn/7EokWLaNeuXYBDEhFpwOyJtVtfX4oya7e+vtjCTQ3Xfs+bxHTRcZP8CI+CgkxT0zYU2GzQZJDvGfMpaWCrUQuSgNLYLSINnmM3WIVlpUGGLilb56t8izPH/F1OHWkaeYZFVW82uGvmd1G2SQCf8bC5kfvT02XHb36umT29FXOztNs9cMZDYDkhItHcXA2LrnnpEcdOsIpg/RTzOhkroPMtle9TnAf5GTDgRdPQ2jVm2pMgLDbwNc9zD0FJnvmygI23e8+CT/8Uut9b+XHCo6HJYEg93zQLtSebJwXianDjQQLq+++/Z/DgweTn5xMfH8//+3//j+7du/vctkuXLrz66qv06tWL48eP88wzz3D22WezZcsWWrVq5fc15syZw6xZs+rqLYiIiARMjZLo48ePJzc3l44dOxIbG4vdbvdYf/To0YAEJyLS4IRHVVKDNc2sDwX2ZHOB32UaNB1UOnM6Bg6vNbPq7MnBjc/FKjalZzbc6j2rru88sz4khPl+FN3VAJXg1wTV2C0iDVbOfijOgbz98MNjvmefV1m+JQri/SfygNIa67mmYecPj3kfZ8g7JmGescLMCl99ddlMdzBJ86ObIDXN3OStara7zxh2meR3UaYZi8+cAwUZ3u/Xl/BoM+O+pBCsEohtDURDfICT0Y69Jkkfbi/7rLpO811GBiBjZeV9Q+I6wMBFYIUDYXU3W15OWJcuXdi8eTPHjx/n3XffZeLEiXz++ec+E+mDBw/2mKV+9tln061bNxYtWsSjjz7q9zVmzJjB9OnT3d9nZWXRurV+B0REJPTUeCZ6ICxcuJCFCxeyc+dOAHr06MFDDz3ERRddBEB+fj533XUXb7/9NgUFBYwaNYoFCxaQkpLiPsbu3buZPHkyK1euJD4+nokTJzJnzhwiIsre2qpVq5g+fTpbtmyhdevWPPjgg1x77bUBeQ8iIh4KjlSeTA2B2tiAmRE/7ANz4VuxseiwD0JnxnxYOGy43UczsuWwcRr0/2tQwvISFgG/vWGao531pHkU3Z4IufvN8jN9zFCvZxq7RaRBcuyAwszSEh+NymqSu2qOu25cVyzfAhDVHKKbQVh81bOwHTtN086ML0zplIo3w9M/NeVjukwz42ZxftlMd1e5lOIiaDGqZrPPHelgObwbcLqOHdfOvF+/Nc/TIPcAJPWEEidEN4LYANemdpVs2XQX9J4D6Z+VfVaVzZLfNg9GroWNd1Y4NxpReoMj0tyACPRMeam1yMhIOnXqBEDfvn3ZsGED8+fPZ9GiRVXua7fbOeuss/j1118r3S4qKoqoqBCZZCIiIlKJGiXRJ06cGJAXr6rj95133snSpUtZsmQJSUlJ3HrrrVx++eWsXr0aMLXZRo8eTWpqKmvWrOHAgQNMmDABu93O7NmzAdixYwejR4/mlltu4c0332TFihVMmjSJFi1aMGrUqIC8DxGpRxVnaNmTIL5tsKMqExEPK0eWXcR71Ma+JiRqYxs22DLHd2NRWzgMeCk4YVVUnFd57fbivPqNx5+CI3DGzNIEQcUZ83NNg7Ug09gtIg1O9nbYMMV3TfLV13jPPvdIar9Y/dnn5JtkvS0MmvSBDTf53jZjmel7ARDf3pSTiWxsEty2CEjudOLv0bEXrAJTBubr23zfNF4/Gc79Nyw7u6yETcXPpOeDENsGiIXE5iceR6Ux7jfJc2cOFB6FXo+YJqWxLcrOIyqbJe/MMeNk00Fl50aRjc1nWJ369HXJsdvU1y88bp58C4+BsJial+E5yZWUlHjUL69McXEx33//PRdffHEdRyUiIlI/bFYNuozt3r270vVt2tT8pKNx48Y8/fTTjBs3jmbNmvHWW28xbtw4ALZu3Uq3bt1Yu3YtgwYN4qOPPmLMmDHs37/fPcPtxRdf5L777uPQoUNERkZy3333sXTpUn744Qf3a1x99dVkZmby8ccfVzuurKwskpKSOH78OImJITJDU+RUk73LNNiqWBvbFg0JIZJIz/rZu6GXS8oIM3M68fT6j6uiY9/BR2f6X3/Rt9CoV/3F48/BL2D5MP/rR3wBzc+pv3j8yfoZvr0f2k+E2JalM9GTIHcf7HgDzpxdo597IMcejd0au0UaDFdis+CouTkNsH8p/PSUScimpJmE7JbHPUuT2ZOgpMgkZ23xEFfJzGbHHlP2xGZ5zv4eugS+vNL/fkOXwK8vmyeMwiJN8jg8FuKqSNZXlLPPjBVhEeZGQdc74POx/re/aLOZAX5kHXS/38x4L84z7z8itm4Sv479QJGZof/1rZ4Nvs9939SNd31WPR6Aw+t9Nz5NSYOef4aoxiZZHZkMMacFL3mee9DUcS8/KSMiDrJ/he0vw+m3mlI4CR1rdPiTZeyZMWMGF110EW3atCE7O5u33nqLJ598kk8++YQLLriACRMmcNpppzFnzhwAHnnkEQYNGkSnTp3IzMzk6aef5r333mPjxo1+66j7crJ8fiIi0nBUd+yp0Uz0du3aYbP5r+9aXHziNWordvzeuHEjRUVFjBgxwr1N165dadOmjftCfO3atZxxxhkej4iPGjWKyZMns2XLFs466yzWrl3rcQzXNtOmTTvhGEUkiBwHAKd5zDq2RWkiPduUy0gdbtYHuuZnTRQ7od88MyO5/MVm6gVmRnKxM2iheXBm1259fYlMrmJ9Ur2EUaWS4spnopcEv3a7xm4RCXk5B6Akp3T2ebkx1DXTukk/+PKqsprk4GP2eUTVT6g5dpnEsC3MvFb5v9tV1R2PbGRuiNvsmHrjKZVvX1HuASg8DDm7IKYlHNpoytMU31z5fkXHy2ZyA4RHgjPXJIAjkwObkHbsNQnykjzIPwjYoMkAOLzGfN6YRd416d8xjbZ9zpJvbcq2xLQKXvLc9TSjMxuKCyDjMxO3M8f8/vR7Ds54FL7/M6SOqt7v0kns4MGDTJgwgQMHDpCUlESvXr3cCXQwN+fDwsoapx87dowbb7yR9PR0GjVqRN++fVmzZs0JJdBFRERCWY2S6N98843H90VFRXzzzTc8++yzPP74idV99dfxe/PmzURGRpKcnOyxfUpKCunp6QCkp6d7XIS71rvWVbZNVlYWeXl5xMTE+IyroKDA41G1rKysE3pfIhJohaZ5VcU6pSlpkNgZ4toHL7TyIqIhbx+0vhK63F5WziX3gJlRF3NasCM0IhJqt76+hFXRqDUsRGpoVlq7/c6QqN2usVtEQpqrJvnXt3sm0KFsDGhzlWdNchd3Aj0O4iupA56zD4qOQuExUzc8qrH3a5Wvs15R6kiI7wiE16z5ZWXlaQjzuxtgZtk36m1mvce3A2chJHQyEwsCxbHHJM+xTGkZf2V0XPXoY9tUqEk/HrrdA2c8VNoYPNHEGxYT3Gahjr3mSUavevPl3lPGcvO71/NB81SZzWYS7qewv/3tb5WuX7Vqlcf3c+fOZe7cuXUYkYiISHDVKIl+5pneJQD69etHy5Ytefrpp7n88surfSx/Hb+Dbc6cOcyaNSvYYYiIS0m+aYLpq4Y3hESSEjAzm354zHfTr9SR0GdevYfkU3i0STr4KztT1Uy8+tJQGrUW51dRuz3f97p6pLFbREKSK7FdcNTMqPY1fkLZ7PPYlub7+PampJc9ySRr49v5f42CYyYhWnistHxHabktW7j3thXrrLukjjRNMImD+BNsgOma+V4xMV3+NbrcUclN4xGm3EhiF4hIBKIhucOJxVBpfKV12XP3mPJkuxf7P99y3cTYNg+GLjZJZ9d6Zw58PxMOrSltGBoN8UGaPODYZxLnTod54mDT3T5udFd4TxnL4awnTG10xw7zuyIiIiJSqkZJdH+6dOnChg0bTmgffx2/x48fT2FhIZmZmR4z2jIyMkhNNTNMUlNTWb9+vcfxMjIy3Otc/3UtK79NYmKi35lsYGrATZ8+3f19VlYWrVsHcQaFyKnOmWvqgPZ4wDzOXJxvmj8dXlv6KG5usCMs5fSfAEj/1KwPBcUFpc3RLB/J6dvN+lBgT4D/XgYDXoGzniytNZ5oyvh8NQmG+0lc17eqLrRDeDabxm4RCZrs32DD5LJx09U00x/XDcmUNDiyCVqMACIqn+Xs2AsUmqRo4TFz7pC+Ao59C71ne2/vzDEzk7tMgz5/MaXjIpNM8vpES3s4DoKVbWafd/GRQHfJWAHd7vJz03gEDFho3mdEcmBndDv2AYWmqWn6KvO0X9dpvhP5rrjKl9H58ipI+wJ6P2GWFeeacjcRjapu6FpXHAeAAnO+kLPbzCiPToHDq31vX/49gdkPzGQCe3IdBysiIiINSY2S6BUfj7YsiwMHDjBz5kw6d+5cq4BcHb/79u2L3W5nxYoVXHHFFQBs27aN3bt3M3jwYAAGDx7M448/zsGDB2ne3HShX7ZsGYmJie7aa4MHD+bDDz/0eI1ly5a5j+FPVFQUUVEhUiZAREzzrCHvwNZ5ZraQS8oFZnlxXtBC81BYRbK0qvX1xZlVliToOq2s7MzhdWb5+Z8EO0IjIhGGvgvHfzIXwsX55oZJ3gGzPCJEGk5FVlHftara7vVAY7eIhBTHTs8EOlT9FFR4tEmC93zQlBKxJ/uvr517CEocJgnuSqYe22xuvDcZZBLWh782M8wrJredOXD4K+hwPYTHm9eNO4EZ1Y4MIN+MtY5dprxbmL3yfZw5sO7asnEZIK5taXm16MrL1Jwoxy4zQzvMDhmfQ0IHUxYmYwV0vqXyfcs/WdX0bLDHQf4hc4M7qllwaojn7IWiY1DkgKimpU1Qy/1MU0d6lqKpqPx7sicCYZD1KySdUeehi4iISMNRoyR6cnKyV3Myy7Jo3bo1b7/9drWP46vj96pVq/jkk09ISkrihhtuYPr06TRu3JjExERuu+02Bg8ezKBBgwAYOXIk3bt3549//CNPPfUU6enpPPjgg0ydOtV9EX3LLbfwwgsvcO+993L99dfz2WefsXjxYpYuXVqTty4iwRLVDL6b6eNR3GXmwrjfC8GIyltEXO3W1xe7r+SzrYr1QVBSaOqqVny03NWorKQweLGV1wBqt2vsFpGQ4NgPFJnmjhWT15XVI09JM/1FUoebBpWVzcjO3gEUw/op5jyh/DFcydStQPNzoN/zsGGq5/mFq3RLeALEnkDpFvd7yzKNQ7GZp+i2zYNz/135vuHRnk1S+z0HYdGVl6k5UY6DQI6ZlR8RC989bGbIFx7zjKOqOKHsM7JFQ2wCxLcMXJzV5TgAVo75+aV/ap5WPLzO+/cn/VNzLuEq21KR6z2ljDCJ+JhUSE07pZuKioiIiLcaJdFXrlzp8X1YWBjNmjWjU6dORERU/5BVdfyeO3cuYWFhXHHFFRQUFDBq1CgWLFjg3j88PJwPPviAyZMnM3jwYOLi4pg4cSKPPPKIe5v27duzdOlS7rzzTubPn0+rVq145ZVXGDVqVE3euogES0m+54VweemfljbCCgERsZUnACJi6z8mX8LjYdgHpn67x8z+NLM8PD54sZVnFVdeCz9Ubp4UHK6idvth4PSghOaisVtEgs6xyySYiwt8zwj2V4/cdeM0tq15ssff7HMwCeLiPNh0p/d5Q8Ua2F2nQX6GSVgX55aWbmlsaqafSAI19xCU5JlzEX8NOQ+thtQLvBuZQmnD0k4w4nMzuz4iHsLjIDbFe9sTlZNuaoMXZZV+9kWQ8Rk0G2Li7HSjZ+K8qsaq0alw8XelT4LFnnh9+EBw7DM13C0nbLi17OfcdJDvJDl4l21xSUkrfc+uGxdRpTdpglSORkREREKWzbIsK9hBNARZWVkkJSVx/PhxEhNDZIamyKnk4Jew6kJz4eurJvp5H0PzocGO0iQIinPh69s9Z7W5Ls7CY0NjZlPWL96PO7ukjjTJ6cTalfgIiKOb4eOz/K+/8Bto3Lu+ovHv6GZYPrTC72dpeZxt82DElzWKU2NP7ejzEwkRjn1QklOWYB72vknGftLfe9uIOPO3tM2VJqltjzdjZ1g0xLfxffzySWxnNhAGH/fxH8+w9+HzsaYGe3xH2PN/cGSDmVkd2bjyJL3H62aYpDT5kL7S1BT3dxO9+TnQuB9se8671EjfuaVPLIWDLQriW1Tv9SvjKtliC4eNd3gn9vvOhU8Hw5C3zVgV29bEf2SdSfpvne/dWLXfC6VlaSLqP8ns2APO46bHiD0JDq2FuFaw6uKybYYugS+v9H8M18/dJXUk9J0HJU4zycEWaWbWx9XuxkAojD0ff/wx8fHxDB1qzo3/+te/8vLLL9O9e3f++te/0qhRNX/HgyAUPj8RETm1VHfsqXFj0e3btzNv3jx++uknALp3784dd9xBx44da3pIERH/7IllF3UVZ04P+WfolB+xSmDzn6DpQDMDuXwydfOfoM+8YEdoFOdU3gC12McMwWBwOmq3vr5ExJgau75mwKWkmfUhQGO3iNQ7xw4zC3rTPWUzhss3CK2YdHbmmDGzzTiIPQ2IBGz+y4Vk7wGbEwozIXefKfFWVf1x1+tHNjIz29teAx1vPLGb3I5dJqFblGlmjzcdABtu8r2taxb06vEw/DM44yHzpFVEohkfbHbzFaimodm/mhInTfr7Lm+SsQI23W1uVhxeZ2rFNxtqZvv/8JhnzxQorc2eCGGxJ1beJhAcB8DKNc1Zfd0IiIgre6qhqlI0kY1MQ/LwaDPb354IJYC9iua0DdA999zDk08+CcD333/PXXfdxfTp01m5ciXTp0/ntddeC3KEIiIiDU+NkuiffPIJl1xyCb1792bIkCEArF69mh49evD++++7H+kWEQmYiDjY+pyfsh42GPBiUMLyUuyAff8xX76c+Vj9xuNPURXJ56rW15fIpNqtrzc26PlnIKxC/d0LoOcDeNSbDxKN3SJSrxz7wHnUJJtjW5ok85E1JuEZHg37PzRJW/BdusWeDFYEJPhp6OnYY8p5UAxfVah9Pny5731cwqPNE2LxHQA7JPc4gfd1CMg2NwcKj5mn4g58Ck0rb3xsGmPnQMFBMyHgrKdNIjcs0v8M+xNRcAwKs0yZE9eM/y63+S9vkv4pdL8XvvidmYzw8wvQ7OzSmdlF5iZ1ZJIp72aLgvgTaKxaW7kHoSQXSgrM91/f5l0Gp/yNANd7rKqmfuaPkHo+WDYIiwDCIfHkLNuyY8cOd7Pu//u//2PMmDHMnj2bTZs2cfHFF1ext4iIiPhSoyT6n/70J+68806eeOIJr+X33XefLsRFJPCcOd5NRV0ylvuurRoMhcdrt76+NJTkdHisedzaX9mZ8BCpMV9SbEoT9HwAzppjZl3aE83NiOhUsz7INHaLSL1x7ChNMh81SeY9/zKznV1NPV2zn5v0gzZXmRnPrie3cg9AbBsgEhJ8zD7PPVSaYC2EjFWwe4mP2ucrTZLc13mDq0HpgBeB+OrX9HYcAvLBKoT1t1Qo2ZYGrS+rfP/waDNuxbaGAYsCl5h27DJlb8IiTNmWLuVqsrtm3PtjCzdPUblmnif3gpydZuZ5dEtTYqY+y7a4Z/eXjqElhWAL811HHspuBLiS6P5q6rtL0UQC4ZBwcibOy4uMjCQ3NxeA5cuXM2HCBAAaN25MVlZWMEMTERFpsGqURP/pp59YvHix1/Lrr7+eefPm1TYmERFvRVWc8Bdl108cVYmIL6vn6qt2e0SINOwMj60kwTAidJLTRQ7ocjtYlvcM7y63h86M+bBIyNvj3QTVNaMyJviPiWvsFpF6kf0rrJ/snWTuegf8ssiMj65k588LoFFvM1MdzNjTYgTEt/d9bFed77BIU96j6x2+m467jm8L864/3u+F0vrq1fy77EgHCkw9bmxm9nPFsTNjBRzZaMYmX/G4Evf9XihNTAdg5rlrJn5xHlhFZib6WU8BVlmJk6rKmzhzzLlKjxkmrsgkiEgKTHwnwrHflGzx9XvjelrBH1t42exzZ465IXDWXOjzl9Ka+gmmhjoBqjXfQAwdOpTp06czZMgQ1q9fzzvvvAPAzz//TKtWJ/9NBBERkbpQoyR6s2bN2Lx5M507ezad27x5M82bNw9IYCIiHqqcOR0iNdEj4mDYByaZWrF2+7APzPpQUOSArrcDlnfSt2sIJaed2aaGbJdpJq7yNeZXjzcNZUNCsXcCHcq+77+g/kOqQGO3iNQpxz6gyCS3fSWZwSRsmw6CLTlls59TzgdspXW3k30ntwuOmdrjjh2mAaQz17xG55t9x+JKpg5fbmZm2xNNPeyIRPPv6jQOLTgGRblg5Zn64q6GqP76iXwzHUZ+BZum+0jcP2+S1NV97co40k1MVjHk7fUee1JHwpB3zBhZWXmT1JHmBv+RDdDhWtNQMyyq/mqeO/aUzjS3ma+KCXQwcfeYUflxXDcCXPXbo5qX1Ty3RZqa97GnTvLc5YUXXmDKlCm8++67LFy4kNNOM089fPTRR1x44YVBjk5ERKRhqlES/cYbb+Smm27it99+4+yzzwZMXdUnn3yS6dOnBzRAERHAzDqrrM5lWGT9x+RLWARsme07mWoLD53a7c5sz8ZhHsnpa0InOe3z5omtivVB4Mz1/bsJpbPjcus3Hh80dotInXHsAZzmqTF/pTdczTVdJUacOSaB235i5bOzHXvAmWlmodtspaWySkujVTbT2pkDBYdh23OmfApR/puTer3mbjNOhkfC+qneDVH9vV72z9DvOcj+xSyLa2uacYZF1750i+tzKMqCqGaQ8Tnsfsd77En/FLA8Z/xDhRvmI8ys+JLCE2+oWluOPVCSZ8ZFp8P8PMMi4cha39tnrPRf1i0lzdwI2PJ42c0KKP2863k2fYhp06YNH3zwgdfyuXPnBiEaERGRk0ONkuh//vOfSUhI4C9/+QszZpjZAS1btmTmzJncfvvtAQ1QRASAgiOm2dXGOys86jvCLC84EqzIPBVlV167M1TKzkQmmQt+fw3HQiU5HRZT+cz+sJjgxVaes4qfqzP4M/s1dotIwDn2Q4mjNCFajfGtON+Uahn2vql7bk/Ab3LbkQGWw8xsrzizu8+z5smuqhpJ5h6A/gv9l4fxes29QCE4dppSKVHNvBuiVsaeCLYIU/fcngREVj9x7zemXeDMgpxdgM0kjZsONrOr/d28TV8G3f9kxk3XDfMeM8zNfMsqTZpHQWJn3/sHmmOPKYdTlG1mhn99u+e5XOrIsnr5FXvcbJsHI9eWnv+Vn3F/AfT7KxRkmLr69qTAzPQ/Sfire26z2YiKiiIyMkQmn4iIiDQgNUqi22w27rzzTu68806ys80Jc0JCQkADExHxENUENt0FTQeaGqjlZ05vvs/UvgwFRZkQ3RwGvGJqvBZlmQu73H2wfpJZHxIiKm/YWbPhIfBsNtgyx//M/hAokwKYpECl64N/U0Jjt4gEVPYOyN3lWU5k2PuV7xPZGI5sgtTzTakNWxTEpXhuk7MXio6Zf2+623ucSv/UJFTPetaUUKm0kWRM9RpjOjKAfCgpgK9v83zNlDTPhqh+k/YjIL4DOAvBnlz72d2u2fDOPAizmdnaJc7Smw+JkJ9R+f5h9rKfR2xrUx/espkbF/U189yxv7QcTumNkB4PmM/Q1+x5q9gk+yve3HfmQO5eU7LlrCch74Ap2RLVGKwwiGlzys869yU5ORmbzeZ3fatWrbj22mt5+OGHCQsLq8fIREREGq5aZ0l0AS4i9aKkEPYvNV++9J5Tv/H4Y28Kw1f4njE/fIW54AsFYZHQ437fDTt7PhA65XGKc/3Xn03/1KwPBRGJlTdqjQiRmv2lNHaLSI25ynH4KidSZZK5nUk0EwvxPnoxZP8G6SvMLOvoVP9//zOWwVlzoMkgz9JkUFpbPbF6iWLHHpO8xQnpK32XR3F9X1l5lNSR5qauZYfkas569xtT6Qz8TdOh0yTYOt+7d0m/56p+wikiFr6fZRpzRiSYmue1nRVfHY49UJIPWGZWfvknCZoO8v8EnKvcT0UpaXBotfndim0LKeeZm+i2SEhQg0x/Xn/9dR544AGuvfZaBgwYAMD69et54403ePDBBzl06BDPPPMMUVFR3H///UGOVkREpGGoURL9yJEjPPTQQ6xcuZKDBw9SUlLisf7o0aMBCU5ExK3weBXrfT+2Wu/ssfDVjT6aYy03ifWBLwcnropKcmHdtTBkCYQ/bWbI25OhuAhWXwnD/hPkAEsVVfFzrWp9fSnKrqJRa/DL+GjsFpFay95ukqJdbvNdTqSqJDPRYI/xLrmRewhKckyt85gW8P/Ze/MwKepr///V+0zPCgPMgAKiIijIDqIYN4YxRuPN5nZzs2jcQUASTVTidcedJe4/s93nG5No7o2JmhhWUZF9ExdQozJsM2zDzHT3TE9vvz9O1fRWXT0MQ3cNfl7Pw8N0VXfVqerlU/U+5/M+2KAty29SS128oWSkFRxesW2xF2dvjunbJfYiRCEWheA+qBgrlfUHVqVbiugCb2JD1GF3SrW3q1RmnNmLjqwpp2+HJLZtYVhzo8y8SxXQ9VjWzZSEd8amoVNkTB//jFaNb9Cstavx1SZ4nftlBpY9BvtXxJ9j5ilvROVkmX342Ytiy4NDkgPeqi4N/Vjk97//PU888QSXX355+7JvfvObnH766Tz//PMsWbKEAQMG8OCDDyoRXaFQKBSKDtIpEf0HP/gBn332GT/5yU+orKw0nSqmUCgUXYKrOMv6otzEkY1QkzTHGnaX3NxHWsFRKB6m2+ZZSPT1yzRvo4r5c1+DUP49vAERJ45kfa4IHczSqPUf+Y5Qjd0KhaLz+Gqluli3Ojn5OuPnhRNE5tGPi5e3q0zzBy+CYgOR2bcDYkFYOzW58vwCg5k9iXiPg8rz5bfWVdrx6vPmz2HDrZmrvDN5cyc2RN2/CqqqoaCvNA7tbIV3sEGuC0KNksx29xBR/8BKEY8zVm0vgjGPS5U5GCQsntYqtY+yeB6oh0gLxELQsivZ2kePJfF8ZvOUL+gLX18vz3WVah7uwNgFuW1+egzw3nvv8dxz6c3sR48ezcqV0sT17LPPpra2NtehKRQKhULRbemUiP7OO+/w7rvvMnLkyK6OR6FQKIxxlkC/S6DHyHRxumGzrLcC4Sa5Ydw6P70R5qQ/ynorUNBbKt0yVcxPSL/xygsOr7lNisOb+5iMcJWbN2p1lecyGkPU2K1QKDqF7wtoOyT2IUOmQ8V4GX+JGT9f/y0ccBlsuR/OeMG4Slv3yw77pedJ2ni0zOT3fzJgg6ITwOaF4r4dOI59gB/W3iTHkKnKG4y9uUtOhsnLxFPcWaKJ5520Ewk2SLI6FoQ1Nxk32YyGzLfR1gD+Whj3K7kmCvukP0dHkwlHgq8OCMo1TeteOSdNn0gVfyKpXudmdj9VNVIw0VovY6arFHBB8XFH91iOUfr378+vf/1rHn744aTlv/71r+nfX5IrBw4coEcP1YhVoVAoFIqO0ikRfejQobS0tHR1LAqFQpGZSFB8z9ffmiJOV8PYubLeCnh6w4cPp0wx18T+T5+3TgPUsN9YmABZnlqBly8ireY2KYc7Nfxo4SzO4omeZSZFDlBjt0KhOCwC+yDSJKJzXWLvjMlw/Lfg4EZzOxFskpAtTvEI9++DmB+IQt1SKDnR+LdTt4ax2dMbfQ6fLUKr3dsB65YdUimte4jXLRQ7msPx5q6qEX9vT8WRidT+3TJu6dY1kZDYthxYGR93deF51MPm23IUymtb90qlf9EJUHSUK899OyAWlvNp1oA18Roi8Xya2v08LY1PvSeoRqFdwOOPP85ll13GP//5T8aPHw/AunXr2Lp1K3/5y18AWLt2LVdccUU+w1QoFAqFolvRKRH9mWee4Re/+AV33303w4cPx+VyJa0vLbXI9HqFQnEMEdGsR1KrxhbD+pkipFuBaBgG32BciT50hqy3AqFDR7Y+V7Q1wOprYcKLMPoRmfbuKoPALll+9v/mO0IhhjR6Wzc93R5n3IKMBZu5RI3dCoWiw/j2Av4MM5aWwJZ74PR7oXRwfJmO7n9uK0ivIvbVihd5615JOvccDYEdxjHo1jAXLBbR21UmgvqhjzShNYuQ7dsF4UO0+56HmqRiethd2RPviQlas+PpKP5dEA2KAN0R8bl+iTzfrGrb3UOarnsHHN3K88A+8TqPaufEqKGsHjMYV/Hr6O/p6Cdh9GPSHFy34sEJJarqvKu49NJL2bp1K88//zyffPIJABdddBGvvvoqJ5xwAgA33XRTHiNUKBQKhaL70SkRvby8nKamJi644IKk5bFYDJvNRiQS6ZLgFAqFop1Y1PhGEmR5LGq8LufEzKeIj52X84gMyWYvYgH7EUCmzJ/xG9g6L0WcniLLrWLjE/XD0mpN7H9YE2tKIbAblpyX3ds3B6ixW6FQZMW/S36/nB6xcck0Y2n3G3DKVGjYKONaNKQ1kywFZ1m6qNte1X5zsoBcVQNjngRnkfEMqLAfgvth269EyI4EYcD30huTJu2rHiJ+8G8Hm027flgqVdBhvwjT/b9tfh6KB0l/kKKB4OzRedsW3w4Rw6MtEvumO8XPPJFM4nPbIUm+Jz4HEkT9Iig9ig02fdvjXu2ucnmPNswSP3yz67HUKn4ATx85n3q/kMAeGSPdvXLT9PQryqBBg9LsXBQKhUKhUHSeTono3//+93G5XLz00kuqOZlCocgNYZ/cwA2ZadywM2yRRpjdRex3lcqNeKKYoVNVY52Gna5i2LTAoBJykYgj45/JT1yptGmVlW9fmnl9nlFjt0KhMKX5c7FuOWUaOL0yE8iMsB823yWVyWPngrsnUADFlcnP820XIXnttHQBuW6hzDIb/SSsvSF9H1U1IriOfxZsJVBuYt0SbNAsUoJS7V2fYkGjV3vXL4ED6yUZmxqPvk9nMZQNl+p3M8E+E3rFfVsDRCOyz15nGu8PjMVnd7kkNEY+AHa9artc/hUdpYrtwD6pbqdNRPzQITkH/u3wxf+TZqyHU8UPcj4LeoHDI++PqxzKRijLlhxw6NAh1qxZw969e4lGk68/f/jDH+YpKoVCoVAoui+dEtE/+OADNm7cyJAhQ7o6HoVCoTDGVW7esNMqldPh5iNbnyuibTDsDvFdTfUaH3aHdhNtASItxkI/yPKIRTy+s3meW8ATXY3dCoXCEN8uiLWJrcqohyAckLHBUWD+uuKToGa1/A7bC9Krz327pHHo2pulIWlGAXkRjJ6Tbl1SWS0+2baC7JXgvlqxG+mo1cjGWRL7+hnG3ty2ws5Zt/h2A8FkATqwC5q2QlW1+WuTLGSmgKeX9j54JbFtOw6K+hx+TB2Ouw3CLeBwpTc71fvPbLkHht5qvq3Ez41+PsNBuU7zDuhcUkJx2Lz22mt8//vfx+fzUVpampQ4t9lsHRLRn332WZ599lm+/PJLAIYNG8bdd9/NRRddlPE1r7zyCr/85S/58ssvGTx4MI888gjf+MY3jvh4DpvUmRQugxkyVkDF2bWoOLsWFWfXouLsWvIUZ6dE9HHjxrFjxw51I65QHEtY/cfS6YWtCzLcGNvgjBfyElYaziwV3NnW54pwAJZfIoJCewPUAti/SpZXv5vvCIWs3u35r/AGwFmY2bu2crKszzNq7FYoFGn4voS2ZnAVwgcPxIXTc1+T8cDMk9vpBRxg9yRbcvh2ShW20xsXY0++3jyOlrrkhtzunmKp4io3F1192yHcJCLt5jul4XRHrEbCfmg7qFV5PyKzhQp6a1Y0naiQ9u2SOMwE6OB+823o4nNltTbLygHeweAqOHrCc9q1XzGsvsFg9tdimTEwZLq832afi+KToPodcJdp1zwuKO93dOI/Enz1QEh889sOybE7CgE72As7b+FjEX76059yzTXX8NBDD+H1eju1jeOPP56HH36YwYMHE4vF+P3vf89//Md/sHHjRoYNG5b2/Pfee4+rrrqKOXPmcMkll/DSSy/xrW99iw0bNjB8+PAjPaSO0/yZ8fdwwrNQcnLu4siGirNrUXF2LSrOrkXF2bXkMU5bLBY77HZnr7zyCvfccw+33XYbp59+elpzshEjRnRZgFahqamJsrIyGhsbVfM1xbFH8+dSgeYqjjduDDWDtz+UnJjv6ISG9+GfIzOvv2gz9LDAb4/vC1h9vbGPbGW1iP3Fg3IfVyp734XFX8u8vvod6HN27uLJRMNm+OeozOsv2gQ9TD4XuaL5c2jZBY0fg7df3G4osAvKToXC4zr1XerKsUeN3WrsVija0a1PQo0y3ju9EIuJ1/nHj0qCtWFTvFF2aoX4hOfA5kkXGps/h7olUH6aVFC/OUaWn/saLP9m5ni+sRmiUbFm08VXs0S+bwfEgrB2qsxK0rd/9ivw7mWZX5e4/usbZHaYuwc4e3ay8nwX7dYnTq9mWZNh/B85B96/K7ON2sgHxfLEWQK4Ot/ENGvMeyTmcJOI6DZb3Bqv+p34e2bE19eBvxbszvTPRVUNjPsVYBOhHTcUH0XP9s7g2yFFBE6PXO+2HdT6l+yCNddC2ekwfDbYHJ0et8EaY09RURFbtmzhxBO79jq+Z8+ePPbYY/zkJz9JW3fFFVfg9/t5/fXX25dNnDiRUaNG8dxzz3V4H0d0/nzbpfF8xuvwF61RJKTi7FpUnF2LirNrUXF2LUcpzo6OPZ2qRL/iiisAuOaaa9qX2Ww21ZxMoeiO6E2vPngweap11RQYO1/WW6HpU9aK5Czrc0XIJ5VwxNJtUoZOl/VWIJvnuVU80W128wpvmz33MRkRCUJBFWy5P/17VPl0dg/ZHKDGboVCAYjwGw3AumnJgm7lZBEQK8bBqqvlJuTT51MqxHtA8YkQsycL6Po2W3aJncraJSJY62Srao+0iYDs7Z9FPN8JYc2rfcNPoU77vdWtULJZ0Ojrq6aIWO/u2bkbQv3ayUa8Eurr6zI3Yq1fDPZHYczjUtGddH0wRWzU3D0165qjVLXt2yGWN8TEMz71vZ/0xw5ca2mFFm9fGp/JBmLT4ijQKrgtcM2YiJ7oCDVJ0sTTRyt2SPTMr4YLlsDSyTIjY8Dl0LhVxHQrCAad4MILL2TdunVdJqJHIhFeeeUV/H4/Z555puFzVq5cyaxZs9LiePXVV023HQwGCQbj10lNTU2dDzTUaP49tMoMRhVn16Li7FpUnF2LirNryXOcnRLRv/jii66OQ6FQ5ItYG2z6OfSaICJvYsPOTb+AMU/mO0Ihm+e5VTzRQw2SGZ3wIox+JH7DGdglyxNFhXziKDBvLJpNiMgZdhg6Q/5MS0rMkPVWwO4Q39/UAb1ukSwf/3R+4kpAjd0KhYLmf0PdUqh92cCyQ/uNHXA5nHSdNOEcMhOO/xb4v9QE9EGaX7hWYezfBzG/dsNi0xLJt4rw7kiwsdo2T0TaxP1Agu+5E2lKmqFy2b9HRPq6peDtK30mhsyAigmybX3MMhPrKyfL+qoasUuxF4P3MD3GfTvluini15qGhqHXGXBgpYz3ZoQOyTVWr4kimmMT3/OjKT4H9olwHgtDtAX2rjD3jB/zuPn2XOXSKPWcv8vjgt7gKNHEZguJ54F6rWdKVN4r/3bAJs3dP3w43Z9ft6uZ8KIkCPTkgFUEg05w8cUXc9ttt/HRRx8Zzj679NIMjdBT2LJlC2eeeSatra0UFxfz17/+ldNOO83wuXV1dVRWJjcWrqyspK6uznQfc+bM4d577+1QPFnpNkU3h45sfa5QcXYtKs6uRcXZtag4O0SnRPSBA7tnRl6hUBgQaYGTrzNu2Dl0hoUaNxbJzXamaTvOotzHZISrp1TvpU1/nyzLXT3zF1si0TAMu1Om7ydVY02B4XfJeitg98BnLyZXQure7Z+9CKOfyHeEQqTVPCOe2DAuT6ixW6H4CuPbBzTD2pu0Jp+Zfq8033BvP/jQL9cF/b8HJaek90rx7YWYDwK1mp96yph3/LfignbYHxfldYHS0wcKeiG2Hxn8p3XbmVgYAjvTBWC9gvrgevk7k1hfVSOz62JRGDxVhPjDQW++GgtlruLuSLK/7n/hwFo44fvSjNXmPjq2Lb7dQCjB77xMLGeK+pt7xts95tdarjLYdIfmJe/pnH/80cS3XeyJbDawu9Lfq6oaGDIN9r4ln8lE6hfD6Iflb33Mtopg0Amuu+46AO677760dYcz+2zIkCFs2rSJxsZG/vKXv/CjH/2I5cuXZxTSO8Mdd9yRVMHe1NRE//6dTMp0l6IbFWfXouLsWlScXYuKs2vJc5ydEtF1PvroI2pra2lra0ta3tHMtkKhsAKxdMEX4o/Hzs19SEa0HpDKsdRqX70BV+sBKDkpf/HpOAvNG6BO6Lgn5FHF7hIrlAHfS5iBUACB3YifqSvrJnJCtA2GzhK7oaQkjy72t2V+bS7pLpl71NitUHzl8O0EQtKzo25R9iafiUm/ymqpQHeVxptb6gJtuEmsqj54yHjM23IPjHoINt0ZF9I/fFDzzn5Kxhm7N3M1uG830KpVeNvShXp9PwB9zpHE/1bSxXpvf4nfVghFh+nRrTfeDDeJV/mG2wyqmLUYRj5sLkC7y6H/5TDoB1rleRcL0MEGzbIkkLnB6bgFUnSQKiDrNH8q133rbzVu1hUJwehHrWVx4tsO4VZwusSv3VMB+1YaV9zXLYRYRD4fidcUOvpsAn1mg1UEg04QjUa7ZDtut5uTT5YmbWPHjmXt2rXMnz+f559/Pu25VVVV1NfXJy2rr6+nqsr8e+fxePB4PF0SL66y7IkgK6Di7FpUnF2LirNrUXF2LXmOs1Mi+ueff863v/1ttmzZ0u6nCpLVBpSvqkLRnYjFzKuSDr/38NHBUwYbbpVp00NnJFckb7gVxlikIjnsN69IznTjmmsiLfDu92TqcmHfuO1MLCbLz1+UfRu5IBaG5Rdrgsj05Pd9+cUw5b18RyhkG6wtcNGhxm6F4iuGbxeED0Jbo4jIMe073lHfcL2BqC6YBhvEriXWJvYYbQfF3iVVVNbZ/QacMjU+k8hVJjYs7h5I9XkG72/fHogFpMloqFGETIcHDqwyfr5ePb/iShkrdKuUgt4iVtsLMle6Z8K3U+xjws1S2Wx3a+N7hmOtXwJt+0wE6OfkmN0VXV957tsJRMSjfd0tcMo02LbAwK5nMayfmVlABkmub7kXxj8l1wmhJjn/rjJJeJT07trYO4tvh8wKiIUg3CKWLa1BeY8+eEA+D2bXtnqCJRVXqcws0AsKyk4/SgfQfYlGo0n+5YmceeaZLFmyhJkzZ7YvW7RoUUYP9aNC8UBJ+BglkRJ/z/KNirNrUXF2LSrOrkXF2bXkOc5OiegzZsxg0KBBLFmyhEGDBrFmzRoOHDjAT3/6Ux5/PIuXnkKhsBbhLB6e4ebcxJGNaFBuyHe/Ybx+1EO5jScT2c6XVc5n2GduOxO2SAPUcHO8ejHTeivgLM5iN1Sc+5hSUGO3QvEVwveF/Gs7KN7ke96Eygtk3f5VMpvHSBCunAyBPVB5Dkz8jdh/QNwmw+GGtVPjv3XZ+nwkVZ//ShO0M1Rg++qBVk0MnhZvGgry+kl/lCpzo2R0pFWWH1gLg34kojeOwxPPgw3Qskf8vVv3pFe+n/ta9mNdOlnrifKojE/OEi1pYOL33hnaExphIAJ1y+KV16MeypzMr1sIp/3ceEzV3/sR9wFOcPUAV1XXxn0k6DMgoiHxd9c96euXio1P2A8XLJZzMPhG820ZWaxVVss5HT5bPgOFx1lHMOggCxYs4Prrr6egoIAFCxaYPnf69OlZt3fHHXdw0UUXMWDAAJqbm3nppZd46623+Ne//gXAD3/4Q4477jjmzJkDyHXGueeeyxNPPMHFF1/Mn/70J9atW8cLL7xw5Ad3OJScLNey7XZG5el2VFZAxdm1qDi7FhVn16Li7FryGGenRPSVK1eydOlSevXqhd1ux263c/bZZzNnzhymT5/Oxo0buzpOhUJxtMgm7lnFa7ztUJb1Fmn+5Co9svW5wtML3r8789T48c/kPiYjusv5tLllmvy66ekZ8XELZH2eUWO3QvEVINggDa59X4jIqDcKb9gkHuVVNZpv+J/FNzrV23v4bPAOgJITZVmgHiI+aehZfhr4G6SKt9cZyQ09M6E3sR7/LNg8xlXY/l1S9WwjWQxOJJsNR/GJcMESKD4BcB1ek0v/PohqfvEV48E70DiGbDgKoHWvVIFPeFaq4J0lXVt57tsJ4UNyTeQqljFw3SwYfH083mwNTu3u9OarusWOzak1eXVknimQS3w7ZIacLSoCt90h1fRGnvQrrpLPPGT/XLp7JD/W7WpiMcTSrhOzFyzA3Llz+f73v09BQQFz52a2Y7TZbB0S0ffu3csPf/hD9uzZQ1lZGSNGjOBf//oXU6ZMAaC2tha7Pd7g/ayzzuKll15i9uzZ3HnnnQwePJhXX32V4cOHH/nBHS5WE3wyoeLsWlScXYuKs2tRcXYteYqzUyJ6JBKhpKQEgF69erF7926GDBnCwIED2bZtW5cGqFAojjIOb/rNlE7lZFlvBbI2kMi/XQZgfHOqUzlZq46zANGg+VTnqPFU3Zxjd8vNfeINs05VjYXOZxtgFwFq9MPaFPhSuenHbgnvdjV2KxTHOL6dEGs1mN6qNQr/6GFpCLl5Nqy4Ak69DU6/W6qZnaWSNLcXxUXf5n9Dy24Rr2v/DGtNGnoajSdVNdKQdMKLmUVt33aZEWf3wJqpEufh2nBU1YhY7dQsR7wdrJxOrK7XG1AOuSW+r1T2rzI/Vu8AuGizXI/Yutj6RD9PwYNS/OAohJ1/l/M/+DqpztbJllx2euMWOwBFA+X84YHiw2y4ejTwbYeQHxxObYZBs3jvh/2wzaSHz5CZcfHc7L2qnCyJgm+8ryUjSrVzWgzeyqN5ZEedL774wvDvzvLrX//adP1bb72Vtuyyyy7jsssuO+J9KxQKhUJhRTolog8fPpzNmzczaNAgzjjjDB599FHcbjcvvPACJ554YlfHqFAojjbDZ8v/qbYe+nIr4CqF4y6F8tPl5i/SGq+wO7TFOhXJwX0iAkD6+Rw6Q9YzJC+hJZGtct8qlf3RsPjbxiLp53PYHbLeCsTCsG5q5hv2cU/nPqYU1NitUByjBBvEtqVuKdS+YuCFrf0u9ZoIwf0w4n6xq4gEJFHu9CY3uvTtA/xi6+XpLdYq2Rp6Ji6DePW5u0e8IWkivn0QaxRrmLqF8PV1EvfgGw7v2PX9OErA20HR2rcHYn7xLh98vZwDPVFrZPOhs22eJA5sjuTEblUNjJ0n1cs2V9dVMPt3yqyCUBNE2uT86rYl+jVaxTj45Bk4/Z746wK7ze3FHIXyWSgaCI4iLebDqNw/Gvh2QNQG9hC0NSUnNnR0qxYj9ASLLp7r75W+Tkd/rxyFgAOcPbplxXlHuO+++/jZz36G15tcDNPS0sJjjz3G3XffnafIFAqFQqHovnRKRJ89ezZ+v/gR3nfffVxyySV87Wtfo6Kigj//+c9dGqBCoTjKBPfLjfSAy+UGRG/cGNgty4P7gVPyHSXE7DDqYbHLSJzKrdtlxOyZX5tLnKWw7OtaI8yZyY0wV1xlnUaY2Wx6rGLjE4tIxeSEF2H0I/EK78BuWW6VBqiRFvD9G2rWgsOlebP1EOFjxWWyPs+osVuhOAbx1UK4USpqe42HPl8D3+ew+mqxFtHRRcawHwr6QDiQ0OSzCIp7a1YwTeIv2XZQfmttto439Bz9mGzfXQaunlBkYGPi2y7bdxTA2mlxX3bdgiSbDYd3gAju4RZwl4OzvOMiqF7NHWqSyuaTr4dPn4cTfxx/jtn+w35tHF8B0YekmaWrVER4R5Hx8XYG/26x0EkVkRNtS3RheMDl0GOUzB7TK6/XXCvWNoYNTp+FSAjKRuVfPPbtAwLa51drbl6/Svzo976dLpjrVi2ZiLTGxfNtDjlP+rUYyGfHoTeazXPSIAfce++93HjjjWkieiAQ4N5771UiukKhUCgUnaBTIvqFF17Y/vfJJ5/M1q1bOXjwID169MBms7Wv27lzJ/369UvySlMoFBbDVQLLauRGw5vgfxmohY2zoGZl3kJLItYqN5Rp1XCLZbllPLxLoOLMDE27qmW9FXBmsfFxWsTGJ+yHs/4Anj5ADGx2qZorGijLjRrM5YNIG5y/ENbenC5anL9QxKk8o8ZuheIYo/nf8ptj5Gt+wTJYen6ykB5pBXdPOLBBGofaC+J+krrA3HZIxilPL9j1d9i/umMNPfevhhOvAXeFceNQXTzXmz/ZHNC4Ob5en01masNRLUKq93hw9+24Z7evFqKaLUioWWzA9r0DBzfA4JtkXNHZv0o80TPF0OsssT6JtMg5wisJiCMlUC+FCxGfCPyb7kxv/JpoW/Lhg/EkhrcftNQlzwhIbXDqKteuP1xQfvKRx9tZ2hM1zZn9zcfOh48fTX9tR/z3w35JjJwyTRqoOjzyflmxKdpRJhaLJY3tOps3b6Znz555iEihUCgUiu5Pp0R0I4wG49NOO41NmzapaeIKhZWxe6DP+SkLtYvuPufLeisQCZhP440EchtPJqJIpVeaJ61WARbNW2QpOLLY+HTZ8HBkePpIQ7E1BuL0hGesMwOhsDesvt7ARmGxiFxnvJCfuLKgxm6FohviqwNa0gV0SKhQ1mbwvH1pfJ27BxSdIP/sxVDUJ8FW5WaoSxBt9bGgxxj45KnMDT3bG4c+E29Gmoh/H0QbjcfECzSxt3Vv3ILEzIZj/NPiNd5h8XwnxNpEQF83M1mUrqqBIdPhsxekIl0XzbfNg7P/Yjw+6sdJIbgKoagL/MN9tWKbY7PD+hnyfp77WrqArpPqC6/bz7h7ynttVHntrtASIwa2Orkg2CD9QaItMgNCF/X3vgv7VyQ/t34JbJhl/HnL5nO+f5W8R6MfF6s3V8lXTjgH2hPjNpuNU045JUlIj0Qi+Hw+brzxxjxGqFAoFApF9+WoqiSxWOxobl6hUHQFkTCMmiPTflNtUsbOlfVWIOQ7svW5whaD9++FkXPA8bhU3rnKZPr0+/fBiHvyHaFgc8g/IxsfmyO5Mi+f2O2w+kZjcXqNhcTpULOx/yzI8lBzbuM5AtTYrVBYGL2iOxYxbrgMcaG1MEHkrayG4hOR5pGaCO2rBSJakjJD1fOAK8QupNfE9P20Nw79/zJUn9cC0XQBHeTx+lvjQn+iBUmqDUfRQLFK66gg6tsNtIlY27oXsEGvCXDgvXg1fd1CiMVkubtHchX3u9+DYXfC2AXSFDrsE4uaw4nBDF1UjgXFE75ivFTy6+fIzJc9db2jQOxkCvrIzMG2RrHpcRYm+9znA71xq90lFi0fPJCetDea5ZDY4DURU0/6+fKdOOk6mdWQr4SBBZg3bx6xWIxrrrmGe++9l7KysvZ1brebE044gTPPPDOPESoUCoVC0X2xSKmhQqHIG7aoTKc1sklZP1MaMFmBbI1DrdJYNByAQVdBwwaZYh1plZvIwC4YdKWstwLhZnjrosw2Plbxbg81ZRGnm3IbTyZCh45svUKhUJgR2ANt+0WYtNlEmDQj0hr/fdQrqGMeKOkn1eExH7TuE7uLbFXPXoOKa72hZ2r1ebBBxrxoUBouR1rNf8NHPyx/t+6NW5B4UyxIbAUdq/r27YBYSLzK/dsBmzQf3zYPKiamC7b1i2DodBHKE4V73fbG4RGR2l3RNR7avt1ABMKHNLHbCyMfknOVWMTQEdsSEBE6sAeqJssxRMNQeJzY9HRFlfzh0l5x3iYTGv3b5TNQUAkfPJi5OW2mWQ6pJFm13C7nwVUqyQ27t+ONZY9xfvSjHwEwaNAgzjrrLFyuLL8VCoVCoVAoOowS0RWKrzqxKDRugXP+LmJqSGvuFNgllWExi/iP2Oxy025UeVdVY53KaZtNqsJqXza2STHwp8wLoUNyQ5rpxtUqom+o8cjW5wpX+ZGtVygUikw0fw51S0TMjraKRUe23xRHgQjB33hfREY84PLE/cHXTRP7lslLzbejVz2XDIYLFmv7LjVu6KlXybc1iHC6fiYM+4X59hNn6bTuhW3zZaz0DgBbERRXmr8e4scE5s04t5Iu2EZapWI/cTzUEwS2go5bx5jGtwsIi1huFN/pKQ0eO2pbMuwOOU8xuzQ2LctTs0xfrSac26Rqv30GXgusvgbO+LVJIiXFnkansG/6Oaiqkea10bAkIOyFUNQF788xyrnnntv+d2trK21tbUnrS0stUnyiUCgUCkU3QonoCsVXnXBLfAq1kV9pyCKNG7GJf2ksllw1VzlFlmMRcdruTJ+yDPHH45/OfUxGuMrAWSSCQq+Jmp1LYbxqz1WWbQu5obuI065S+c4YCQWV1daZKaFQKLoP/r0QC8gModo/J48r45/PnFjWK5TLhgN2sfTw1ULLvri9ScUE2P9e9t8m3S6k7ZB4qdtK0xtp6rYdthgQk4aR0aDYlGT7jXaXw0WbRXh1Fsu4ZPemC/RG+HZJ0/HADmj6JD15DenVzqmCrbuH7PeiTSKku0rB2QOKj8u+fzP8e+LCcqwN6palv4d6fMPuSF5m5gs/5kn5e9CPpUEqLijJQ9W5r1abbaA1/I6FYO10g+vIpeD7t/m2Uu1rKifDrtfl2mTYHfIZdJbIe+Mq+0pbtRwOgUCA22+/nZdffpkDBw6krY9EInmISqFQKBSK7s1RFdGNOoIrFAqLUdAL1mTwnF5/K0x4Lj9xpWJ3SwOwXhNk+rXu4b1/lSwf/Xi+IxQiLVkaoLbkNp5MOEvhvH9C48fJy70DZLnTIqKvq9R8BoJVxOloWBqdGjZAfVbWdxPU2K1QWIDmL8VuLdJmnJjdOEt+qyG9slmv5LYXQQxo/ky8t40qtFvqoWpKclPRxOcE9kDfasCR7q/t2w0ERWAP+yEaijfnDPvl9QOvhH6XwO7XDbZfLbYmRQMAe8caQQYbINQi4rnNBnVLRZweOtN87NXF80TBtmoKeHrD3veg8hxwVXRMvDdDrzoPN8mxuYoBG5QPh7XXZ4hvWfI4F/bH7WWG3SGv9/SSax6bS/4daZydwbdTxPJYRDzOYxFJXpQO0T6jRteRM2HcAvPtJtrXVE6BcfPlM+UskgSHvYuauH7FuO2221i2bBnPPvssP/jBD3j66afZtWsXzz//PA8//HC+w1MoFAqFoluiGosqFF91wn5zv9KwRSrRgwdg1EPpDVCrpkgD1OABYHDewmun2zRAdcgNcEbbGUf+Yksk3CLx9P9u3GPeUSh2Q2WnynorEPHB29+GSa+kN5RdOgXO+Wu+I+wwauxWKPKIv14aToYOwcbbpPG3kTgc9ktfiwvXi4VGpEUTHb3xhpK+7RBuBH+tzNiqGB8XuPVtVl0gY+j6WZnFeJsXihJsVXy7RCR2uNKbhibap9QvERF1/LPp3uiV1SKu2gsAD/QYlP3c+HaIx3YsBPXLoWKcWNzUL4HBN5q/VhfPdcG2qgZGPyo2KFWTj6wBp+5XH/KBp8LYsmXsfHl/jK6pts2TpqAbfpYspB9YCyf8p4x5MRvYnLkXz327aU8KhBqlIpyozDDYMEsasrqKza8jo8HM9jRVNVB0Ikx5V86PQ/v8FpYe+WyArzivvfYa//M//8N5553H1Vdfzde+9jVOPvlkBg4cyB/+8Ae+//3v5ztEhUKhUCi6HUdVRP/oo4/o10951SkUlqa7NET09IANP5Up6ENSKtE3/hzGPJHvCIXu0gA12prFduaZ3MdkRCwsPv21r6QIMFO0m/fyvIWWRMgHkYBU53n7SYJCr9aLBKyTPOkAauxWKPKErx5oEbEydAhGPyLCYkEfzYYlhbBffmM+eFBmjdlsgBeISfW5mcCtC+lDZ8KSC+CM34qoHGrWbFW8InCnisvNX0DdYuhzdvr2Id0+pX4J+D6T/Yx5LN53xVmsVVW7oagq8znx74ZoBGwRzW/9kIyjfc6G4P50cTwTjgIRbAuqxCfeXigz3I5EPPfvg2gTrL1ZxO9hd8k1idG4umFW5gaaYT8EdsLIOTDifrGBSUyIuEpya2Hi24l4uGse2pmSAgdWQuSG7A2+2w7JeA3p9jTjn5bPQcwGLm/2mQiKDnPw4EFOPFEa/5aWlnLw4EEAzj77bG666aZ8hqZQKBQKRbelwyL6d77znQ5v9P/+7/8A6N8/Tw1uFApFx3GXH9n6XBFtg91vyD8jRs3JbTyZcBRC/8th0H+lN2r94v/JeisQDsCBVXLTb+SJHg7kO0LBZoOtcw1EiUVAFMbOy0dU6bh6mvcWiOWn8a0auxWKbkCwQRJtsaCB8K39hiydbCykO7yagO6Rf9FmzZ96WnaBG+S3v3UvLL9YRM1xvwK7R4TqROHWV6slNRul6WO0DXqdIUJqanV1arPIsB/evUz+rqqRJK2t0Lxpp2+3nI+IT2xRnF7x3967HD5+FCrOFAE2rCUoszXjDOyBcU/JsdlcnbcHCdRLTGGfeIEnVo/3mpi5WXfdQjjtduP1lZPBvxMK+4GzTCx8nEVHJvAfLnpz1nBAjs1dLjP8PrjfPCngKOhA8UAJLL8ERs8VT/dQE7hLtar2PFnTfAU48cQT+eKLLxgwYABDhw7l5ZdfZsKECbz22muUl5fnOzyFQqFQKLolHRbRy8os0mROoVB0LfYC8xtPe5bqrlzR1nhk63OFvQBGPZDBG/sZsFnkfEb8UpG4dX7yTb1eqRixiIgei5r73MaiuY0nE06PJXsLqLFbobA4vr2AX0TptbeY/Ia8CG9fmryuqgYKKpHq8xYR0AO1krjNaK+RInAn2puMfya9cahvh4jy0VaJw8hXXa9sTyTRe7zkFKh+R4RZZ7m5aBrYB9GAlggw8HEfPltsXN69HNZNk0Rw5WTzZpzt4nkBFPXJvG8zfDuBiPzzfwltDVA8KDm+1AaZqdgc6T0+KqfA8Duh8Pi433n5SZ2L8XDx7ZRzHWkFu0usdxJju2Bx5vG3biEMuUWSF1VTzBtrB3ZDr0liHWRzSdJZCedHnauvvprNmzdz7rnn8otf/IJvfvObPPXUU4RCIZ588sl8h6dQKBQKRbekwyL6b3/726MZh0KhyBfBA8bTbCsny/LggfzElYqz+MjW54pYW7qADvJ4zc3WadTq6QXv/7eJncvTuY/JiGzTxLOtzxUW7S2gxm6FwqIEG+T3KxoUMXjIdG2GjQH1i8VqJZGqGvEaxwsxTTx3l4tN1/C7zPeti72J9ibO0mQrjWADtB0Ue5cDa6V5Z6bxwsimJFGcd5VmF04De6DtgFh/FPbVLFJSzoe+vwGXx/c55gkR1j94IN6MU08SFA3URPsjmF3j2wnRFogEtWRpwvh+9ivGx5yJsB9GPijiM4jfvKPA2DbnaOHbKVZjtqj46K+bKQ3bjWxo2hqyb2/bPOjzNfG3XzfduLF2JAQT/r/cVtZ/xQmFQrz++us895xcc1ZXV7N161bWr1/PySefzIgRI/IcoUKhUCgU3ZOj6omuUCi6Ac4iWDYlfuOZ6DW+4iqY8l6+IxScXuh3MfQYlW4/0rBJ1luBsC+LmGoRb+xom3mFt+6Fmm+6i8d8dxH7FQpF/vHthlgA6pbFxemTrzd/TagJzn1N/i4aCM4eQBTCe6B1H2CLz9wZ/Yj5tnR/cN26BVfcWiWwT6rOich4tennIvqajReJle0gSfj9qzSh/zkoPsHkXOyQ5HPdUmkSGmkV+49UAT11f14t3uBBsSAZ9yt5bdgP7jKxRemsl7ivFqI2sIdF1A/sAk9P2P+h2NfopIrmWS1ldkPRABHPXWWAG4o7aStzOPh3aVYtPjk/BX1gT8Jnb+h0Y5uZbEmBwr5QMRHe+a7MCBi3QK4dQo3Sr8RVpjzO84TL5eL9999PWjZw4EAGDlTvh0KhUCgUR0KnTVr/8pe/cPnllzNx4kTGjBmT9K+jzJkzh/Hjx1NSUkKfPn341re+xbZt25Ke09raytSpU6moqKC4uJjvfve71NfXJz2ntraWiy++GK/XS58+fbjtttsIh8NJz3nrrbcYM2YMHo+Hk08+md/97nedPXSF4tjCZpOboA8fhOXfFN/S5d+UxxUTxfPTEthg9GOwf3VCnJfI49GPyXorEMpiK5Ntfa7oLvY4jgKpZjOisjr7TX6u6CZivxq7FYo80/w5hPaL97m3b1xwzfZb5iqGbb+C0lPB2VNsOIL7RER2FMK+d+JJ2sDuzL+bVTVQfLJYt9gLReQs7idi9qEPoa0OQg3g+7dULFeMlypsMxJtTHT7lIH/CZP+BCWDjF/j2w4N70PgCxF2S0+B1T+Rsb3tYPb96ft0lwFRidfuBO8gKD9dqp4PV0D37YCmT7Vtt8CaG+DNMfD2N2HRJBGdJ/1Rig8gLprrbJsnM/gSl0HchqbyfBH3e4zQzvtRFNAD+6Tq3PclhA5C48fSvNTmlir/xM9eJhua1ONLpHIy7HodBlwhxRa9zxbPfFcPKD41foyKvPFf//Vf/PrXv853GAqFQqFQHFN0qhJ9wYIF3HXXXfz4xz/mb3/7G1dffTX//ve/Wbt2LVOnTu3wdpYvX87UqVMZP3484XCYO++8k5qaGj766COKiuQC9dZbb+WNN97glVdeoaysjGnTpvGd73yHFStWABCJRLj44oupqqrivffeY8+ePfzwhz/E5XLx0EMPAfDFF19w8cUXc+ONN/KHP/yBJUuWcO2119K3b18uvPDCzpwChaLj+LaLcBo6ZM3KnFjM3M7FKp7T0TbYfKc0Mhs6I7kSfdMvYORD+Y5QcJUf2fpc4c7ilZ1tfa6IRmDsXOOGnWPnyXorYLOZVyBaIBmlxm6FIo/490KsJdmzfPAN8fWmVczVMnZMeBGISmPL9bckV2tX1cDx/yF/r7k2c6Pj8U8DLmns6Omh2co0SuLU4Yb1s9J9yPt/2/zYSgbD5GXg7inHltqUNBG9Cj/VriWxgWq2pKOecKislkr6ooHpdjQdRbfVab9O6yEi/sePZbaT0a1kUn3Yw36ZwTd6rtjMhJqkGt7hzZ1li17ZHw5IUiHN53yJHFfizIdMCRz9+GyO9M/E0Bnw6QsyPofbwDuwe9q1BBskGRUOQLhZLJEcRZJs6Oa+7eFwmN/85jcsXryYsWPHto/POsoXXaFQKBSKw8cWi8Vih/uioUOH8t///d9cddVVlJSUsHnzZk488UTuvvtuDh48yFNPPdWpYPbt20efPn1Yvnw555xzDo2NjfTu3ZuXXnqJ733vewBs3bqVU089lZUrVzJx4kT++c9/cskll7B7924qKysBeO655/j5z3/Ovn37cLvd/PznP+eNN97ggw8+aN/XlVdeyaFDh3jzzTc7FFtTUxNlZWU0NjZSWmqNikJFN6D5c6hbEp+i7CiUCrGqyVByYr6jExq3wcafptikaHYuDZtg9BNQNiTfUUqFnP9zaYRpJPYXnQjlw/IXn45vu/jb9hhpYDuzWSr0rJBE8X0Jq6/L3AjsjP/PfAp+rvB9CZt/CUNmgMOlTRMvE4/VbfNh5P3WiLPhfQhsz/z59A6UyrzDpCvHHjV2q7FbkSfak+lNEA1JUm3JeWLPsvyb8hxnUbzZc9JvSLXWS6MAbEFo3Q+teyVxt3+lCJ16z4XxL8COv4jgWdBHRHdvP03MLQd3D9lOcZUW106ItUpVfK8zjH2xAcY/D7V/MfZsr5ws1chVF4CtGIorM5yD3UCbxNJ2UITywC4R/Fv3xo91yHT5+5OnkoXbpP1dDtig6nyweeNWNIeDb7tU7tscsH56ekJiyDTjhqmQ/r4NmQn9vyvvcSwq2yw8Tpp15sKyxVcrvu3hFjkmh1s+J58+A7vfSH7u2a9ItX/iMQy7K/N73+9iOPkG+cw6CqWfis0GMZskCKxwPXO4+HYBEelHEGkBf23y96nXJEnS2wsyz6TIghXGnvPPPz/jOpvNxtKlS3MYzeFhhfOnUCgUiq8WHR17OlWJXltby1lnnQVAYWEhzc3NAPzgBz9g4sSJnb4Rb2wU+4CePXsCsH798jLbXwAA1IRJREFUekKhENXV8SmpQ4cOZcCAAe034itXruT0009vvwkHuPDCC7npppv48MMPGT16NCtXrkzahv6cmTNndipOhaJD+HZAYAfUvpxSCTZFpi3bXEfW7KqrsNnhtJ/LVN/4QvHs7HuhJSpohWi6uADxx2Pn5j4kI0KtEsuam5I9RvUGW6EM06ZzTdgvPqjEDETf6XlrhJlGuAWG3QnBvWAvFnuBWAQiflkebsl3hILDA58+L4mT1N4Cnz4vVYl5Ro3dCkWO8ddJ1bXvC2nSqCdU+18m6xOrz/Uq5rTGmKWa2LdPqsXtLmhYL5XSFRNFeNfF3o23Qs1q2KBVk799qWxHb0KqJxx9O8UOJhoUMXnoTKnANfLFBtg4S7a7fkbyeKFbt9g9mauQfbukMpqIjIuplfF69XnrXq2B6sPw1jeksn39rekV0MNnQ+HxYHd3rvLZVwvhRrHBKegjx5RacV63UMYZo4apkGx/EvaLrdygH8GHD8PIB7Sq86N8fefbifjWN8lnKxqG+qXxpEpVjSQk9r6VPJ7rVeeJn73UinqdqhoY9YjMnvAeD3avdt4tcO16OPh2yyyQcEBz/tOuazcYzLrQv0/rZ8o1hs3ePRMFwLJly/IdgkKhUCgUxxydEtGrqqo4ePAgAwcOZMCAAaxatYqRI0fyxRdf0InCdgCi0SgzZ85k0qRJDB8+HIC6ujrcbjfl5eVJz62srKSurq79OYk34fp6fZ3Zc5qammhpaaGwsDAtnmAwSDAY94BsalJN4RSHSbQVPngwvdK3fpFUvIzrnGDV5dic4OkNO+5Pr8TqM1/EfiugN0wzon6JdWxnHLZ0oQDk8ZqbtKn0FqCtIVmwSW0oe17HKn1zgg344IF08WXcAujckNP12Dzizb9uenryZNwCWZ9n1NitUOQQ33aIhWDt1HShbuCV0O8SYzuQDx/URO9nABv4v9B+/1LEzUl/hhVXwFbiYm/YD82fwMgHpRkoaEJ8Tyg+Tmsa6hd7tHXTksf8c17LfCz6dvUkYep2DY9/p4jnEU3A3fBT43Fx/a1SMa8L/qEmEdSXnA8Tfw9jHpfkgbNIGojbCw9fPPfthJgHaEx+P859zbjaHYwbpuok2p9U1ci4HglL9bL3KFadt1ect0ridv2MzCJw3UKx60tNBOjieepnT78eGHanbNtViojNNigd3r2Ec/8u8fUPNYKzJF457yiQ97/XBOPK+1S7nlEPWaePjUKhUCgUCkvQKRH9ggsu4O9//zujR4/m6quv5tZbb+Uvf/kL69at4zvf+U6nApk6dSoffPAB7777bqde39XMmTOHe++9N99hKLozkRbjqc8gNzcRi1TQxsKZK7HWz7CO2K83TOvs+lwRaYUDK2V6dKqdy7Z5mRt45RpXaVywybTeCjjcsOZGY/Fl3XTN5sACxCLizZ/k2a8lJTb9Akbn33tUjd0KRQ4INkDbISAMa242+O1aIlWu458RQc+w+rwMiMCexdLMMlXsSxVIE8VeV5mIoIk+4b6dcVG/bpnxNrP15i4aIFXw+nYz+Z7r1jXhJrHdql8CvSelX2O0nw+t+rw9fm3sad0LW+fChOfBUSwJ/8MVcttFZ80ffMPPkkXnbOOx0frKKeDtD1PelXPtLD26XuC+HVIkEGsDorDuFqjooAhcv0ibcZaALp5vc2T47JWIx7kzRx7uXYVvu3zmQk0QaYtX2If9kjQY9TBs0HoEDJ2e+donMXkSahJrHoVCoVAoFAqNTonoL7zwAtGoVH1OnTqViooK3nvvPS699FJuuOGGLK9OZ9q0abz++uu8/fbbHH98vIlLVVUVbW1tHDp0KKmirb6+nqqqqvbnrFmzJml79fX17ev0//Vlic8pLS01rGQDuOOOO5g1a1b746amJvr370ZVGIr8E8pSAZltfa6ItGSuxLKS2J9N1LWK6Bv2xX1tkyqStQoxq4j9Do95I0xH/iunAbkBNvJtB1luFduZaAB2/V3+GTHygdzGY4AauxWKo4zvS2lOGA6KoJfxt2sJ+P6tNUduTfAsF0ukdruRijGw9voM20gQSHWxt6pGs2xxgatYiynFj738NFhr8Ltv2th0MhzYIL7nJSdlOPa9EGvWGoamVt5fIZXkmX6v9euhqhrpGwNQNUWrxi+Ckt7GrzOMY5cI59GWZJuT3pPSr3UyNdTUcackCRLtazz9wHsYcR0Oif7xelN6Z5FWRb9IbFo6IgJDeiIg7BeLsdGPyePQIS0ZUKw10+wmv5e+XZK8JgZkmPGhV+XXL5HvgP597GjyxFVqndmYCoVCoVAoLEGnRPSdO3cm3ZReeeWVXHnllcRiMXbs2MGAAR2rXIjFYtxyyy389a9/5a233mLQoOTmLWPHjsXlcrFkyRK++93vArBt2zZqa2s588wzATjzzDN58MEH2bt3L3369AFg0aJFlJaWctppp7U/5x//+EfSthctWtS+DSM8Hg8ej0VEJEX3pLuIvt1F7McmN7BGgn9VDdnL6HKEpwLevztzhZhV7FyCB+HUWdKgzdsvofHtLig6XtZbgdCheOM2o8p+q0y11u0GMsXZlv841ditUBwl/LtEDK9bKnYezmIRJofdldz4M5GwX6xaln8TjrsUxs4X4d2/HdCaHPYca75fXexzFCSIzl5pHKp7f/u2JzdNPOtPxtvSK5RtjuRxtl049qZbt/j3idd0NAh2R4ZZQ0ukAjyTvzjI9VBltcTfWg8XbZbzdzhe1O2NQu1S6d8RIT9b4iAcEMsXSK7sPxokNruMtqa/b+f8LV7NfzgV9EaJgDFaD5lISJpedwfPb1890KIlFpo0gdsuCY11U9NnOqRW5bc1xNdlS544CuQ8hXxQdEIXHkT3Y86cOfzf//0fW7dupbCwkLPOOotHHnmEIUOGZHzN7373O66++uqkZR6Ph9ZWi8zEVCgUCoXiCOiUiD5o0CD27NnTfuOrc/DgQQYNGkQkEunQdqZOncpLL73E3/72N0pKStp9UMvKyigsLKSsrIyf/OQnzJo1i549e1JaWsott9zCmWeeycSJEwGoqanhtNNO4wc/+AGPPvoodXV1zJ49m6lTp7bfSN9444089dRT3H777VxzzTUsXbqUl19+mTfeeCNjbArFEePwQL+LoceodFGtYZN1Kn31arXOrs8Vdrc0FOv/PREp2kXf3VA2VNZbgWibuXd7tC238WTCWQJtB6H2lfTGt0NnyHor4O5pXtmfKhDkC1epeZwWSJqpsVuhOAo0/1saHNvt2u9pgpiXWA2bKqS7e0o/kks+A6Kw5gYD4fcq8wpuXewrPhkmvCBV6L690PxZ5srcTPYUemPTyW/BabfLtjPZlfjrIBaU8axlF2ATa7hMlfd1C2WbRiJ6ZbUkHc54AXCB9yQoqkx/nhGBvZpdi5Z8cPeEQx/A/hXJz8sk5GdsqDkFxj0NwX3y2+0sh+Lj6XJ8tSKYYxfBPLADPnjI+DOUWNDQEREYZDwPB+CCxbLMWaKNRc6jczxdjW8nUmkeSa7KtxfA2/8BxSfB6EdMrIISqvITz1m25Elgj1bw4OgeCYajyPLly5k6dSrjx48nHA5z5513UlNTw0cffURRUVHG15WWlrJt27b2xzabRQpdFAqFQqE4QjolosdiMcPB0OfzUVCQ5cIugWeffRaA8847L2n5b3/7W3784x8DMHfuXOx2O9/97ncJBoNceOGFPPPMM+3PdTgcvP7669x0002ceeaZFBUV8aMf/Yj77ruv/TmDBg3ijTfe4NZbb2X+/Pkcf/zxvPjii1x44YWHcdQKxWESbIQx86B+WfJy70AY9GPxTbUCzhK5iTW6+a2sto6YGg3JTVTty8airz4NPt9kqzi2QEUyAM5C2DrPuPEtMet4jTsKYeuCDJX9NuvE6SyyfJxq7FYouhhfrVQO719p7DOeWg2rU1UDxSeK8Fy3NPNr198q/RTWGtgtVU6Ji332IvHNbv5CJmWtvdmkMndGZgGx1yRwlciMKlzpQmuwQcbhcBNEgnBwo8Q++hHwfWF+rmyO9P1WVsOEZ8VGBCcU9zPfho5vp9jmOFya73wHEhd1C+G0nye/D3riYPSTMPIh8Yx3FsetTQpPlKr+rsS3GwjLLIG2RilUcBSCrQA+TBHQIX6+RiX4xmcTgfevks/Y2PliZ+P0ii2J1a1afLuAUIJg3gNcRbBuBux+Pf68ymo4fyEsq5HvgBl6Vb5+TuoWmiRP9FkXbsANxUexSWw34c03k5vM/+53v6NPnz6sX7+ec845J+PrbDZbuzWbQqFQKBTHEoclous+ozabjV/+8pd4vd72dZFIhNWrVzNq1KgOby8Wi2V9TkFBAU8//TRPP53ZAmHgwIFpU75TOe+889i4cWOHY1MojpiCXhCoTb85rpwMpYPBa5GGTeEgjJ0rN+tJ4nS1+LWGg3kLLZmoNBlLExoWybqxc/MSVRrOzJU5HVqfK8LNWbzGm3MbTya6S5yRgHmckUBu40lAjd0KRRfj2w2xQLxJ59CZ5jOQEj2q+39P/KjDTeCvze57PnpOumDaLvYVAk7pyRD2yTYdRVkqc2+VxLORbcv4Z8BWlC4cB/Zp+0iwm3GXy6yw+iUiemarjg77ZVbesDtFpHTpVdEFHRcrUxuFrp2ZWXQ2so+xOdJt4SomQukp4OkFMYfY0nR1lXawAUKBuPBv5Bs/bgHsf8/49fVLJFmjfw7MROCx8yShctK1gAvKjjPYoIVoF8598p6un5FybqrF+3/vsnhSpH6xnMNJr0Cwznz7+ueyYROMvF/OTf3ieFPVYXfKzFBXqVY00k2q9PNEY6MUgvTsaV644vP5GDhwINFolDFjxvDQQw8xbNiwjM8PBoMEg/H7jaYmq1hJKhQKhUKRzGGJ6PqNbCwWY8uWLbjdcfsEt9vNyJEj+dnPfta1ESoU3ZVYCD54wPre2LYobLlHGlWNfjjuNRnYDVv+G06/J98RCrGYuUjRAWEvJzi95hViTm/68nwQytLgNNv6XNFd4rTwDAQ1disUXYivFojAmptEjK5fAoNvNH+NsxjOfgUKKqGwL6y+Lp50O/uVLPv7UsTnMU9Ida67JzjLAJdYqhAUYbvtoFQ027Mk7CItsOrHYtsy5BZZVjRQtmkvTG6W6d+jWZAZNG485zXNigS5Zqhbknnsq6qRav0Da2HQj0REt3mgqAOVqsEGCLUCrdB2SPp22DQRP1NT9NTEhU7YB73PghH3y3E5i2VMthekH/uREmyAlnoRaGNtIvxH/NAagorxYjnTLgprsw7MfONb6pKTH6kisLMIHF45DlcxeCxidZaKbydSid8MoWZJXqy7RTsnqwyumRcDsfRzU78YHI8nV5inolflV06GwTfAR4/K98hmk33rwvlX3LKlo0SjUWbOnMmkSZMYPnx4xucNGTKE3/zmN4wYMYLGxkYef/xxzjrrLD788MOkJuSJzJkzh3vvvfdoha5QKBQKRZdxWCL6smViS3H11Vczf/58Skvz7/GqUFiWcMBc9A3nrzI1iRhw4o/Eyzm1Yn7oDFlvBbJVHIctIqbaXOLdDunnc/hsWW8F3GVHtj5XdJc4LdxbQI3dCkUX4NsLBKSZcahRLEywaeJllipsd0/NIgURoxNnrWT1t/aIEOgdCFUXgL0UYn6phCcmYn7i9i7IMCMmcX+9Jsl2vQPE99xVmiy66l7d4QBEfNKAMlX4tSXEHtgNDZvlmgHSLVvGPy32Lyddl76vTPh2aOJzi3GF8jmvmb8+tflm5eS4kD/gSrGIcx0FAVWvlo8EpellYHt6QYWR5UzdwnhSwwiHBz59HkY8KP7y2KCgtzR8jQTlnHotaD/i255gXVMiQv/eFbDhFhHGdeF8yC2ZEwiZkiKhRqnKv3A1rJ+VPrNi7DyIRqSpbDQmlj16wqT89K4/1mOcqVOn8sEHH/Duu++aPu/MM89MagB+1llnceqpp/L8889z//33G77mjjvuaJ81B1KJntgIXaFQKBQKq9ApT/Tf/va37X/v3LkTIGNmWaH4ypKpEVhH1+cKWyxdQIf4Y6vYpGRrzOiyiHc7NiioggFXyE1fpFWEhsAeWY5Fmis5vNDvEugx0qDx7WZZbwXsbvPKfqs0lHUUZq6Gq6qR9XlGjd0KRSfx7ZCq71TBuqpGxNCD682rsIlB0ydQPCj9N6JDTQ6fFUEWO0QOimgabhJxu9cZcGBlQlXzMpM+J9r2xs7TxMRiKEqovvbtlOMM7Mgu/O5fJSJ85WRYcy1csAQ23SHjiT72uXuI9zteSXhmq/TWbWNCzWKrsn5m5grlbENpYnJC9wePReCk67u+6ty3Q6zvnE4RdtsapFI+GjSfkWhWeZ6I/r6Nehi23AcjH5DPQ1cfR1fhq5VKfxvGDW6Hz4azX5YZhPrxpyY9UjFa7yoTO57a/xWhfORDUnDhKpEK82hYYnCWqmrzI2TatGm8/vrrvP3224d93eByuRg9ejSfffZZxud4PJ72puIKhUKhUFiZTono0WiUBx54gCeeeAKfT6o/S0pK+OlPf8pdd92F3W7v0iAVim5Jd6mg7S42KXY39LsYeowyEH03WUdMjbSCzS4eq67iuD2OswSwZb9RzBWhFhg1R6aQJ97EV1ZL4iTUkr/YEgkezFDdqM2UCB7MT1yp2D0w7A4RaVLjHHaHJoDlFzV2KxSHSbBBLFSibbB2WrowXbdQPJb7fM34d6qqRr7/iyaJ8Gxk3WLa5HCB9tvhgvAhWb7+VvNGmvr2bPb0ytxxT4kdSGqTSd9OOQ5bFIIHxCZr6K0y1m6bJ9tNFX63zRMhdPhsEYqXToYJL4K3n4jgepV7R8RL33ZJCoS0hqVhP3z2fLw620hoNk0+TAHv8VC9XARUdxlEbVBQ1nU2J3q1fiwmyQxXQbJND8isgI565YNY/aQmY/X3DZvsZ+w861Wc6+9f26F4tbnNCWtvSk8a6edjwOVQfEJ8edYZGSnrK6sBm3zvPnsRBl4Jwb0y68NodoWiU8RiMW655Rb++te/8tZbbzFo0KDD3kYkEmHLli184xvfOAoRKhQKhUKRWzolot911138+te/5uGHH2bSpEkAvPvuu9xzzz20trby4IMdqKpQKI517AXmlan2LDcMuaK72KQEG2T6/LoU0bdqioi+wYb8xZZILAIttcbvb+BLKLBIky97TBNjDPxH18+00AyEIlg2RYSbxMr+/atENKrJ0Igt14SaYPklxnEuvwSm5D9ONXYrFIeBr1ZsKHzboai/eePgYXfA25fGv//YoGgA7NO+/3qVuJFQGPbH/a1HPwIte6DwOBECbW6xBll3g4lndIq4rW/vgsUw6iHwfaFVhJ8EeKG4T/Ixhg7JazwVsPaW9KrhRIE+UfgN++Hdy2Hy2zDmcRGTw35JaBcNyi6eBxsg5IdYa3q1clUNDJkGe9/KnHhuTxYYNEgd9yt5DxxFkoQo7qJG7r6dWoNVrUmouxyCh8TrfOMT6Z+RtizXJYnHVjlZZoGNWyBJm7ZGEf+t2Owy2CCJllibvOdtB0W0bjsE734Pyk6X5rnZPOt1iyPIkhSplvWJjyc8C5Gw2ByNfkxsbXqf3ZVHqUAsXF566SX+9re/UVJSQl2dNHItKyujsFBm2P3whz/kuOOOY86cOQDcd999TJw4kZNPPplDhw7x2GOPsX37dq699tq8HYdCoVAoFF1Fp0T03//+97z44otceuml7ctGjBjBcccdx80336xuxBUKkGmkY+dpPp4JVWNVU2RacTSct9CScGaxQXHmz8s5CXcPaT6VWIEHcm7Xz4KxC/ITVyq2GHz0WOap+VYRp7vLDASbW6ZrG1UiVk6W9VZAF6IyTc0P5a+xqI4auxWKDhDYC5EmWHtzfOzO1vzT7oJJf6JdPLe7pQHm2uuTn5dJKAz7xat74H9C6alSKR5uhliT/Baf+lMRHDvqGR32a31Zlsp2xz+TXPWrV1Gv00TzYXd1TKCHZOG3YqJmZXOeHLO7DxRnSRT7diGNJQPi851qkQNahX9E9pupQllPFkx+C077udZcs1j+2dxd11xTP1fYoGVXuj1LVY0kEYySLB2trtYtTrz9Abss9/bMfi5ziW8HxMKSMAj5oaAnrLk5+bgrq8XWZ+lk+fybEWkVX3r9+5BpRkZlNUx4Trzx+9aAq1yz9yuA8g40plUcEc8++ywA5513XtLy3/72t/z4xz8GoLa2NmkmW0NDA9dddx11dXX06NGDsWPH8t5773HaaaflKmyFQqFQKI4anRLRDx48yNChQ9OWDx06lIMHLTK1XqHIN3YnbL4LTrlFbDN0W4/Abnj/v8XT0grY7OZ+rDaLWDzE2tIFdJ26hbLeCnQXcbq7zEBoy2Ln0maRMcddLg0Gh8xMtxvaNs8S9k1q7FYosqDbUvi2w5AZUDFBvr/ZxFBXmfwLN0PrPhF0jX6bzITCsfPAXgSEoW4J9JoAG26Pj3vZhPykquZqKDpBRPmTboqLsb6dEG6A1r2ALd4stFeGRKUeZ6JAr58LvXGjo5AOVUr7auX82BxSXHDKNHB6TSr8tf2aVShXTISDG6XhKg6weaC4C6xOfLu1P9ogEpBGmMSg9uX0OOoWgn+78XbMYq+qgaKB8PUNch7sHixVce6rFU93YvJ/W6MkJhyF4OkFa25Mf+/qF8sMtwkvdsyzvq0heXzXZ2QMu0M+J7GYzGgIh+RatOx0ZdGSY2IduGZ96623kh7PnTuXuXMtUjCiUCgUCkUX0ykRfeTIkTz11FMsWJBc+fnUU08xcuTILglMoej2RNvgxB+kN+3Uxb+oVURfzEVKi2i+tGWp5M22PldkFaezrM8V3aVRq6sEltWY2LmszHeEgr0Azn1DqhSTPOanyHIL2DepsVuhMKH531r1uYGdycEN5lYTbQ2w5Lz4snNe64B1y2PyuoJeYjtic4vveVsDVIwRW61EkbKjVc1VNVJ5biuG8hOlWadvh2zbvx2wxZN7FRPl+CJB823rAn1VjYjzX9+oCb/FUNwv8+v8OyHUIOOz0ysC7Mbb5BzrVjPZ9mvqGf9UvOHqkYrPwQYpdgg3iqd7QSXULYPaP8eTCJkS5Jkws5wZ/7Q2k8oDxZVHFntX4N8FkYhYvYV9EnNwn4xpqd+JcQukma0R9Yth9MOw46+ZLQ0rJ0tBSaBWztHoufJ9iARkdqTNDtjl70TvfoVCoVAoFIo80ykR/dFHH+Xiiy9m8eLFnHnmmQCsXLmSHTt28I9//KNLA1Qoui/RdAEd4o+tYuthi8Gnz0slWqpI+enzUkVvBbLZyljFdiarPY5FxGm7x3wGggUaYQJgL4Rek4yrJKtqZL0ViIbgw4cMKvMWgc0GY57MT1wJqLFboTDAtwsIZqis1X4fjRqHOotE/Ot1Bvg+g3Nfj4vTNsytW/avlsaKRYMAu9jHBHfKOOYogmgkXaTsSFXzRZvF7qJ4gIjCTZ+DHfB9KZXxic24da/zrcCIe83PkaMgLvziBKfbXDz37YBY0MTrfJkI1tkSA+4eyYmHYXfIa5wlXdM8Uq+OxwZE4kmGWBS23CdNTeuXwOAbzbezf5WxYBz2w6cvSFIj3Cw+4u4ycJZ1nU/7keDbDqEAOD0inIcOyefH6YV978EX/y99BmD9Eqk2T7T4SSXUJN+DC1eL3V6qCD98NngqpU/MgMvlPbU5wd1LieYKhUKhUCgsTadE9EGDBvHJJ5/w9NNPs3XrVgC+853vcPPNNxMOW8TnWaHIN93F1iMGDL5BBP+kClqLVaI7C81FX6dFxFRnERx3KZSfnm7rcWiLrLcCwUMw/lmpvEz1NB3/jKy3BDG54YZ0MWb4bKzzAY1mbqJWt1DW5xk1disUKTR/LuJhcF92W5EVV4pwOOYJEQkLKsVTPNH3vL1yfb0I1UazvNorqAvEhmztjcYi49kvS+NOvSmpWUX2+GfBViQVzf490LwdiEDUD03bJZHXsClefT50hiTJdSHU/rC5QF9yCkx4HqmazmCXEtgnTTdDjbK/DT9L/01M9Dp3lYptjdl+wwFpkJoonNsKoOgIKrd9O7Rq80ZwlopgvGEW7Pp7/DkXLJZYT75OHmcT+7fNE1uWtVPTx9Oxc+V6z9UTeozqfNxdge7vHmnVLAaLweGF+uWw4Zb4Z62yWj7nq35kvJ26hZJgyISrVD5n+9bAyIdgxP1iCeMslvMdDcvnoPRUTD9TCoVCoVAoFBaj0yL6nj170pqQHThwgP79+xOJRLokOIWiWxNqOrL1ucLphc//R/xfRz+S7N3++f/AqIfzHaFgc8XF1FTbmeGzZb0ViEXlnK2bnpKUqJYp0LH8i6kAFFTApl/AkOky9TrUJAJFYBdsvtM677tue9T/u3LTrs+UCOxOXp9vuoHdkBq7FQoN3z6gWUTckhPFQsWMSKtWQb4KvAOhajKsvSldJG6vXD9HktOfvZg8y8vdUxqP2jxAWCqfT75Ofof1KnZ9GwMuT672TbWCiQRkrHaWS/Wur14Tz6MQC8WbhuroAr9efd5rovwDCOzIYOumJVVthZkrz33btSahrniT0HNfy5xU1JMSgd3QsDnzfsc9JefM6ZXx3V4I3t7G28xGoE5iJKw1XfVp1zk74PPfwcnXy/51EVn/POji+f5V4B2QWfDvdRb4PtfG00el6txVLmNq8cDOxdwVBPaJaB7TROuWXfDBg8nV5UZJm/rF4K/t3D4rq6XifvhsSTS9f4/MdIhFJHFkd0GpBarwFQqFQqFQKDpBp0T0TE1GfD4fBQX5931VKCxBVs/pLOtzRcwm3qRrDCqSJzwj661A6z7w9IEBVyTbzgT2yLTg1n0ihuSbWFTEizQbn8WyfNzT+YkrlXALnPjDzJ794Zb8xZZILAJvXSTCkTdBxAnUwsZZMOW9vIWWRDewG1Jjt0IBNNeCLSoWJ96+Iph2xG+8qgbG/QpadovPdzaReMWVMPktaK2T5SWnyHZiMSCo+a+niJm6yK1vw5siXIf9cGAtnHQtUCUVvL7t0PCBVH/bXVJVXPvnzFZyujCvj6Mgr1txpdjTjJ0r58RMBNb9w0ONYhPj7Z9sh5PY5NSISCusmwoXLIFNd6QkGnpA8YmAB+zeeFPUwyWwVwRkonFxfP2tyQJyVQ2MfRLevw9OvQ223CPLE8XzysmS3Dj7ZeNEvm5z07ofXEXgKBbf+Hw1wPRtl/cl3CTXTNGgXB+5iqHpEziQMmZmStpku/Qr7JtuYVNZDROe1T7jNrE5G/1ofhMJCoVCoVAoFF3IYYnos2bNAsBms3H33Xfj9Xrb10UiEVavXs2oUaO6NECFotviLJIbCqMp4pXV1rH1sDvi1WOJ1C+GtdNgwgv5iSsVZyEsPR8mvCg3b3rFfCwGS8+D8xdl3UROiLSY2/hELCJO22Ldw7M/3CwCSCbvVas0anUUmNsNZRPpjiJq7FYoEBuPaItWkYyIvxDvAZLNzqT/9+DNMfJ7dPYr5vuKtIqdxc5XRfQe/7yIku1WJ7clC+iQLnLrieLUWMY/CxSJ13nzZyIMD75eEsq1L4sYbTYG6U0y9e1X1UBBFVQvh4b3xZO97HhjEdhXB7SJOL12WlyQ/vq6w2uC6u4BrXth6WQZ073Hy2+5d4AI9xRCcR/zbRgRqINwq5ybsF+aY66fARXj5T1OPS91C+X8nXILeHrGRfRE8XzSH6Vy/93L4dTbZZaWzSaJZneZWMKEQ1A6JD/CuW8XhLWkhqeXJOv3r5C4378nPUmuJ2r0xAIYJ20y+bzr22nYrHm9++Ne6q4SiMbA7j7yRq8KhUKhUCgUFuSwRPSNGzcCUs22ZcsW3G53+zq3283IkSP52c9+1rURKhTdlUib2Hesm55e4T1ugay3AuEmueEadle6h/e2ebLeCthsUHY6vH1p+rrKybLeCoR9R7Y+V3QXz/7uMqPDZs9iN2TPT1yosVuhoPnfYt3xwQPy/Tz7leRq40z+5bqdyYZbYddr8eVZReKeMHaeNGge+F9AGFYfhtWJvg9PH5jyrlSGFw0EZw/ABuF6aDskViej5sD+NeA9rmNNMPUqcXcP8YQf95TYYsViUHmBcdWwb5dYghCG4AERwIfOgF4T5Doh1Z7OLClROVmaSNaslv26SuWfu0/nq8716uvQITmu+lXQugf2viPnfMgtmROxdYvkHIYSErK6eL7NEbfQ0d8Xu0uL1yXvb2ctZo4E33bxdW9rFOHa5pT4P3xIPlvD7jJPkhs1BU2dPaD7vBvZAg2fLbMPIiFJVHgHqYagCoVCoVAovhIcloi+bNkyAK6++mrmz59PaalFxAuFworEQrB0ilRZtXtOa17jS86zTuV0qEmmKft3Ji/3DpDlIYtU+sZscOosmXLs7RcX+wO7oOh469jOuEpllsGQmcZJCauIvtkquK1S4W13m4sxdnf68nxgc4qYMODyFLuh3bLc1in3tC5Bjd2KryzBBhFX65YmW5zo1efeASKgD75BGm2m2ooUDZKK4/IRUL80Xr2brXK96ASI+MXKxd0D6t6BAytlfUesTionS2V56anyuLA/4JBK+vplYkOTOAaWnSrWV/qxmeEokORA0Qlx25TSwenP8+1CPMSb5DrBWQL7V8PGWxMaUGqVzanjWqYmqLoAW6hVPNs94g/fmUahvlqtQWiTFCXUL9ES/37Zz9j58PGj8txs51w/Pp2wXz4Pw+4Cd7m2vlhmxNkLoTjHnt6+PUBIey8ajY93+Gw4ZRrsfUs+x5mSBomJmkRSPzcVZ8p+xs6X69m2Rrm2cXrlHNgLoSQPCQSFQqFQKBSKPNKpu/rf/va3XR2HQnHsodtQHFgNNk1MDQfksd7Yygq4e4tvZe3Lxje77l75iy0Rp1emmde+klLZPwWG3yXrrYDDC+e+LhWPSY1FJ8tyh0Xi7C5if/CQ+BDvfTdFONoNfc6W9VYgFgFPb2TefyI2Wa4LXHlEjd2KrxS+HYAm/nn7Jo9vevV577Pg1J/Bx4+L5UdVtYyHhX218eZPUt1bMTHZBiOTSHzcpWKF5dsObQfkt2rPv2Rf+us7YnUyfLYI/LZCEXdjzbKfkkHpfuf6WO0ojh+bWeIxsAcmPCfitZHlhm+7JA4cTlg7NXNz0rA/vo+RDyfb1yU2QR12hxyzo0DOqd0jjUI7Y/fh2y6JfbsD1s/MHFv9EtgwK15xne2cu8qTf6OramDMk4BNqzbvn1urlkTPed0qpa0BVlwuswAg/XhBesYMmdmxRE0ilZNlTA1ozUT1GZM2FxCThqDeclVtrlAoFAqF4itP/krjFIojJdgAwXq5QXaXy7TnfDVyMsJVbl7h7SrLS1hp2BABIbECTxdTP35cu5G0ALGIiBlp3u2LxMpl3FP5iSsVmw0+nGM8jdrmEGsAK2AvNBf77YX5iy0RT29o2aEleVKSJ6WnaBWaFiBYL8JR6SnSwE2feeIsgcB2rQeCQbWnQqHoWgL7IOqXhoqBXfKbbGRVMemP8MkzUDEBTr9PmkKum55ZmN1KXJRNFIlHPyrWKp4+4HBLj5HUbQydIZXNQ2Z2rIrd5gGiENonIqqzFCq/pjXvzGDRMe5X8vpMAn9VjYyTdk96JbV/t+YX7xPhtqAyXUBP3F6iHUj9EggdlOTB+luThfT9q+HEH0O4DRwuEWMPV4j11WpFB1FJcIQapYF3xXixotOr4lNjq1soNi6Q5ZxPkSR8JCi+8O4eYpuTa6uWJEuanrBvZUrVf7U0Yl06WYT01ONt9zXvm31fiUmF9tkBx8k4NuAyqbq3FUJxv8zbONaw+j2FQqFQKBQKS6BEdEX3xL8PYn656YkG5f9QI4TDUGSR6aXOIqk6zlThbZXGopFWmcq+dX66mDp0RvaKplwR8Wf2ka1bKOutQLjZPE6r2KSAudg/7un8xJRGGD643yDORUDUOkkJZwks+3pyZX/YL+LNtnkwZUW+I1Qojn18e+TaYM1N8fGreFByE0VIFsF7jhGBN1VAh3ShMtEGI+yXCvMT/gs+uiNz80r9ca+J8m/FlZlF7vHPgK0UYo3pDb8vWGzexyIcgDGPi5Cd6uNdNFCE+FS/c98OEajtDml63XZIPLZDvo75tuuEmmDlD2DSyxJDqFFrNFkKFECPKuNtZcK/D2KtEAvChp/Cydeme3wbNcnMZFWSLbGAHRw2cJ2QO6sWXTQPN4lga+Q9nlT1v1je2wkvxnvDpB6vfr3WsClLo9zBUP1O3KJGr7gvGpIfj/dc025VFIh/9vXPrLsHRCPQ1gThIBQd5mdXoVAoFArFMY0S0RXdj2ADRA1uMCurYcKzEHRao3okGow3MUtEfzzeIiKlzWbegGrsvJyHZEjYb24/kiqS5ItscVglzmiLudgfbcltPJkIB7ILR1bAVSYeskY+tJXV1pl5olAci+je5xC/Nhh8Q7wvQUtduqgY9sv3taoGRj/WMdE4Mal83KUyPq65MV71nM2HWk+uJVmdFMZnrYQD4PSlX9+A2HmYEW6GYEt8VhmYiOc7IdoK+9+DHqOg6d9yLaCPp2f9yXxfqcl1RwGUj5TmprGYHJO94PAEaV+tVg0fEFGzoBLW3CzNSw+nSWZibIV95f2tW5hwzu8Eh0fOuaNIs5bJwYymwD4557EoEIq/x8PuMk++JFX9L5YeO4kkHq+jQM69adLgV9Ic1l0uFfedbebaXfDVyvV4NKwJ5m3y//v3wOm/hLXT0+8lxs6FTbfDqIfkt8UK9xQKhUKhUCgsgRLRFd2PUJPxDWb9Yll+xovWuOANt2QR/ywiUsZi5nHGormNJxOucrkpNKqYn/RHWW8FEpuTdWZ9rmhrPLL1uSJrA1SL9BaIRmDC8xDYkWDnUib+vd7+sl6hUHQ9vr1AQLPCaITRj4iNi8MDe9+Gpq0w4v5488wDq+LJ2BjSqLq1znwfulBZMhjOfQ28J4DTA74v4uJ7R3yodRuNdquTn8jMn9Ah8H8hVbChYPr1DXSgYahXRGNniQjErrJk8dxXKxXmTrdcf7QdgC/+H6z6Ufw5+nhqc2TZV0IsVTVQcgpMeAFwihjfUWHWt12ag7Zp9lcOD7QdlGMJHpAZR0OnH16TTD22ysmw63XxvR9xP0TbtMpr7+EL/J3FtwNibZIYsKElGArEKkd/jw+3CWioKflx4vEG9oilWPU78nnT7fjCzfJ5cJbmvilqLgnsg2ggbv8Ti8mxRyNQWCWzGnqMlKTFkBnJ9kM6esX/kOmw9mYZ161wT6FQKBQKhcISKBFd0f0INRrfYIIsD1lF/Msi7llF/Eu9ITvc9bnCUQBbF2So1rJJozQrYLOZN3Wz2XIfkxHZ7ISsYjfkLs+y3iIV3tGQNOL74AHjGTLRcP5iUyiOVXw7xfbDaGba+KfA9yWc+CN4/5dw0nUw/lmw2cG/XRNrC2HH/0HlBeb7cRSIWNx2SITYnf8Le1fA4OuTn2OGu6dUalcv16xOeopdyZoboG5R/HmTlxm/PpuXurMQcIrAn9i007dDq4COiKDbchAKepvPlBsyw3wc278qvl/dgqa4gzYgvp1AVMRz/3YgoQK+YqLY8Lz9H/Fq+MNpkqnHptu0BPdqSYUSoJPNTA8H/255T8MBRMSNSiLVVQoH1sH66fL+J35WD7cJaGLTb/14E33NI61yvG2tYlFjL4QeI7rsEC2Fb6fY4RBFLHk84K+V66xYFOqXxmcqVlZLQsbmlKTF6EfM7yVGPywJMqvcUygUCoVCobAESkRXdD9Ch7Kst8gFb+KNTmfW54ruEme42fyGxype4zGbiACQ7t86dIastwJOr7lI4vTmPiYjnCXx6fipVNVYp7Lf4YL1M6HXGXEvZt1uaP2t1rFFUiiOBXy7IHxQkryRoHzvDqxM8MZeDGunwbgFIqAP+hEU9BEhed3UZNG6cjIc/y0R2YzGGL3Cd/wzIqLvfh16joMt94gop2MmcldWa40b90tz8XAztGyX2CsmiK2KHrsrw2+abtFhcyT/HlbViD2crSAuEvu2i7gYapLfSJsNolGZKbPmWjj3DfMZaENvld8xo32NWyBV4gOv7Hhls2830CaV8HaH/FZma+CqD5VZK/AL4rHpldcnXQs4oHDg0RfOfbWSpIi0iYi78WfGHu5VNTDpzyKqG8WfiaQmoNViT6Rvb+w8GWsG/VAStZGgXLOl2vccC+if6bZGme3lLJFjbzso3xmHVz5Xu1+Pvybxc1W/GIjByAdkXUcLSKxyT6FQKBQKhcISKBFd0f1wZ5lWma1yNVc4Cs3FP0dh7mMywlViIh5UZ76hzzWhLJX72dbnCmchfPZi3JdWn8K/f5Us12/y845dKtfAuPEt9rxElUa0TXyDY5H0OIfdIeutQLhFqlIzNei1in2TQtHdaf4c1t5k3oQRZEyLtMDIB6VpqFnjzy33wKgHYbM9XTQeO1fG68aPgRgU9I3P1Nm/CiqniO2ImQ/1+GfEOsZTqVWem8Qe2G08Jof98OkLIpiHffLYVQbO8gTxfIdUQq+dmr6PoTPgsxfggiUigpsRaYFVP4YL18lvrC5UOkvECqX3WeavB81aIwa0isi87pbszVcTG7jqSYlsFfhFJ8DX18sMAbsHcILdffQaZPp2QCwk54iYVm3eKNee9W9Bz7HGHu51C8VeZMxjyctNky8JVf/6rKbWA3DRJplREYuBu/fRTxTkmvYkUCM4K8DpMvhMa5Xl+vdGf7x3WXKjWYh/ruqXgP0RWdbRAhKrWAUqFAqFQqGwBEpEV3Q/nMXQ7xLxNUxtMNmwWdZbhbHz5OY9rWnRvHxFlE6bX0SCVG9IPc42izTCzGbbYRVbj0gQTrtdqsISvbGrpkC/i6RazQpEw+DpAwOuSBb7A3tE6LGK/UikFVZcARNelOnXIc07N7Bblp+/KPs2coEtlqVB79zcx6RQHEv49gGBdAEdTJpMtkj1+MnXQfGJsuzAqvQGz7vfgFOmwoj7pMloqFEEY2eh/Kb7P5Fqcd1yZLQmhG6bJ9XFNltK88o7wO4SAc5RKJ7fdpuI10NmiJis20ykxr7mWhG6jcbkMU9Aa70I+a7e4j0ebABfHdACsbA040zzedb20WuibHfM4+bn2lEgjZIdBdDWDJ5e4CzL3oDTt0tsWtqtTLTf6/2rYf+KjjVfBfnd15MSn71oPLtLT06ENa9zRzEU9TOPrzP4d0LELxYtYb+I5fvXQmEf2Do3Pbk7dj58/GiGY1wk1f2JSRLTJqBPiV//gMu1a1s7eCrkM1V0jDQE9W3X+hlonxWbXRJOROU9dRgI6BCvLG8XyFMetz8vxVc+eECbXZIhWQXxiv+qGtUUXKFQKBQKRRJKRFd0P0Jas6S1N6dUfFbLDVUoi79kroi2wqa7UuwdtIrkTb+ITynNN+FD8O53NZHy4WSRcukFcPb/5jtCwV4Ax10K5aenJ08ObZH1ViAWk5vsdbfKDbNO1RQRUqMWadTqcMOmO2HQf0kzOv19j8W0qsyH8h2hEPbBxN+KkGGzyfseDkDLHlluld4CWRv0xnIbj0JxLOHbAzE/BA8az+6CuFjmLIo3Do2GRUhv2CSV1RUT0yvWdcJ+qWR2lYtobGY5cmBtfKbZiivg1Nvg9LulN4KrRGxO7A7w7wCPDTb9PHk8SK0+TxT6WvfC0skw+S2IBLTf5nIZV6Ix8A4Ssdi3HRo+kAReLBb/DU+1tkk9Px8+KMeZaaacbl8z4TmI2sDbF4qyVDr7dkGsRRo3GlmZ6McbCZpvR/f/dhRI/CuugsnLpRp+zJNATH7zXaUi6tsLoaSLK86DDZqo2yJNWAM70v3jxz+fOWm6YVa6kJtI82fJhQv6cY6eK8cY2CljsrtcrmcLKnPXCPVo095oNSjWN7aYXMun2isNnQGfPg+Db5DvUrbvfKbHOom+8tGQbP/z35sXkGy5T3ooHIvWOAqFQqFQKDqNEtEV3Q+HQy660yqtFsvy8U/nJ65UYlHY/Zr8M2LEfbmNJxPuMrmJO7AabBPjIuWB1VrVlUWqcIIHpHpujUHyZMIzMsWZwXkLrx2HWzx361MqpOsWwfpZUllmBWIRqQr84P50+4Lhv5T1VsDTSwSU2peNbWc8vfIXWyLZPPmt4tmvUHQn/PtEPA81iaWILctlazQkYq2RrVKq53aqyOnuCYX9pBmlqwT6nCvV00bWEBtniYXI2qlxO5gt98Sro4nB6htE0O6IfQkkC33lo0QYj7SCu0KqYXV7iVATNH0CG34Gg6/LLFgbJQr0fQT3wpDpWvIvMdmrVT/bPdlFW99OICTxhBpF6B/5MGz5ZebjHXGv+TYdBckWJr3OkveidS9SmewFVy+pwO9K2quhD8lxOIvA5YW6pbD9D+nH4+2XPsbr1C2UsTUTdqckSSa8CKMflbHBVa4lDtqg5ORjQzQP7IG2BiAi18Nhn3yO9b8dFbDmlvTzmDhrYuv87AUnqY1XjRq16r7yldXxJrZDZkp845+W1+jvvaMAohEY/Xj2mRcKhUKhUCi+cigRXdH9iLSaN5g0uoDOB9kqZK1SQWsvgHNfl0qrVNHh3NetU+Fd0BvW3GicPFlzs1TNWYFoS3JVVSJ1C2W9FQiHoaAK+n9PbvgT7VwKquRm3hLE0qsAIf7YKkkz3SO5s+sVCkUyvt0QC8Cam+K/++dmSErrePvLTK+OeG4nUlktCbl/jYsLz1U1cPYr8O5lyUL60JnwoV+E3V4TYdidUlXrKpeGzKEm2Hi7xDx0RsfsSyBZ6Bv/NOAQ0bjkBBGsQ81SxVu3DGr/HBcZOyLQp+7DWQRvfUOqn0c+IB7fzhIROc0qb307xDImFpUq4sT3Ro997FzY944mfKfEZX/Y3P87sFvO2YqrtITEsxBzQNGgrrUv8dVCNCgJWpsD1k9PqYaulgaqvc6EDQaCeGevMyunSIKgdS988pQkLFzlkhxyFUNplp4/ViY1EeHwAlFY/9P0WRhDZ4iAnSkRkTRr4hHz/aY2Zk19rCdl9Aa84Vboq9m0OIvB5gJnD+gx4vCOV6FQKBQKxVcSJaIruh/dpeIzm4+ilXwWP3zI+Ebc5rBO5XTYb548Sa24yxdtjVnWN+Umjmy4PCI2Dfphgp1LmVQmbr4DRj2c7wiFSIu5TUrEIkkJV1mWBr0W+r4rFFbGv1u+19GACHNDZ0pF97Z52ZtM2t3mvxe6aB0Nwzl/l4riULNUobfsEnFZH0v0GTppPuuagOoqhYFXyWvaDkmlfGu9COr6a7OJrfr6qhoR8S9YAsUniHDsKBRbuENb5PfZ0wvW3iLNExNFxmzHqtPepFPze+41CSrP16qeTexadHE03CT9Mlp2ATYtuWmQ1F5/q1RZv31p+rYCOzL7m497CojJrLOaleDqkd1G5nDw7RT7Ov1cmjY6XSz9bIbPNk9GZKKwb/rnVD/G4H7xOM+WsLAyvu0Q8otfOVGt90Cj9AGoXwYfPyYJmh1/yVxpftrt5vtonzVxIN68N5XEWQugVZonPK6qEY/6aBsM+gFgF4G/x/DDPGCFQqFQKBQKQYnoiu6Hs+TI1ucKu9u84sruzn1MRkSyVE5bRaQMHTqy9bki6+fTIo1vw0E4/b8z+IHOlfVWIJRlxka29bki1GLurxqyyPdIobAyzdtFPM/kR776WjjjRVmWamEy7A4Rsc2ItIroXXaaZsWS8l29YIlYbehV1EbWHA6tP4erXKqZ11yfPIae81ryc81wFIjQN+ZJeVygVVuHG6B1B0RCcpzb5sGkP4mQOPj6+LFkO9b2Y9N9pl+ACc/Kdie8kFnE9W2HUACcrni1+bC7wDtArLVGP2Ke1B6dIQlrd8GKK7Xmq1oFv6MwXhFsc0HvU8yPq6P4dkIsKEmRcLM09a5fIjHsfUf+Nm10qh1Hr4np68ySOZVTIGaTCn/7Y+Jr7yoFR5H8K7WA7dzh4N8l14E2u8xAICrn1FEoCZXUmWJVNVqzXbu5l/noDlaY6x7mevNencpqSSituCr+eMJzEG6RJu6uUvFT766JCoVCoVAoFJZEieiK7oejwLziM9tNa64I7oNTZ0nFkbdfvBFmYJdUVwX3A110s3gkdBdx2lV+ZOtzhdML/S6GHqPSG6A2bJL1VsDhTBeRIF5JaBWbFN0HuLPrc4UtApvuyNBI+Ocwak6+I1QorI1vO8Ra0wV0iIt0J10notmQmTD6MfD9W7Oh2i0zpzxZkpiOAqmQXTut41XUuhhd0AcmvSwNH0+7DYL1cHAT7H8veTu2hL+zVc4Xnyy2IXbN7ikagHXT0hstTvqjiIn6MST+n4mSwTB5Gbh7aAKoTbMPKQWPgW2Ib7v0Q3G4pVrbWZRs16KLyfVLZL0ZRuurpkDRCZIMKBooCedQi3iPd4XQGdgndmnRVplRFQ1CoBawxX2wKyaKeLvlHnlNtkREpuPcNk/s7rAbe8oH90liwFUOxaOP9Mhyh2+H2J04XZrX/SHNpqhYBPSWnSKa95oYT6ikfrbrFsr5H5ml7080ZF5oon939q+Ehs0w4XlJhrQ1ivWNs0Tev/P+qfUM6MaV/RZmzpw5/N///R9bt26lsLCQs846i0ceeYQhQ4aYvu6VV17hl7/8JV9++SWDBw/mkUce4Rvf+EaOotZItRiy6mdExdm1qDi7FhVn16Li7FryFKcS0RXdj0jYvOIzEs5baEk4S2SKd+0rKXFOEZHNKhXJ3cV2xlWaxS7DImIqNhF31k1Pb4A6bgHJCkse6S69BZzFIkwYVbRV1VjnexSLwe435J8RIx/KbTwKRXfBtwtpUNkoQp1Z9aruR/7hgzDgMlnuKISeY2D5xXD6/ebWD4E90HsirL0+wz4MqqgdBSKgT35LfteTxnODJp6Jwvm2ebJej1+nvYFnsRx7tAXq3xKv80we57rFVru4aFYNXS2z3TwV4CwDXFDcN/15wQapOKdNrlfCzVK9G9gJ3uOSjzVxTMia3CxPj2fc02KjUzYM8EBxP/NtdARfrYixdqdYdrTWSVPsDx7M/D4F9sSXZ0tEuErlWFLPc69JUHgcjH1S9hdqjj+3eACWaHKeDV9tQm+eiCZOl4OzAFZfl359Pf5p8XFPtArKaJ20COxZEsdtDcbWPu2zJp6Pz54YO1cSLg6PnHebUzX9zBHLly9n6tSpjB8/nnA4zJ133klNTQ0fffQRRUXGvV7ee+89rrrqKubMmcMll1zCSy+9xLe+9S02bNjA8OE5stJp/sy4Z8OEZ6V5r1VQcXYtKs6uRcXZtag4u5Y8xqlEdEX3wxYVL+eMFZ8W8XJ2FsHWeQbVbouAmHUaYTqLzcVpq4iUYb9M3SVmcMM13Tqe6NEgrJ+VocpxJox5Ii9hpdFdZiDEIjLtPxZLaU42RVseyV9siXSXXg0KhVUINmjVI03iJ+4qzV7hrAu5ldXgr5WmnyDjwEnXwcZZULMa1s9IF63HPAk7/heCB833kRjDcZdCyRCoWQVrbjD4XTdo4qkL5zaHJAT0yvlhd4qw7S6TRoYA0WaoXy4VvUNnmIiSS2RsqZwc374uMibGoZ+bCc8CTrEuSW3IGWwQ0TfcKHZYBb2Nb0JG3JP8ukTBObDb/LrBXQYXbdZ6bZTK9ZDNDaVHKHz6dgJRQBOuQ4ek0r7lIDT/W5qeGlVHJ75PHZ0pUFkt58fTU2tIGZDrDHeZ2LJEWqVYwu6FHr2P7LiONr5arUIfOf5Im9ij2F3iDa8nrs75O2xbYHz9snYqDJku36GOJNmDB8wrzfetkM/y6CdhxH0i6Ht6S0wxZPZWDCmOcRRDSeWRnAFFJ3nzzTeTHv/ud7+jT58+rF+/nnPOOcfwNfPnz+frX/86t912GwD3338/ixYt4qmnnuK553Jw7+Pbnv6bBvJ4zU1iCWaFikoVZ9ei4uxaVJxdi4qza8lznEpEV3Q/YtHuUfEZ9sOBleIjmmrrsW2edURfHDDuV+IR6u2bYDuzG/p8TdZbgbaGuBgxdGZy8mTFVXDem9m2kBtiUeMqSNCmOUdzG08muos9TsQvFaZDZkqyJPF9X34xTHk33xEKziyVmdnWKxRfJXy1EGtLvwC+IMPsGB3dzm3sPFh6QXx5YpV68ycy5o64V8YNkN+LhWfIuPv1deb7cJXBuW9A8YkQCYow69uRuXdIahPPsF/GpMlvxf3UiwaCvVBE9LBfvLqDB8R7vWKMVMYPvsE8rpY6Ec23Eh8LbS4tMWuLC9ZGU1n9dbLPaFgsY4IHJUFe0Dt9Vh9os5F+kbxs/yqx8KicDGuuFf94oxmBE54V6xhnqTQHPZKK4UC9jAERv2YxUyKWaBt+Crv+Hn+eniTxf5m9sez+VfHZTZlmCugzxyIRabwa3Cvnq7CfJAPMGrHmG70xr90hydtQo7wXziJo3Q0fPQaDr5OK/NSZkt5+HfO674htYjQkjVn1ZJKOXmm+4iqtue15Ym9Y2Ff7zGSwG1JYgsbGRgB69uyZ8TkrV65k1qxZScsuvPBCXn311YyvCQaDBIPxXjxNTVkSqmaEGs0/x6HGzm+7K1Fxdi0qzq5Fxdm1qDi7ljzHqUR0RfejM16c+SDsk5uzrfNTbD20acXt02jzTCwsU6F3/CX5RqeqBqrOl/VWwFkk4kOmJmBO42mlOae7VCQ7i7LMQLDI+Qz5JJaKM+QmO9QkIlHFGbLcKo1FXSXQ7xLoMdLAC3+zrFcoFND8uYx/wX0iHA+dGU8u1y+L/y45i0Qo1r9P7goo6g9DbxUBXW/+qaNXxxafJNWsjgJY/s30/ZtVUVdN0bysi6Flt4w52+bD4BvNjym1MrdiIux8FQ6shfHPQMwJtjD4v4CCSlhzY3z/Z78i/2dtQuqRppyj54pg3O7/WAo4wd0Hiqrizw82yO+lfq2RWnUMMs4PmQZ7l6Un9uuXJVtpbZsHZ78swugHD0gD1gkvirAaagZ3T+13znVkIrPubxn2gadXesx6Q8n6JfGY6xbChllw6k/Ntx1pleNInK2QOlPAVSrvhc0tvS7sLuh9VueP52jiqwNaNKsTpxyf/rnAA7tel2umsF8+28PuhIqxcl06dGb6d6Cj19eJCZVMzVUDu6H32dDnXDjt5/FZGHa3JHGmvJeQ8LFAfyBFVqLRKDNnzmTSpEmmtix1dXVUVibPHKisrKSuri7ja+bMmcO9997bNYF2l5mWKs6uRcXZtag4uxYVZ9eS5ziViK7ofnSXRoOeCnj/7szTiq3SuDHaKlVdqT60dQtl+q5V7EecXvOpwVZp2OnMIpZmW58rWuvNewu07oWSk/IWXjuunpkrHi9YAjF7/mJLJBSQhnXrZiYneqqmyPkMBfIVmUJhDXy7pAqaGGy8Lb06ddIfYfW1cMZv5Pf85GvTk9BVNWIpYTSTy1Eg6/evlspuXZxOJVMVdVUNDLsD3hwT3/4Fi9MrzY1IFMCramDsfLGaGvQDaN0jYuG+VVIJvHdF8n7112ZrQrp/lVTu9jlbKsoLjwNbARQn2LW0e5xHxWc97Jft733X2G+9bqHEmWhHo7NtHly4Nu4DH/bDu5fDmF8l25vYPeCtkKShtxOWG77tEPJLQ1NikriPRUSQTxXQQTt3sfSY6xbCqCwzER0FkuDY8b8w4AoZA9saJWHj9AJ2Obf2As3b3GL4asXWB5tUmoeaZbaFpyfUr4CNt8Y/u3o1fc8x8M53ZSZFLCozNLbcY5wY6qjXfWJCBYz9/m0OuY447hvg8Erz3MTPqqLbMXXqVD744APefbfrZwDecccdSdXrTU1N9O/fyVks3WWmpYqza1Fxdi0qzq5Fxdm15DlOJaIruh+uUvNGg1YR0SNB82nFkaDxupwTg/0rMtvOEMt3gILNZXzDVjlZmzLsyk9cqdjs5mK/zSKir7M4pZJQswII7JYqz/MzWBfkGqcnuWpTp36xiGBW6S1gi2le+CnnrW6RxDnmyfzEpVBYAd+XEAmIgGzWPHPyW2IDMfIB2PCzDKKvgYCqNw0d9yvY/icRRTNVdrfuld8+fV965e7+1bD8kmSBPtEOxqzqtqAKzn1NbFscxXKsvi/Ed1ofSysmSqJtyz3Jr9+/SraRsQnpFBElI0E48SeAHZwuKEpozKlXb4cOiYWK3Q0bfwo9Rsn2h87MbnOSStgv1wNDZ8KYx+KzgJzFIsa6K6DohMO33gg2QPAQ2DULGv382wqkOagu2p/7WvYms6nEYubjb2CPCOfBg+A9XrzB3T3FRsRqFi2+7SKS25wyDuoe8K4e4CqS87T79fjzU5vc1i+W5wyfHf++1C+BqHYdZfT9yOZ1n1jM8O7lcOrtWqFFTGaFucvitkXFA6DkxKNwYhT5YNq0abz++uu8/fbbHH+8+XelqqqK+vr6pGX19fVUVVVleAV4PB48Hk+XxIqrzPxz7Crrmv0cKSrOrkXF2bWoOLsWFWfXkuc4lYiu6H5EI1LZqd9o6egVtFGLNBrsLrYzoWZz25mQRexHWg9A4fFSPZboiR7YI8tbD1jjhi0Wy9DsTfMBjVkkKeEogLIR8Pal6esqqyWRYgV0McAIvTrSEkQzCz51C2W9QvFVw7cHYgGoWyrieTYxt2U3LK3OIqAu0ppMa1TVSMXt9j9LFXnFRBm7Dq4XcdqoR0XZ6VKdDVK1fu5r8n8qutCYUeDWq86jUHKK/L/2RuMq+xVXyXiVyrZ5MOnPsM2W3PcDpNrcXS4e464CsZnRRWvfdqk6d7qMG4MOnS4C7IcPHr4djb6NwE6xsxk+G7z9xeIE9+E3eWy3aGkCT19JOq5OiVm3GzmwMnNM2WLOlGzXq6OjISAm4r+VvLd928WSxZUolpfHx+HVNyR/jvX3N9GGx6jJre5j3mti/LV6s3g9eZO4XTOv+3ELINSWLpo7y6xZta/oEmKxGLfccgt//etfeeuttxg0aFDW15x55pksWbKEmTNnti9btGgRZ5555lGMNIHigdKbweh3ccJz1miKByrOrkbF2bWoOLsWFWfXkuc4lYiu6H7EwjIVvNcZIkomNhrceBuMtoj9iDtLBizb+lzhzmI7M84itjOeMtj8Cxj0owRv7FIRpTf/wjoNZW3Ap8/LTWtqA9RPn4dRc/IdoYZNboqNklHjFuQvrFS6i8d8W5YGJtnWKxTHGr4v5fvp357QPDOLmKtXfmcTUJ3FInx7+oC7ByyrkaaSEB+7+pwj1wg2m4jausd65QVx7+vADijok3l/iRXoqY2t3T2lmjkaksaIBX1g/UwD+5EEcdNmsI+wH1ZcAafeBqMfFbHZVSoCqt0DuKBEs8Hw1UqTS91KpbBv5pk6xKSiH7L7rbtTxGS9QWioRaxb7IWHJ5QGG8TzPtImXu7rpsmMt0l/lEKHDx5Ij1m3G9FF4Kwe8SnrKydDyy6ZFTDuV1K5H/ZJEsJeKOeztJ/hpnJKYJ9mtdMo57ewtyacN0HMK9c09W/Bx4+K//2Ov6QngjJZ2hhV6Iea0j/flZPjyRv9+wEyS2PLPXDGCwlivjb7INIGDocULVgl+aA46kydOpWXXnqJv/3tb5SUlLT7mpeVlVFYKEmeH/7whxx33HHMmSPXtzNmzODcc8/liSee4OKLL+ZPf/oT69at44UXXshd4CUnwxkvJszQKTduupxvVJxdi4qza1Fxdi0qzq4lj3EqEV3R/Yi0wO435J8RIx7IbTyZsHvMbWfsXTRt8UiJBuHAqsx2LlGL2M5EWmHPm1A6FGxanOEAHFgty4ffne8INezSLM+osn/oDFlvBSItIgqd/ReItWnCTblU8r3zvXjVZb7pLh7zenVfZ9crFMcKvp0Qa4U1N8fFvw43zyzo2PNcZdJ3JNKWLKDr6GLi6mvEY330YyKcr5+e8rus9VYI7DDej16BbnPIWK6/Vq9Ab6mT5dvmwaQ/Zbcf2b/K+Log7Id978HAqzS7FMTn2tMDfDugeTvYonEPbGexjNPhgMlMnSVgf0T+NrWjmQye3nDR5uSbEDzQ82TjbRvh2wmERBh2uiGwS96jdVNFIB92l4yLox8xj1kXgU1jrpb1OlVTJOEf3CeWaTYHuHtDz1Edj/9o4NsJhCWZ1NYoMwkchYAdYi4oKIQ1N8j50dEt6irGiaB+uJY2qYK5qzRerV5VAw1b5FpkK/Hkzel3az70WvImFtM+BxXKx/wrzrPPPgvAeeedl7T8t7/9LT/+8Y8BqK2txW6PX9ueddZZvPTSS8yePZs777yTwYMH8+qrr5o2Iz0qWE3wyYSKs2tRcXYtKs6uRcXZteQpTiWiK7ofYV+8osxI9A378h2hENwvDdBisZRpuFNkeXA/cErewmsn7De3c7GKXUbYL1VTW+elxDlFllslTocXPnvRuBL9sxdhzLx8RyiEA3D2n0VUSq1EP/vPMlXbCthsWTzmjUo784CzMEvjW4vY4ygURxPfl1KZvW5a8rjXkeaZlZPjwmi25+34XxkHKifLzBndB1rHWSRV6uf9QyxUbHZt1o1BRe/6W2HkHOP9hf0yg2jIdBhxP8RCWr+TpfCvcbJeHyujIfNzE2mVa5Sa1bB+RrrdyPhnwOaF4r5i79GyE5o+BGe5VHOvnZZuEzN2vhxrpvEveCCh6tjAjqZyCgy/U7aBU4Tnor7mx6HT3hDUKccWOqSJsF45p7tf12x5tHPea6K8Z9ms7HQROGPMk2HUgzKG9btIEqnOYkkA9z6rY7EfDQL7pFF7LAqxoPjih/2S6Klfol2f+uMieeFxyYkmHf1YB1wOxSeY79NoBkViAqqyWsZy/fs08gGpygfxho9F5ZrZVar5wneTm2ZFzoh1wILwrbfeSlt22WWXcdlllx2FiBQKhUKhyC9KRFd0P9w9zEXf1GnJ+cJZDO98W2vcOCe5cePqa6zTuNFTAe//MrOdy/hnch+TEZ4KeP+/DaatLxIhddyv8hNXKmG/WBakiv1VNSKqW0XsL+jdPRp2xmxZPOYtIqJjM298a+jjoFAcIwQbpEI6UCsVranVs7qIZ+YtPmSaiOFgLqAOnRF/XqoPtLNImh32vwz2vQveviJsRtug1wQ48F76b3D9YrA/avw7U1UDox+Xyub6t8yboo562PwcOQrEr33H/4qgPOxOEcd1ARMPEJFERGKTUJsD1k41Fls3zEq39EgkGkqoOk7xW/cOkJjsBR2zagk2iF1KqEmbBRCUCuugllRoF4kT/LoTRV7972zN33UROOyPxzzsLnC4NbHcLr/7RX0ANxTnwaIl2CCzAqJtYs3SplnwOItkVsMHD6R/bnVffH35mMeN/fohXmXuqTCPw8jSRk9EtVuzOaSXzMArkKa0xYBTVZgrFAqFQqFQdAIloiu6H44C2Logw42szTrin6tUrDIat4rIq9uPtNTJ8mw3krki2prFziWLN22uiAYz33DWLbSO7Uy4CYhB/+/CkFsSGqDuluVhizSU7S4NO13F8OkLGTzmX7BO8iR4QCoPB1ye0vh2tywPHsh3hArF0cG3B2iBuiUiMhv5nuuiuJGYW3ic9AhZNyP+u5MkoN4BdpeIt/tXpVed64KjswjOflkqk20xqH0lZRZYgpCZ+vsWOhTf3/DZsj9niYzdNrtU1g+5xbwpajRoXj0f2APjnxXLEVexNGTECVGfiOY2JyKib5f96mPwOX8zH/tOu91YRK+sjm9jyMx00b4jVce+7TJmJVqRFPQRUT9T89REv+5EkVf/O7BbYjMaf6pqkpuvhv1wYC0M+jFgk/clH00sfbVyLRRuBbtNZhiGmyVJUbc4fo69A80TLXrCo34JRMPm+4y0yvY7bGmjNU8N1sOAyzSx3C6fqzILzHpUKBQKhUKhOAbIqznv22+/zTe/+U369euHzWbj1VdfTVofi8W4++676du3L4WFhVRXV/Ppp58mPefgwYN8//vfp7S0lPLycn7yk5/g8yXbELz//vt87Wtfo6CggP79+/Poo48e7UNTHE3CzVnEP4s0GoxGpSKv9s+w/Jvw7mWw/BJ5HIvIeisQapKb3/2rkuPcv0qWhyxyPrtL40ZPBXz8JKy9IeF8flMef/xk9sqyXJFtSn229bkihjTbO7Am+XweWCM+x9lnGucGZxG8e7lU4iYSqJXlzqL8xHUUUGO3oh1fLRAE3xdS9V2/JFk4dRZJgnbSn8TWYsR9cOFa6D1JmnI2vA+LvwYbbxd7icrq+GvDfhmHIgFo3Sff+w8fNE7wRVqlAt3hlcS1oXXLEpnBNmRm+uv1KuJ+F0lc798D/xwJ/xgBzZ+IYJyt2WlLnVR9V05OXq5btVRNlqrvwkFg94qNRqRJjj2wHTbcKvt7+5spY3CW32KbQ/aRSGW1FBQMuBzOexMGXg7FJ8l5Lz89s4Duq4Wmz6D5c2j6BNZcLzEt/hr8czSsvQUCO6VJaCKp57Z+iSQ+9RkIEP97zbXp77Ue87in5X24aDNUvwPf2AITfwelJ0PpSbkR0H3b5XO59204tAWatom1Tsse8fpff6t8NhadDUvOj79PvSfFvwNG6OdEJ5v1oKNAZncMn23y/l4J1cvhok3yGbMXQu+zocdIKDkJSgZBcf8jOh0KhUKhUCgUijh5rUT3+/2MHDmSa665hu985ztp6x999FEWLFjA73//ewYNGsQvf/lLLrzwQj766CMKCuQm7fvf/z579uxh0aJFhEIhrr76aq6//npeeuklAJqamqipqaG6uprnnnuOLVu2cM0111BeXs7111+f0+PtNvi2W7sbbzavZqt4ORNOn9ILFrRJ6S2CQcY4n851RMZ0l8aN0bYs1YptuY0nE9lmQlhlpkTYJwJG/8vEl7i9wnuPNBMsPD7fEQo2m1g1GFaEWsi7vQtQY7cCXy2EG6HtkFwjxCJxkVkXSw+sMrZeq6qBkffDsguhda9UNg/6EYRbYOyTUuXbWidVuPtXSnXzpD+Zx1NyiojDa6dKVbrZb3BqM8bKarFNuWCxiJb+Wuh1BhxYqXlaa8eVtSmqB1ZcCaPnwsiHxD/dVQqOIvHrDvvAHpbttTVI9X2wESrOkHPUWZuYsB/GzJX96Q2iXaUQjcjfPUZkfq1eYQ2ADYJ7wd0T6t/NUFG9CIgaW8iknlvdA1635WmfjTAflk7WrO4elkS9u6eM4ZE26P213Am/vu2yfxuSkLU7pU9IaqPPoTPg4EbY+07m92nkA5JgMCMxEWN3ZW4+XzlZm71mE1H8hO9L0jjUKN83VwngAm9P8OS4WeOxgj7LItQUn3USs4ltUDQiy4otcn2hUCgUCoXCMuRVRL/ooou46KKLDNfFYjHmzZvH7Nmz+Y//+A8A/ud//ofKykpeffVVrrzySj7++GPefPNN1q5dy7hx4wD41a9+xTe+8Q0ef/xx+vXrxx/+8Afa2tr4zW9+g9vtZtiwYWzatIknn3xS3Ygb0fy5+Dm6iuWmOBYWoSoWgZIT8x2d4C47svW5IhIwv5GPBHIbTya6i+jbXRo3dpeKeb160egGvqpG1lsBWww+fjzz+z52bu5jMiIGnDpLKj+9/eK2SIFdUHS8dSrmuwA1dn/F8X0h/9oOymd8z7+gqjouMutiaeByY3G4bqFcU0x4UYTnohM0z+/EBseacKn7bGdrNFr7Mhz/bVlvZCeTSKKQqVtgNG+TJou6/UnFxLg9yeE0Ra04EyrGi9Bpc2jV5gGx7oj4tCaTKf7hY56A9+8yjrXdJmaKsaWLLrYWDRDRz1EKdod5xXZ7AqQR3OVi9xEKQMN6KD1FqviHzji8RIRO4rl1FKTb8gCMXQBEJJFgc0HRoNwUavhqJR67Q94HuwM2/QJOvlY+p3rlvFkyY8t/G2+7fgnYH+lAokVbXzlZKtzHPCm+9qnWOMNnawnimHjP9zpD7H/MEiKKdHy7gaAI5eFmaTYc1R4bNXwdOkNs4kbNgY0/hVEPSUW/QqFQKBQKhYZlPdG/+OIL6urqqK6OT/csKyvjjDPOYOXKlVx55ZWsXLmS8vLy9ptwgOrqaux2O6tXr+bb3/42K1eu5JxzzsHtdrc/58ILL+SRRx6hoaGBHj0s0oTSCvh2iGDa9IlMSdU9vAO7oaBS1lthWqjdbX4ja3enL88H3aViPqvoaxFbD5sbTv9vY5Gy7FRZbwVcWSris63PFXa3iBqxSHoDtGF3WOd7FIuaizkxi9giuUqgrUjzYU4UA6fA8Lu0ysFjHzV2H8MEG0Q4X3tTeqXu8ZdC8xfxsXnFVXD+v2CtyXd32J0iXqUK6Pp6iFc8d6TRaJX2mTMTMp1FUrH+9Y0icDvcsP0l+PixuJCmi+dbtf3vXyXfY7OmqGPniuXMideIMBxtgQ0z4wJtxiaTi6Xy3QzdJsZmMxZbvf1l/Mt0fearlXjCQTne9TPStzN2viT7XMUS0+AbzGPKZG3TLhIn+HXrvuYn/JckE5xesGvvw9HCV4eIp41SbezpLWJ0qEnOQes++PRZ6DEq/v4MnZm5QWumMSiR4AHN7z1LokV/3zyV8OEcsWUJ++RazFmsnZ9Ca1xvW53AXoj65X0NNcqMEleJXF+Hm8DTC9ZOk4bCk/6YPuvSqOFrr4li2TNkOqy9GSa8YK3ZuAqFQqFQKPKKZUX0uro6ACorK5OWV1ZWtq+rq6ujT58+SeudTic9e/ZMes6gQYPStqGvy3QjHgwGCQbjjQqbmiwiJB5NYiForZeKrlQRqPQUuVGzAsEGqWTatyIu9jsK5eal99my3gq4y+SGfchM44adVqmYz1rZbxFbj1hYbohq/5JckVc1BfrMl/VWwOE1v4l2eHMfkxHRVvHd1Rv8JTbsXH4J1KzMd4RCuNn8e5TNVzZXRCPw4UMGYuAiEb/GWcS+6Sijxu5jFN8OIJwuoIP81m2aDePmi2/1sDul2rp1r/k2bTapoM7Y4ySh4lmvaB49VyxfWlLsXsJ+sceAzBXjziI493Xx9c7UcDRVvB86UyxaJv0ZttmMm6K6ygAbuHuI9ZSrHPavhp5jzW1a9H1kc3pyeODT50RsDe6TClpXsYwlzlLwViU/378PYgGtEWZAzo27DJwe2PCz9NlH9UukGnrEvXH/9Y5WVCfSLhJXw4RnpQlnv4ukQv5o2gL6dkllPRFJqoZ9sr99K2HLbDjjxXTxtKoGhkyTKnxdOM/meZ9trImGJBExfLY8Tku0zBchf9APALs8f+T9QAGUDzLaogIkCRQ6JJ9NV6k0+rV7pOjH5jCw36mGodM1+523tYTdXR37LiYmU0Y/LN+VkEVmDyoUCoVCobAElhXR882cOXO499578x1GbomF4YMHTUSgX+UnrlQ8FdCyO7PYX9gvf7ElYvfAuW+IL3pidVPlFFlu9+QvtkTsbnNbD6tUJBOFdbcYWAMskuVW8W6Pho1vovXqs6hFxP62QyKuZKq8azuUy2gy4+pp7KusC18ui1QkR/zG3yHQmhIaNENUdDlfybH7aBKoFxuSUDO0HUgX0HXqF4Hv39L8E2TsGPRDEa6NGoGCLA8eMN9/orBZMVEEY/8uWP6N9OfWLZb9ZqoYHz1XKn+NGo5CupCm7z/shxVXSPJ+5EPyXW73OndDLCjVrqnC/Nj58HGGZriJ+9i/Kos39h6pdA+3ye9hQYGItYn4dkghRMQv75WnQmxZErepC8d7l6W/J3ULxboiWyJC305gT/qysfMkmXjiNSJueiuOjl+3XlkfCUqj1n0roNcEWP/T9Pfg3Ndgy32ZLYVGPhBfli1xYHdlqTJfCQ2bYOTD0vMmHBDh3V0qiQTc4CiB4uM6e+THLr4dEGuT86VXlDuLgQisuSn5Wr+qRmbL7V2ewaN+MRBLtt/plaFfCRh7+UM8oRQ6dOTHp1AoFAqF4pjBsiJ6VZVU1tTX19O3b9/25fX19YwaNar9OXv3Jlc6hcNhDh482P76qqoq6uvrk56jP9afY8Qdd9zBrFmz2h83NTXRv79FKrGPFpFWmfI47C7jis9sVTo5IwYf3J+54ZVVGnZGw+aVqWMs4uWsi779v5de2V821Dqib7jF3NYj3JLbeDIRi8o5HHBFcoV3YI/8bRn7kSwzELKtzxWOAti6IEMFmQ0mPJ+XsNIIZ6l4DjfnJo48o8buYwhfLRCVitlNP4eTrzN/fuI1Qt1CSW6OfhLWGliD6FXLvSaab7NkMJz9SnyWjFmT0Y8fg7P/Av7vSYXxyAfB8YQI9ZEW8f9emyHRlUlI04XViongPU6EUXe5JqzZgRb44D5jYX7DLOMGnKn72DYPvr5es7VJqV4e95SWyPZAecLn3rdDqq9DjeKV7fDAumly3ofdZeztrQvHmWJqOyTnrbLa3Lpm2J3grhBLnIhfxgp7gcRZZuLF3hn0RvdhvyQGQM5boBbcvcARleTBegMP9/olsPmX4lG/+430bes+5jrZPO/rFoutDrZ0UTexytzmkua47p7Qc9SRnoFjB99OICye5OEWLcGgzeLALsmQjbfGEzzjX4Adr6RfQ+uf4xH3wpZ7jPeV+h5mu39J9fKHeHN1V3nWQ1MoFAqFQvHVwbIi+qBBg6iqqmLJkiXtN95NTU2sXr2am266CYAzzzyTQ4cOsX79esaOHQvA0qVLiUajnHHGGe3PueuuuwiFQrhcUmGzaNEihgwZYuqp6vF48HgsUimcK8I+OPtl8O9MXu4dIMutYpsQztKwM2yRhp1EzCtTieQ0mozEbODpqXk5p9qkzIVotrnmOSLs6x62Hg4XfPKUeK164yIige2w62/SRM4KODzQ72KJM/V8NmyS9VYg7DOxe1hsnffdmcXz3GkRL/yjjBq7jwECe6XSNxaSKtChmof2kFvMX6eLT4m/065yuGBJSjPNBB9zZpoIl9XiF/7uZcnLU8VOZxGcdif0u1DEuYqxImLufkMqwSsmyv5a6szjTxXSqmqgaCBctFmEUYcrvSq2slqqxPe9k25fk+2ctQv0ZwI22U4sFretSLVAaReUmyASijdFHDIT9q+Jj9+HU3WbiLtczsG4BVLFnmpdUzRQxPJYTNM9S6F4VObjO1x826WK3haTfYSbxa7GZpPf11gMNv4Mdr8uzx92l9jmmDVBzfYeBA/EP0sd8d2vnKx5mPslvvYZCS4pOvgqE2zQGnj6gKj2HjbJ2OcoktkJgVqZnZlmrTNdro90W6WwX66fMs58WQLR2ebxJF4bHE7DV92SKLBbYrNKQYFCoVAoFApLkFcR3efz8dlnn7U//uKLL9i0aRM9e/ZkwIABzJw5kwceeIDBgwczaNAgfvnLX9KvXz++9a1vAXDqqafy9a9/neuuu47nnnuOUCjEtGnTuPLKK+nXTyw9/vM//5N7772Xn/zkJ/z85z/ngw8+YP78+cyda5EqYCvh6SUVZ5ka43l65S+2RLKJZlYR1bI27LSIz6LDadzYrW4RrJtpHZsUdw9zWw+3RWw9ggelKZtRnENnyHorEDwk053X35oSpyYKBQ/lK7JkslVwW6XC22Y3r2K02XMf01FCjd3HML6dQEjEsLYGGP2IWI8V9IGD681tR/avEkHb6He6qgYuXAv+L6XiVBfKMgqXmq/2oknp+9JfY3PA/hVSqb51Hrx/V3I8w2dDxTh493JpEjoii81PopAW2CNjXyQIoQYo7AtrbjSYWbZYfkMnvAhvX2q+/URS/cNxgt0m57rHCHmObzs0fCDV4Q6nNDlMbeg66Y+APflcH07VbeK2dr0O2OD478SF4tAhERGdxWJdYy8Ab++OH2cmfDukmjimVSbbHNpshwyNWIfOgE9fgMHXx+1o9GRBZ5uggpzboTPkb70h7pCZUm3vcIuI7/CI2F6zUkuWuqDHSUd6Bronvh3ynsXCQFRmeIR8koCxu+X7XXgcrJ+Vfh8x+lH4+PEMMyRiYsmzdX58pkS2z3G2xHSi/U62WQb6ev1zNnae2ACNf1Y1FVUoFAqFQpFEXkX0devWcf7557c/1qdg/+hHP+J3v/sdt99+O36/n+uvv55Dhw5x9tln8+abb1JQEK8o+MMf/sC0adOYPHkydrud7373uyxYsKB9fVlZGQsXLmTq1KmMHTuWXr16cffdd3P99dfn7kC7E93BEz1rI0yLVI1ku8C3SmVqpMW80jdiEZsUp1dubnpNTLBJ0SqnP31BquesgLMQ3rlWRJXRj2hVhWUQ2AWrr4Xz/5XvCAVPDxFljPxE18+0ji2SPqW6s+tzhlPEsDU3p1eqTngGIhaxReoC1Nh9DBJskCrgaKuBv3e1VJPXLRYv4lgkc6XukJnGDfzqFsrvSsX4uOCrV6xjh9NuhzFPyrVGDBG0fV8YNyfVm4xOflsabAZ2itXMkOnxmUn6/gdcHhfl7A9nF9KOuxTGzJMq/FCjnBO7O/uMmNEPG68r7Ju+z3b/8DCceDXYvFDcVxIY0RZoeF+Sg3a31vPBwBca4ts87fbk5dmqblMTzonvX69JMPAqsR1zFosHe/HxxtvpKEl+7Y3x6vJYDIjJ2Lj1SRnbzZo/6utTRdbDPV6dyinyWXKVaLMAtKakzhJJZrQd0KrgS6F0yJGcge6F7jkfbpHPobtczkmoRZI5AC270ivKKydriXkja51FkiTJaK2zSJqB6s18Ifv7qu8zq/0O5vZEupf/wCtkZuaYJ+Tx6CeO/LOvUCgUCoXimCOvIvp5551HLBbLuN5ms3Hfffdx3333ZXxOz549eemll0z3M2LECN55551Ox/mVIdKa7uupU7fQOp7o9oIsjTA7cOGdC5yF5hf4zsLcx2REKEtFvN5cKd+E/FKFlqnCO2SRxo32Qpj0snaDmVKJNellWW8FokFzW6RoMLfxZMLuNv8eWaXxrcMDG2ZCrzPk86h74e9fBRt+Zp0eCF2AGruPMXz7INYIdcug9s8ZEmu3SmX2m2PiFh+RVhGJD30Yryw3sxKpWyiC74cPmlesD5kuMzf2rUj+7hf0gTN+q3mT+0RAX3dL8rWAXp294qq4dYlXazYe2JFcdZy4z7HzIRqF/mGx3koVCM99zfwcGo2TVVPkemTUw/I7FWqSJL/eZLKsn1Sbhw/CoQawO9OPZ/wLUHKSiYC/RJK1iWRrCmpzQs1qEbadJVql9UGt0rr0yCpvfTskEWNzSLVypE2Oa/2M9Pdp6Az49HkYcX/8vcpmQ2MksmarMnaVZUhkzJdEhsMtoqmrENy9ocgizemPJnpiI+yL2wc5vEBMkh1tjVLJXb9Ueg30mgTjn5JGntEw1L5snOwINXbeWke/x9D/z/a+7v6H8fe5sloE+RVXyePRcyVJEmqU37Bomxyfs0iKM2wusNvB5pFklkKhUCgUCoUJlvVEV+SBbGKpVcTUaJtMtY3FUqrlpsjyaFv+YktEb9gJ6dU6w2dbp2FnNhsUd3lOwsiKLWZepTbWIiKl3WXeUHb8s/mJK5XuYjcU3JfhRlm3x9kHWKBKMOKHXa/JPyNGPpDbeBSKbAQboGW3iEm693nGxJo2KynsTxY6dTG8YqK8Nluy3e4RAbNifOaK9VgEhsyQ3gynzpJq8uIToGgQrJsqliaZmmfqj40sIewuWHElnHobjHxIrhVcxYAdfJ9Da11mgTAbqc0Hq6bIbJ5wmwiU0Qh4BwFRrQmxHw4dEMscV7n8b9Qw3dsX2rJYgEVDcv2jXw+ZVd0Onw0FfeXYY1GpwnZ1stLavxMigXgz7bBu6+GC1n1ihRP2wbZfGTdeBUm6BHbJ3x21oUkVWc2Od9yvILg/WTx16z7mbig7RpsO++sgFpSERnsTz3J5b4IHJHmyf1VyI8+qGplpsvyS5GWT/gwrrpBZViPukc9qpu9HW4N5XGbvsZ4U0f/fNg/OfV0SMokJmMQ4IcF+xyPH5SoVi5nz3pTvt6NQsyIqlNkV3syNqRUKhUKhUCiyoUR0RRxXFnuRbOtzRUyrlBnwPak20Ss+A7tleawi3xEKsYjcYA64PMF+RI8zIOutQHep9I3FzCunTSpjc0okYN5QNmKRxrfd5fvuLIFlX0+uftUrvFdcBVNW5DtCoe1QlvUWSUooFAC+L8UqRR+L6hdn95ZOnLWU2Dw0GoJRj0jFcSxqvo1oSAT0/t82rzoecR+MmAMur3gshxpF2DvlFji0uePNM1MbBjqL4Lj/EGuJVGFu1EPQssd4nDGtiq0WkVyvVi8aKL9b0Zhmx9IG0SYIfCGVr64SmZ2y6+/xbVyw2Hjb+u+dGW0NkgCx2eSYdLub0U/C6MfkPXaVSlW83QV4oPRk820a4dsuCYBQKxT2lveyZbexrYduD3PO3zLPcExtctrR5o+JIuukP8JWm3ETVFsBEANPH/BUiIXZsYRvF9Ams/Dam7H6tPfaA7E2WHdrSrGJ9t4sq5HEV2Ijz/YE1sz4d0v3K9eXRe/qmBCeCTNrHf07tn+VLKs4UxI+Q2fCqDma9U6pzKSwu2HKe/HZHXav/P7gUBYsCoVCoVAojipKRFfEcXjNxVSHN/cxGWEDPn4yc5xj5+U6ImMcHvjkGegxKj6dHCBQKzfPY57IW2hJZK303Y8lKn27S4PJrPY4FhFTHV5zWySrfN+dxdDn/JSFNvmvz/nW6S3gLMmy3iJxKhS+L0V4jfjF6kKfZebIYjXlKhOx68B7GaxYpkhDSjOxuX6JvKbHKPN9RYLSzHzNTcb+7M2fZHl9q8TRuheKT5KZSm0NMPBK2LdSGpImUrcQArdI5a4Ric1Mk2xJqqXi3P+FCLeOEnlOtBXQRM3gQfn+OwqleeeBtWJNVr8kXvGbqYJXTxia2bPsWyFV+yPnSDIj7Eu2qnD3geLjzM9XKr6d8eaRsRCEA5qIWQYFFVC/TGtEn8HWA0R47UhlcsMmOY4ONX+sjousYT989iJMeD5uS+IuA2cZFA84vOO1Kr5aqap2OMUap10sb5b34sAaKKxKvyYe/zzU/iXzDIBEoTzx79TEBsT9ykE+x2Ff5nj3rzK/rvD0NrbWGTIdPntBvkvBvVJ84iySYy48Ln68jgJJBh0r769CoVAoFIpuhxLRFQnYzO1HdOEq38SiWSqSs1TC5QwHnPZzaPw4YZkNvAOg74Wy3go4S+Gd76Y0wiyVivnV18L5GarIck13aTDZXRrK6t/3/t8TywC9UWtgN5QNxTrf9xiMfVKmkid54WsNO60yA8GZJQnptEhSQvHVxbcHYv70JpUXLBbBqqBSE7pTrKicRTB2gfiUn/5L+Q2z2aHPOXBgVVwIrlsE62bC6Mdh488MhLJpcZ/ibBWrziKTxse3is+4Ge6e4nmNTUTmRNuKRN90fRny1Ixx6dXdNWtEXA4dEhsWRwFEQlByGhCW8VNf19YAKy6PN0fVr6UqxkmCPVG8zLTf/atEZM7k/TzuKRG4B14p1z4Ojxy7q6Tjlde+WumBEQ2D3RG37SmoFB/51ErzqhqpDG7ZbX4tlirGGuEokARFzWrYfKd5Qv/TFyRJE/ZD369rDS9Lu7+g6tshVeNhv4jFzlJ5H6MhOf/Fg2TmwuDr0i2QKqfA8Dvle5iIt1/HZgAYvU9GleaJywK7M491DZtg5P3GzYeH3Sk2OuOfTrCYKQXs0kx49KOADQoHAIVQ3Ns4foVCoVAoFIo8okR0RZxom1RQGdmP2BzW8RrvLhXJdo80Xdtyf/LNTNUUqHpGmhhZAWexeF4aTcme9GfriL7dxXbGZjeP02bPfUxGRELg6Qm1r6R/PvvMlfVWINoKG35q4DG/GNZOs86MDrvHPAlpt8j3XfHVxFcLRNIFdJCq4tFzYcs9WsVpgnWWswjOfUP6PKz+Sfw1iYLwu5fLMt3eJeLXxF2/NOm0u6GgCpacFxetG97PXLFaWS2/k2b+7GZJq6oa2c/CM+T/VNHcqBoXRLD2Dsy83V5nSUPwkF+OB4ec01gYIj6D5pla1fxSrSJe3+aAy6USv9fE5H0b7Vf3hf74SXm+fm3m7glFJ0A4qAmR7o5Vm/v2Ai0Qahb7F7tTRPNQk1ht7FsJ66fDWX+UhrFGjWbrFkLLLR3zMG/YlL26vGIi7F8NJ10rM3rGzo1XWztLJM6YTfzN7UXSaLU7EdinNeoOyzG1NSZ4dbsAG2yYlWzvozfHPLgBPn5c3nvDnjCLgGj6Z7mj/vJGzzVK6DgKJKbd/5DvfKaxbvANsPybcPoDMOZJ7T0sis9sC+6RJIG7XGZuHGsWOwqFQqFQKI55lIiuiBOLwFsXycV4qv3IxlniP2gFstomZFmfK2IhWDs1vRqobpEst0qDyVg4/QbdUQj7V8LWueKpagWCB7LYzhzIT1xpOMVSaP2tyWJVZbVmNWQREd3h1D6fKYKaXk06/um8hJVOzNxjHotUooeazHsgWKUxs+KrhX+f5se9Q+wQUr/vIEJt9XJYez3sfUuuAU79qYiqrjJNHM5gCzHgcmnU2XNMur2LPlvE94VUSesCekEfOP5b0Pus9IpV3dohsMP8uDLZkFXVSCXs8m/G92ckmhtV4G6bBxeuhdLBxtsd9xS07BXROhqUSvNoWPazzUjg1KrmJ7wIb1+avF9vv2TxMpNdTMVESWSffo9YeYRboKhMq8AeaH6OfDshGpDfn7AfnD3A6ZaYTrlJhE2jKvNJf4bCfiJemzVY7YiHeUYbHL26/Pl4s9NIKzgLNGHZDq6Kw7ehyRft1eQBLVFu16r6W2VmgrsH7FuVPiNi+GxJyJxyc7K9T/1iIAYj7tWSWzM71gNAp6P+8ql/J3qSty+bAoE98l1ePws+fhROvV1mg9hs8pl0l0myLHgAzv+XfLbshdBjRMqOTzGPS6FQKBQKhcLiKBFdESfcLBfwmS7UrVLh7So1nnIOstwqth4Rf5YGk37jdbkm0hqfJpwkgGg3udkqmnKFs1iaYWVsMGmVJE8BbLxdhKDRDyfb42y5R5uybAEircbfIZDlVnnfszXktErDzlCDVORmSkKe94+8hab4iqJXnwcPiK+yLYOFWNgvPun639vmQa8zYPNs+a1NFdB1dPGuYpw01u01MdnepX6x2DANnQmt9fHK8wkvijB/YGX673lgDxxcL6K8Gc4iePcysRsL7oe2g/HxYMt9cMaLyXYtHbGt6DVJBH9vf0kiRlrkvLnL4MA6WHy2bPf92el2OGZV86NTrGf0/SaKl2G/CMqnTIMhtwA2KBqgCZMN4CoCZzn07G+8n/YK81ZweWTcCTfJjKL6JfKenvVH2LZA3lv/TmM/c72R5JjHzMeAbFX7uhirH9eQ6TDifiku0KvLozGZSWQvAFxQZoHeK2bojVXbGiW55PRqFiw+8e+PBiHcKOevoE96kjrTjIgBV0DpKenV5PVLIKpVfB9OZTl0zF8+9e+qGhh2Byy/JP5cPXlk98gMjDFPaN+LRvlsusqhZze301EoFAqFQqE4DJSIrojTXTynQ770Keegib7TZb0VyNpg0iKVqTZbhmnC2uOxc3MfkxEOj1TlGSV5KifLeisQ8sOJPzTwLtWSEiGLJE+yff6s8vnsLh7zrnLzJKSrPJfRKL7KBPZC1C9i1/pb48ncc1/L/BqHR4TpITOlSnzTnfL7NfhG831FWsH3uQjaRl7j9YthzOOw+S7NKzmq+TVr4qLR9+Xc17KIgNXyvZ/8FqyfaZysjrRmt7hIqsDV/MWJiRga3C9NDcM++Ohh2P0GDLvLeKzM1jwz9bfUUSCzveqXJex/isz6ajuk2V8Uag0UM4nm2+UaQ69ydnhlbAk3QdQN/3975x0nVXm2/2va9gYs7LICgoqAdFiaaBBZQF41MZroa3zfYEwsEQTEBjYwUbGDBUXkF0kxtuQlsSIdA1IXFrGwLoqswu7S2b475fn9cc/ZaWfKwjBzBq7v58OHnXPOzNznmdOe67mf697/MfD10752NqlnSbvrZfB7o82eC5XNXDoPGBcka1+7162/XkTYgc+Iv7cJANJERA+XRR8PavcBrgZIMVUlfzvqfC1lTGY5ryqWAkd3yPlhMgGfP+xpg94PiD1NgG1SiBkRtgxfex8N7f7WmsxywGMDBLNfYV6v3yZvLFA4Twagzr5OMsehgKJ1Hr9yq2YVVABCCCGEEEIRnXiTKJ7T9iNS8DJYIcyL3o13hEJY2xmDiH9KhehMrzRO4cZEsXMxqcQYlEiUQTNLaujrkiU19jHpYU0PPUPGmh77mMiZR+1eyfatXB3oZx1KmG44KKLbF4+KmBeJkOq/PpjXePNREaHPnyRZ0I4IBhK/fU282O3H5f2axdixz4H+c4AVPwGG/b/gs73CWVzkjRUbjYve9fiLKwVsvd33M7WCqAfWSLvoif7h2sj7Wpo3RrLt834CnH29FMi0ZojXujkVyMoP9IluEcyrxUvakhrcQ1sbwNBsWdZf5/ld+s6S/yOZZdR81B1nMH/4kcAP7metYLYe4zYA1mxjFf6s3Svto3nBO2qA5A4ycGKvluc25QosjOtd3HTAHKB6F9D9FsmyP+sK322DHSdA8BkR9urgv4uWLR6qBkD9ft9l7YaLjU+HkUDvGTJIZsvy/DZj17nvnWYg9ezggzWEEEIIIcQHiujEQ9ORMCLlkfjE5U9SW5lSrZfpO2yRrDcCiVJgMlEKtSaKnUuiDEokyvFpsoYu2GkyyG3M0RB6hoyjIW6hkTOApqOSldx4UIpYthskHufeaP7UgN8xWgR0uBjYcntg9nk4W4j6/WJZpKEnEtrcA8raTI3OPw+9L2ldgUtXuetKeBc9HifFCtdeIfvYGosLf9uKwpfEVz3jXBEWa8qAb14KFOUrl4lve49pwb8vXNa8JnBq16y0znIfMJvFEsVbwKz9UYp+wimz6szWwGx7TTDX89DWBjA0WxbtddVKTxHmcKI/IAJz+5HB/eEHPi32QM1HpP2s6UBSB2OIsbUVANyiuL3aV9g322RW0LbpwIHVcj58PlsnizzIIHjucDkue0yRZ9Dc4b72XUDrrVcsKSJw+w8u5Y2RQp6ad3ywGgCFL0qm/4QdkkFuy3Tv70GZVWLNAExJxvhtSMLx6aef4umnn0ZxcTEqKiqwZMkSXHXVVUG3X7NmDUaPHh2wvKKiAvn5+acwUkIIISQ2GER9IIbAmg6sHmt8kdKSKtlAeoUwyxa6izcaAXPoQQmjFJhMlIxkazrQbkQQOxcDZfomyqCEQujj0yBaP8wWET76POQ780QTmMxBfJ5jjeO4XCeDXT9HfxLvCMnpSm0loOqALb/3+Jdf9I/A7Rx1nmN04NNyLbJmAvU/ArVl+tnnQYV3tyDsrBfPf298xOsisRqxpns+t35/6FkbdXv0C3VWLhMv9a43yH0g0iz5FtG8SmwrlAK23SnZ8RpaQdMDqwPFTL2BAW+CFs8sAoa+AjQeAiZsdxdbTAMyOsn62nIp/HmkxC1+Znlm1jRWAgf+A1St0i9Y6i2YB4uzarl7YM+NcklMhzYCaV1CCP9jgYPrgW9vlONoyHwZBHS4/eHNqSLSxivDvL5SfiNXvdufPEt+a5dD9tFsBYqn+Hr5e9uY5I6U37pdYWAyRiRZ5F8+Jj732utQNkF6+BfyrK+Q89C7oKf3zAIAGDgXSO8mM9mUcp+76XJMwV3I1JbhV8jT4B7zJCGoq6tD//79cdNNN+Hqq6+O+H2lpaXIyvL0Hzp06HAqwiOEEEJiDkV04sFkks6FXgcif5ysNwKOOplGG6wQZiRTxWOBJRX47m9Aj6le4l82UL9Plg+YE+8IBXMyUHA50GaAdCC9ByWOlsh6Q2AGCl8Atk7xK9ZVJMuNMigR1sYnzPpYYVKS3eYzGOUWfcteNc7xaa8BHPV+dlLua5Gj3p21aQCsmaE90Y3yu5PTh7p97gLVSq6LmmiY3hXI7K7/Hu0YzR0OpHYElroLeHrboHlnVnsL75pAm9YFcDVLluzXTwXeczWRMK9IBrU/f0jer31u8RQZVKr/wdeq5egOubfDHHo2jxZHqAzws34qWeYTdoi/eU2ZZJQf/wbY+/fgBTX9hWkNZ6PcD/W+z7so6AX3uf3lM90Z+DYgq4cU/IRdhN+jOwBHo9i2bJ0SaB/T+36ZCXTWFcDnD4RvB/84g71urJLfo2QG0P5C/Rk+3gMOXa51ZzHbgLYxFmRrfwQcx8Qj3pbpHjhtkPuW2QZsvUOn3WYCBz6Vf8EyybXfVymg3ywp9u1NpFnkms+9dt/0pjVFPfs8KLZCjnrZh4IJcuxYUsSTf/QnXp7skGdII9njkNOeCRMmYMKECa1+X4cOHZCTkxP9gAghhJA4QxGdeDAnSydEOQMzznrPNI6YmiiFMB2NQL+Hga3+U9LHSoyOCHxJY0HTEfE0Lb7Tb1CiSOI0io2Psx5o+FE6nQOf8M1Iri8HUjvFO0LBlimdYT2v3vxxHmuDeONyAd1vDT4Y5XLFLzZvTFYgrVPwwROjZMxbksN4txvk+klOD2r2SDZq00ER1g6tFyuKDj8BMs4RT/RQmcaHNgL5YzzLQmWfa8J7/jg55xoPADv/oJ9Jnj9O7Eou2yoZ56sule1HvQ+s/2/JbLakeKxjvN/X/4/A2iuBwvmh910TMkvnie+3f/HEs34q1iVbJgUKrYOeA7ZNgS7+mdveJLUJnpWvFc9UTveMqFQATeKz7awB6r+XLGFLqmRLwwKktAM2/z6wDTUxv8svgcxzImsHb/wF3ZYBjTHAwXXi5T3wKYnDZA7MMrfmuG0/ggzCRJPaH8S/31Ev4riWYW3LBg5uALbf6RmgKbhCBnYPfgaUvxNkEMQpzzI7Z+l/n/fAQ9VywHV/4DaRZpFrM/SS2gI1u323aTlOTL6/r7eNUOdrAGuaDFA4m2SQOO0s2q6Q04YBAwagqakJffr0wezZszFy5MiQ2zc1NaGpqanldXW1QYrbE0IIIX5QRCceXE3iNapnR7D2CikSZQQSxnPaCWy9y7dzD0i2YPF0YNAz8YnLn6Q2wNZJ+lPGi6eFFzRihf0YsOHXUlDWphVlNYmYvvl3wMX/F8/oPDgaQw9GGWXwxJoSOhNd88+NN5YkOQ5zh4m47z1TYvu9xrFvajoC9Lor0NIhf5y0b9PRuIVGTjNq94rY2HxErt/mFODiJUDtHiCpHXB8F5DeGRjwOFByf6DgO+g5Ebe7/MKz/NBGEderlutnnyd3AJLbAQ37AFtbsSnxF4HzxkgRzuUj5TOs6fIZucMlo3nk20Bye6BkZnAR9NybwwuZ3nVPTCYRnHtO8VzDrJmBArr2HdumB882B/SF6bwxIvT+5D259hS+ILE2HxPB15btrnngFoHtFdJW/tnS3hY45lT9QQjAI+Yn5YRuB/928s5yBrwGS8YBg58X32yTCXA53TMLTWIvcyqzzGt/kLZSzdKGjhrZL3OaTCgqnuaZWeh/vxz5pqdQapv+MtDfc2ro579weP++esXdI8ki13zu84rkt0/v5PseRx2wexEw9FUZnLAfk+2sGWI3k9qJ2eTktKVjx45YsGABCgsL0dTUhEWLFuGSSy7Bpk2bMGjQoKDvmzNnDh555JEYRkoIIYScGBTRiQd7dWg7ArtBsgLCek7XxiaOSPAX0DX0spTjhWoKMyjRpL8u1lizQxeUtWbHLzZvlD30YJRRaguYU8UXeeuUwBkIhS/IeiPgqA9j31Qfv9i80cS0zr8Aetzh+d3rK6R4ICEnS22FeJ/7i9dnXQkMeBL46klgy62e5QWXS2ZuY5UUirSkABnnyTXqko/knn7pSvHd/vY1dzHPqb7Z59p5tupSYORbkikOSGbwsFfFTsl+XI798nc9oqc1XURQ//P20pXB74tapnAoITN/nAxUjXofSM4Fdjwc+Hmj3g9+j61cJudnMJLaBH7foOfkb3OyCNCWJPfzkAJgEk95Ry3w9bMSS0txSj+RXNufLtcCGV2DxwDI9cNlDz6rSfM2937t7aHdIpw7gHN/B9ibJHs6I8rXoqajgL0OgNNtu2UF4JLjzVHnsSJpOiIJBKXzZLlmv6LnSw4E2q9oXuXdb0VIwj3/6Q08eH93sCxy7TzQ6u7s/AMwdIEMnthygCEvA65Gt0d7tiyjUE7OQHr06IEePTwDcxdeeCG+/fZbzJ07F3/961+Dvm/mzJmYPt1TX6O6uhqdO3NWBiGEEONBEZ14SBQv57Bx6mQXxYPm4ye3PlaE85Q2jOd0ghSUddSGHowyzCCPEm9cnwxvt9hfMgMY/EK8AxRM0MmY1353A3m3W1OBTbcEL5Y4bGHsYyKnDzV75FzQBHTvLG9zEtBQIX8f3uixwNj/oZwvmgBpTQfGbwG23eVXdLFIBiJrymTbXne5M9xtQNNhEWJ7TBNRV2P/B8CmRinQ+Nn1wIVvAoe3eL67xzR9cbQ5jD2YszG0bUrvmcDay+V7Rr2vL8iH87UORv44sY76r51iE5bSXr6n+bCIomYLAFPgeT5kIfDDPzyxRFKcMrld6FgsKeIXX/iCZNX7DxwPeEx+m1EfAOldpMCkow64ZKnbliWKgnmte5DAYpPvsB+T9tAyq531MqigzRDQi7fnVPGU17LLtZkH/R4J9CXX8LZf0X7TcLMUzLbI/Mjzx4qnv39x7ZYs8gWSsOE9EKBMMkPL6ZA6N7ZsILNN4PcQQnwYOnQo1q1bF3Kb5ORkJCfT9o4QQojxoYgeS2r3SsaW1gGxZUc/K+hksKRIZzqYCBSu8xIrTKbQnSSjFEANJ+YbRexPlMETR0OYjOSG+MXmTTjPc6N4ojuqgX3vyT89+j8a23iCoUyhvduVQc53e3UIe4YVxpnJQxKLun2A/Yg7wzXLI6DrZXn7W2AAvkJkj2lin1HpJzxXrRB/7IFPAxv+RwbWdjwYKISefb18d8tnrwAGPQ2M2yQWLT0me2ysggnJYa1a2vjayfSeKe+xV4sVzMpLPN8fTCwP9x2pZwU+Q2iZ206n+FSndhB7HK3wacUyKQg68Cng+Oe+n5fW0TdbPJLilC576Gz7+gr5Wylpy94PSF0FW6YMmjQdBFIL3IU/o+CjXbsfQLN7RqK7rV3u19Z0Ofa2TpXBEw1t1tLqseJ735KBHySrPHe4HLNadnnVSsD1YOi4/MXzcHYrlSsChXFtXc+pclzlj/Pygj8uf7ua5Ryzur3rlVNsi9oMiLABSUJTWy7HQvNxT/0CcypnE0SJkpISdOzYMd5hEEIIIVGBInqsqDkohZN8quApWZ7ZPl5R+eJsdhfVUjqdjymy3ggoE9BrukyJTivwZKbW7xNvSqOIapaUMIUGjTIoYQ4zKGGOfUx6mBCmoOy8WEekjykpTHsmxT4mPezHfbNZvTO8S+cZR/RNlN/dHmZmSbj1hPhT8x2w5fcegXbMKvk/WJZ31UqxOrnwTckO9xeb80b7Ctv+5z8AjPoQ+OKP+p9dfGegn7i9Fjj+NXBglfzTbKys6fr7FM6qJa0zMKHEI95aUkU4bzwAXPSuZ5+A4PfQUN9RcLkUKx40V0Qza5Z74N0MNB0SS460LsCmW/XtPLbfK3U5Pv2pZ52/aB5Jccrmo/J5/jUU8opEqLdXi0jeWCXPOtYMwNEkM15s2UDWCfiY1+4HlNtmxVEjFmiWJInfUSMFLg+uA9oOBj6f7fcc6LaLObDadxBl6xRPe0SSgf/lY55BHSB8MoGPeF4UwSyFK+R1j2lA7/vdAw9Z7oGHw8C4zwBYZF9tWYCtHZBREEHjEcNTVyH2g45qoNldeN6SLFZC2uCTy+WeUVEvzxaA+1rjnm1gayPXgK/+CJz3O7G+yjw3rrsVb2pra7F7t6d47p49e1BSUoK2bduiS5cumDlzJvbt24e//OUvAIB58+ahW7du6N27NxobG7Fo0SKsWrUKy5YZyMaSEEIIOQkooseC2oMAaoC6HyTDQTkB5QDq9kqHsRZAhgGEdMdx32Ji3vYO668HRn8S7wgFWwbQnC7+qz6d3LFAnwe8ik7GGZNZiogBgYMSfR40jjitzJKBVzzNrz2LRKA0yqCEcoXxbnfFNp5gNB8OnQnXfDg+cfljzQ6dzWrNil9s3iTK727LObn1hGjUVwLOOnlGOO8WoO8sEYDMNlkfSqysXAZccK9vRro2y8ziNVU+pGd5sPPNXfDSG/sxoPxtz/dpnzXqff3PKJ0nBUYDCvCOFWuYpYMkZu166XKIgA4EitPBxPLSeWJzYjL7Zt2f9VOx4/AvOurjdz3XbUcSxM88d7gM3nujG9dYfauZvDFSlLK+HDj2OXD+ZE8NhaS2QHpXuaZZ0iRxobVFKGv3iohorxXLGGejO7O8gxSPr/sBgAKObAXaDQG+nutnTfNqkAGaFfI+/0GUqhXAwCfk70gy8PW2i8R+5egO+W2KpwUWvU09S66vzkapOWJ3C6i2TEBZZaAgLS90bMQ4aIWTodxlByzita+U22u/1l2cNkkGvqwZbmshh7uwb42s+3GJWEx1v1VmS+SOBIa8JHZ159wIlD7vZ2vlvg7sXgQMfAbY+QjQYZQMuhlp1nCM2bp1K0aPHt3yWvMtnzhxIhYvXoyKigqUl5e3rG9ubsZdd92Fffv2IS0tDf369cOKFSt8PoMQQghJZCiix4RG6bx88Zhvpyp/rIiXFlv8QvNGNyPIFGZ9HGhpS/9O7nLJJCk0iJezORlIyQe6XOc7KFFfIcvNBvH+s9iA7Xfpe2PvuF86E0YgbEFZg3i32zKB//xcsvMGPunu0GfLTIlNvwMuDWL5EWssycCuF4JkeJtkirsRSJTf3ZoR2g7LKNdPYmxqvhOB9YvH5Z6mZYvnjZZz9tKVIhbpoW1ryxaritHLgGNfSjHRHlN861ucjGe5hiZy+heBBGR5weVih+E90+VIsQicAQV49/tasWmfOeAJzzJ/0TxYVnLeGElQGPSsrz2DqxnYfFtou5G6vcGLkmrZ1P6zdHTjelv2x1+s7/OgeIjv/9CdDd8gAxHp2YC1DZDRSf+7NWorADRJDPZqEY+9s8kt6fKMZEkFqtYAOx8Sv/vPZ/u10VgRCA9v8P38tILwhV/90dojkgx87//zxwFHdwYZdB4rz3LNh4Auv5Bj2t4gQrpyiZBqzZTPMqfQdsNo1P4ogzcwSS0BZ737N8tyi+I2OU5bssDN7sK9jTLQk5ovHvppZ8mAknICXzwaOPug5zQ57s3J+ut7TAHKXvFcmzbfLst2zQs9ULZ1EtDvcaCp8oyfRXbJJZdAKRV0/eLFi31e33vvvbj33ntPcVSEEEJI/KCIHguUHSieGtgxqVwuWTVDXolLWAGYrJK99cWjgZmpoz6Q9UbA2RC8k1e5TNYbAVczUHIfkNNXPFM16vcCJR8YR5x2NQL73pd/ehjFGztRvNvNKcBF/xCLA5PJLW7US+G/i/4h642AszG0h/eJFueLNsFsISJdHyucTSL6bJ0SOKOj8AVZT0gwmo4C9qNA5UrJ7K5aGSJb3O+8taYDve4BzrpCBmkbq6TAaOk8yb5MKxB7lx7TPAM9J+pZrq339pgGAgXWb18Twb/4Tt/vGbJQnjH0hOq8Mb5CfNVKEdo0gdpfNNe80wfOBQY9I0J86lnyzLX5977PCXljxPM91KyWntPEZiUUzkYg1c/btyXz3Z1d76gD1l8nxZk1axZbplvIdwBQsi5YdmttuTub/LhXUUvlnh3k8C0uO/JN92CojvXMvvfEnqdkhs7AwXIArsDM8kizyb2xuWcthfMr19Yf2uj2oJ8rx70t21cct2W7i9oelH22ZQKwAW26hY6NRJ8WC6BGSbhwNsqgT1IbEa6bDstxaDIBsLgtU+yA2QyoZhm4syQD+z8Gvn5aPnPUB8CXc/xmonjZ8Wh2QXlj5bw+tBEofyfwuNLe3/t+fQuqymXumgJD5XoHeGZOBH328bIdGvi0Z38JIYQQQtwYRBU9zXHUBhby0qhcJuuNgDnJnf0WxGe18KX4xOWPtyfqiayPFc6G0IUb+/0xtvEEo/k4kNJBMqfTCnwzpzf/TtYbgUTxbnc1S9aUf6dPy0J0GaS2gKMmtCe6YTK8M8NkeBtk8ETZgVVj3TMQnvBYCtTvF0/n0UHuAYRoFhxNR4B2g4Att8hyLVv88EYp2qidp7YcmclWudxXSN052/OZ3kVGAWDMGhElO/0UKFHBxdJwnuXJuWLVcmijzKzxvn6kdQLGb5UsaygR0P3PW/8inN7oZTo3VAIX3COWNsm5MhjV7xHA+pysVy6g/gfgizkiwu3/EKharZ9lWr9P/3s1tKz4UCS1EasUb9qNcGe+PyfXfkeNu+CnGYAZSDvbN1O6/qDcB2q/dxebPy5FLG2ZchzU7QVg8lyL2w0XUTytK7BtumffQnnjA/K72I+HHzjwJtJBFI28IrnGAV6DHCZ9UX/3InmOVA6g20TAaZeM48aDMlvAlgu06e/14Sfg+04Cqd0HwCkDUnDJs6m91u0ZnioDFvYGwGJ1P5+43AMaNfIs2FwDJLcJtDnSftfVY93H6J1is+Ky62eFj3xbbIT81wFuwdvpN4i2XK5ZaQXBj+HKZcAAnX6LhmZB5X29C1fvRdvWflyOd1qxEUIIIcQLiuixIFEK+DkbgMOf+XbWveM0SoZ3omQkh/tdjfK723KAS1cDB9f7ZU5XynKjeE7DFNpr3Nt6KJ6YrfqdRO21UWxSwnqiZ8cvNm+cjWEKHhskY95eLdPOUzrKrB2TGTDZ5LUlzTjnOzEW3kJqUht5VkjvCtR9L/dhTZj0Pk+t6ZLNCZP4WocSUjVRqscdwNorPc8iGefox6N9n17By8IXPZ7lwbLktcFCW46vqK8RaaazNR3oda/M5HI2y71pq9+MvhZx9lXxPf78QRHSP39A/7PD3SI0G7P8cUEy5YuAjG5iuXPZNrfImCOCuVZ43ZYNtOknAyP244D9sIiD1Y2AyynWFk11QEpmZBnl2kDILog9jff6SAp5RpJZ703IbPIij0e59rrwBRkkBOS42L0IGLZQ9t1R55VJb5Lse3MakOZXA+gML9wYMbXlHiHcoXmDZ8vsNpfDbZHikMxv5ZB7kKPOPUjjnglxYD2wbYon2SR/nJyvKR3F1u+83wVeT/LHSba3v/VPgI2TWeoSBRXJFdBvlv51Qfs8/0GdcMcvEJko7j34o82cCIa2rS0bOF4KZPcNHwMhhBBCzhgooseCRCng56gNHadRMuYTJSM5XIFToxRAtWWIYKNZCGjkjQGyuougYwTMVqDsVREO/Avflr0qAoMRcDaEzvwzymCUJSkxPNGbj4YueHzJ0nhHKNhyxYN6y+2Bdi6jlwFOZ/xiI8aj/iDgPC7Z2u2GAAX/JVmg9Ucl07tiuWRd62UbO+rE9mDgXCB3SHghFfCIpY46Ecq7/kp/hoejTq6nve8XOwP7cRGTLMmSFVr0HxHyTMlAyb3BxfveM/VjiiTT2ZoOXPSODD5tmST1Ory91/2/K3e4tFHucMmCDUZIgdxtM3J0hxTU3npHoJA45GWg4RiQmificFJ7wFUvWb1md/FD+3Hg+C6geIpf0cIisSzZ8ZBYvGy6NfKMck2k9PdmjmRAorWZ5Zo1DcyBAxZDXpLBgo7jPIMHyiWzbOzVIuhas87oIoxhaRlccc9UMpmluLvF6vG11zzCYfEI4i3+4enAoc3A9um+Qvjg54AvnwT6zAAa90uR2q1TAwtn9nlQzq1118r7K5dJfYIv/gi0G6p/HGoCuL/1D+B7jalaDgycEzor3HV/6PbxP6bDHb9AeFE8qY3MTgE8MydCFf49tFFm+lgzgPwxPJ4JIYQQ4gNF9FhgSwe2hxCrhi6IS1gBJOcCnz8cIoP25djHpIdC6Izk4PVvYoslLXiHPX+crDcCrqbEyJxuOiaFOv09dvPHur1Vj8UrMl/8p/q3dn2sSBRPdFuGdPaDCYU2g8w8saWI8OZToNc9k2fbdMniJQSQ7HNHDVBXLtYkJqsUcd7/oWeb/HEiYluS9Y99R53YvhT9J/R3aedxRjfgonflmFQuYPuMIDM8ioC+DwMrLwVGrxAxrnhaYIb04OcDM1M1qlbKtVqPSHyze0wD6vZ5BnZ7Tg0/UPDlY/J/qAK+pfOAcZvkfPTJsh8L9LwDKFso9xKnQ+57mu1FUrb4PzdWiohpThax3lUnAx/OesDSFtgyOYTgv0LuXVqB19ZmlAMymOFNJAJ5qIGD/HHioe9N7kgpfD7kJb/CjybA0QRYUwBbVxbyrN0rv6NJicDsqBExVzs24PIqapvmXt4MbJ0cWGx28Dxg213A/g88ywsuBwY8BTTsC6wh4D1DQRPCi+8EBj0PVK4Css4PnLUBeI7JLtf6CuJpHUVs7zElxHHotkXRozVWKeEKbPsf04c2ih1SKIspe22I9WPlvCmd5x4Imw+UzJRril7hX812aMgrgCkFyDgrdLyEEEIIOeOgiB4LHHXS2Qxmk2IYD+/GMBm0BhHVTCp0RvKAOfGO0I1JsvGUM1Ds7z0ThrEfSZTM6eS2QNMBOY8GzPF4t9trgOZjQHKHeEcohMuKCrc+VoTzPDeKJ7otJ7Qnur+wFC/stcD5vwfqfvRdntYFaH+hcQZPSPyoLQccx0WAM3l7Xo8QgerAGs/zQOUy4NA14gfsjb81nC1TronBniUsKXKe/LDEI5BdugLY/z5wYJX+DA9Yxb84uY0Iw3r+4tum62emarjs+uKtfxFOjTz3YGjNN2I1U/+D574UqQWM9n+wLNN2w4FDm4DzJ4u9DQCknw3AJDVhBjwuRVmtmYDLBCBJPLu3TAoU2/o8KPuwZoK0gyachxT83UUN/QsVRrp/llTfa2EkAxJHS4D+fwx8Dskf56lzM2GHJwPakiL2IKZUIKt94OeeTtTudc+wdHmKmlqzZFDLkuS2Qjkm9yBLqgyumK2A2SSidfdbfDO3NZsl/6KZeWOkkPzOWYHnQ5W7+G7uMF8Rvc0Asdgrfze4GO59/lUul0KeaR1FuNc7/rX39pzme13xP3+CEWx9a6xSgPDHrDfHdgKdr5VZkUDgMdxzGuBqlPNRb/2Q+UDjEWDcBhnIcDqAAU+IZeGgZ2Q7e7VXDQO37ZAtS65/hBBCCCF+UESPBY66MDYpBhHRE0VUcynxP9Vrz55TZb0RcDYA669zFxp80rdg5/rrjFNoMJxNj1GOTyj9glWaoGGUKQjW9NCZf9b02MekR6KI/fba0J7oRhGnTSbJOAxWUNZkkEEzEh9qvhWrn2AZpbt07BK2TwfGfuZ5HdSHvMg3M9X78+sr5DzRCowCYpEUqk5LmwHAul8Cl64MPlulcplHiNbDnCwClr8A3W64ZG73nyPv9xbvlw2T+Mes8hXsIrUkSWoLHP08eJZpnwelAKi9Tgp42rIAc6psq/fbDHgcKH5UX/gEPBm93pnk4YRIe7XEqRd/qP3LGwPs+zcw9GVgs9syKpJCnoPmAk2H5LdwNcuAsy1b/p0ONhVNR+Ue4Gry+IW3FMXMEXHUXgs4jgHJ7aUN7LVAcjsRUp21UuC0aqW0J+AWwh/XseOZBzRVATsfEdHb3/qkx7Tgs/pK7hPbJr1C81UrPLMrNXKHu9eFEcO9sR+X4y/Swpka2vHXWusfwFf4zhsbOis8byyw/yPPAJT3eZU/TpJL1l7hu2zg01JLILUAKHTPDmnxgk+WY9uaIf+GzPf1iteshQwyWY0QQgghpwcU0WNBcjvg84eMb5OSKKKaNSWMN/Zz8Y5QcNQBwxYFdrTyxshyo4jT1qzQgopRCrUqV2jbGS2rLt44GzydW/9OYs9pxsnsNyeHzggzJ8c+Jj3sR8J4on8U7wiFRCkoS2JLbblkSm6ZHD6j1F8Uc9TJ8a5lVgf1zl4hWZRj1gI/LpHrdu5IsRDa+xaw/U7f+02ooqAj35RMXABoPnJi+5w3BvjhnyJo938M6DtLfJ3t1XLerrsWGL5YhHo9bFm+8UaScZ1XJFnjB9dJocpBz6HFUsOaKgNcLqdk/e5/3+v9Y4E+9wOH1vt+btVK8S9vN8R3e+/1WkZvawR/W5aItq3JKK/fLyJr2UKgzUDJpDVbZRaWLcdtPaP5aWd4/LQHvwRkdAbQPXRMRqC2AkCz2y/8mOyXLVOE7uajHlsUmGQwXQGw2NyWO+7trelSOLP4ds/xk1cE9LpTLFc+nw0c3ijHuP8zuXbsH9kW5Dq+QmyNhrzkEb39ZxyEsuUJN+jkL2xHMvPTfxtbtsdrPRT+x2h9hTyfhDoO9ax/tMGa9dd7/jZbg2eFD35BfjuTCRj8IqCavLLALTIbZNwG9zmbDljTZJk1DUgLNtPw/ND7SgghhBASZSiixwJXU2i7DFdTbOMJhiUttG2CUTy8zSlAr7ulo+MvAPR5UNYbgeS2YQZPDCKqmSySeaXXnqM+8Agq8SZR7IbsNSJi9L5fMhm1Tq29VsQ0u0FmdDQdAnpNl2xKTQiypMpMifROQNPheEco6Nq1mMKsjwOJYotEYoeWfd7jDhHBgw1Wth8p22t2EN5Wb81HxK/bZIpMpDu8RXy/HfVSCPTrpwK/M6k9sGNm8DotPdzex+EE4bTOwJBXfYscegtrjjrJOh/wBFC331c0D/XZ9fuBhkqPoNeScY1A4bPFw/hlyRLudJUIb00H5dqgZQ2ndXFbY/hb0ywH4NK3polU+PTel5CCuLuo4d63gaGvAJt/HzqjXLNccTWLHcvgeW7RuFrsRlLy5Hkno3PwGGNJfaV7xqLLNyMYJhkEtyRL5r/LAbhq3Z7hmYAlQy7pWnto5BV5ZlE46rye8ZKBpCz9Is6FLwAX/xP4zzXynqoVQJdfun/7lWJ9FKqIa79HgJ2z9fevaoXsF6D/vHGidihA4PkQSUFN723yxwKmJBG6rZnyulIni10blKkvd79vHJDTC8ibD2y/S7/ekGaL4nKK9Y/9uDsTPEWeE8audw/cmD2e8AFZ4TnGOU4JIYQQQk4Cg6hjpzn26tCZvuGmXsYKewNQ+Lxkavln0A6eK+uNgKNJOu9drvPNTK2vkI6ywyCDEs4wgydOg8RptgFfPK7fqTRZjFMQMaztjEFsPZLbuYu1/lHf1iO5Xfxi88aaJRl+/sJS3ljpSBtlBoI1K/Qgj9UgM2QSxhaJnHLqD4pIuPk2ObfOuzl09vfZ18l6Rx2w9kpPVmzZQhGkPrseGLMm/DHmbHQXGZwq4mtjpf53XroidFFhLSM+XIZ0+bvA4c3AZduA41/KvUSbIaId79p79QoG+n+29pxky5JB6NznAGcz0HxIvqfDxTI4aUmWbZ1NIuQVXAEsHeibfTxkvvibe1tlBN1nHWsM7zYNhrZP3vsSVPAvkizmHQ8A50wE1l0PjPyb7IP9GGBrCwx7TZ4H7cfclitZgDJJJn1Gp+BxRJuWopkmySx2NsnfWgFNa5aI3krJb+FyyW/fWCFiv38md/44GZgpe0USIFLygVVjgcYDsn7MGvd7/Ac4VgDwsjnSPnPQc8DWafrbb50i91mfwpkFnm3DFXF1PRi6bbRzUE/kDid8JwXx2M4rCvQC1wpqBrOG87ZRyR8HDH4O+Oo5oM8MOe8HPy+Z83qWRqlnySBTl2vdHvhJ8nw/8BkZsBk81+MRb8sCLOnyXG1LA1I6AMn9Qu8nIYQQQshpDEX0WGDNDj112mqQTEqzVf51/oWvV2l9hTxkK0e8IxQsFqBkBtDtf4HUjh6vcaWAkpnGKSyaMB7zjcF9NyuXyXojkBTmPAm3PpaEtPUwiH2TNRUoWyBZmj2n+g7ulS2QrEcjYDKJP22wQZ6hr8YnLn/CiflGGZQgp5baHwFXPVD/o0e4s6YDF74ps7m63wb0vNMziF61Eth2NzDwOY8opmWED5gjYle74cCP//L4JAdDE/GqVrrF2Bqg9IXAc8deHbrQuTZrQhOEA4qA+mWbb71DbE+CiZOO2kDR3F9sbhlkeEG/1smRYqD/41IYNC0fWD3et6CnN1UrxItdu4adiDWGhr9/uXdcWkav/75o9lO973fbUaTL/cnRJPvQdBgY/v9EsIRZxNJo+5PXVwDNhyVr2JrprslgFrG76YgMUriafdcrM2BLBbbfB5z7Gzlev37GU4NGbxZA2atAv0fld1D2wJoQgBw7SgG5Q+Xe2MVdK+bTn8p6W0bkAxxVKyH1MUIMAg18wvdc8f5twx0L1ozQ621ZHtHbfxAo3KBTcvtAUVwrqFsyw3f7oyXA2b8CsnvKa//ElsIX5Dg6+zoZSHI5gN73iVVQSoE8rw952V0c1W2ZotmjwCrFrgkhhBBCSKuhiB4LrOnSMQw2dXrowriEFYA1Gdh0S3A7l2EGidNZD5zzv8E7dc76+MXmTTjRzCiiWvOxMOuPxySM8JhCF+z0tviIJ4760DMQHAY5Ph0NQPdbghfo1aatxxv7cf1p6YAcC3aDHJ8mU2gBhYVFT3+87Vu0mUbWdJl9suNBv0KFXkVFK5eJ9dP26Z71VSuAxmkAlGSPrr0CwLTw3uAaDT+KtYL//dyaDmSeD3wzX39Qf/31HjHeUSci6fmTJb7aPb71CLTM73C2J9ZMIO9SoON4YNCzIqo3VAKwAH0ekqxZKGDbXTrZxe59zR0uGfa5w4G9fw8s6OlP1QrPwH9rrTG828SWrSN8jvEUR9SsbNZfDwycK1nSjhovYdoE2NIBUwqQc074OPyp/UHay2xx+55XewpkNh+X7GZrunynVjTUmhZY0FW7rn/3Z6DvbLcVip4ovhDo+xBw9Atp59zhoe1PcodL0cz+j0kGdNB733KxZtG8/1M7eta1thCm/Vjo7e3VwX3qIzkWQtnxNOwTAXv7vYHWJ6Xz3BZ4OoNOfR4Uu5UOozznSloX2VaZ5Lzo/5iXr70FgEmyxgtflNltPl7hyUBWLyA5SHY7IYQQQgg5JVBEjwXO2tBZM06D2FDYq0PHaRTbGajQnbrBc2Mfkh6JIqrZcsKsN0iGtzLLlOXiO33FqPyxstxlkPZMFNsZU4KcR+FEcqOI6Erp+8lq4pRS8YmLnHpqKwHUi6fz4c+AXnd5rBt6TANK7g9+nmm2E/ZaKbbpnRXubABSC4Dq3cD4rSKcdr1B36ZBywzXSMkDGvwKAWrfVzwteDzeGfF5YyQLef31oQuBAnKfGLPabUECoH6vZL3W7weO7gC2TRGRfucjOgUHn5d90xsg1WLrOc0jwGr/h8sqbj7mGVxI6+Ip0OqPbtHEseJF/9VTwKBnxN7Cftxtb6EVuGwGxn4mwqctW2ajZHQJ/PzaH2VG17EvAbjcVhn1Husve7W815wk2eO2bHdhZ/d2jlrxQK9YAbQdIAUy/bP3tWe33g9Itn6wwYgeU+UeGkoU3/GQCLqbf+tpbz28f5f+j0XuCe5s9H2ebG0hzLDPLH6Faev3e377cNni+z/yDJD4nGNFMrNh5yyxZ+p+G5DayW194ra5sWXJ7zboOQBOoFnLAE+V5fZaoMNP3MdQimSQm1KA9GBFMwkhhBBCiNGgiB4LwmXyGiXTN2HEKlfoTF/lim08wVCmMKKaQURfvUw7jfxxxhHRLVbJVGw3VPxVNbuhQxuB7TMkk8sIJIrtjFJhziODiL5hBZMw62OFJVmydnOH+9ZqOLRRlhvl+CTRpbYcgEusUw5/5rE/MSfL9TOcB7NmVeGo8YjUeWOAi94RkQ4KyOwmWb6VK4BvXwPOvRkY+LSnOKB/ZnjeGPl+vazbcPEMngvYLwByRwAwiX/1mDXuzNgQ2I+Lnzvg8cBefx2QO1L+7nWP/qBd5TJg62Sg76zQn+8twGr/h8sqtmV5LEfaXwj0eUAGr/0HIHrfL5njoz4AoID0s2XfFYD+j4pVhgliu+KoFq91W6a8x9ko10rlcAvlX8u1wFnnLpyZJa8bKuU9h7cCOx8Chi0KLDyeN0asfhw18vvpeYu3vxA47B7k6DEtsE3D/b4DnwxvnaKJ4t7tHQxtvaM2/O+hrbek+Arn9ftDFLX3m2GRNwaAKcT2RSJWtwwEFUmh7J5TAbiCe9bnj3OL3wBg9rJCOSb3GEuqWKX0e8w90JHpsVGxpQNt6BNOCCGEEHImQBE9FljTT259rEgUsSphMn1NwO5F+qLa7kXijWoEXHag90wpCObfoe89U9YbAWcjcGA10Ka/10L3QMSB1ZH53sYCc3LoTDdzcuxj0iPczBKjzDyxZoQWTMJ52MYKl0OK5ukVQO3zoKwnpw+1lQAa5LrTdAgwpwKjPwGajroFtwYZOKn7PvTnOBsDhcLDGyXbefs9gYLvsD+JP7j9OHRnZWmDtE0H9bNuw10nG6okQ9pULTGU3Cvv7/1A5FYymge2lmWvnEC/R4Cds/W/s2pl+EEmbwFW+z9kVnGR2F6UvQq0GQDAJL/L4Bc82d+2DFkGs9zn0s52F8yEzNSBC2g6IEU/LclA7bdA8xF5T8UnkmHf/RbPAIa3zcuaCb6DGj2nAmsvF3/7UR+KB7ZuNrhZxH7/wtQt7er0tKueYB7u943UOiVUAU1vWn6PNKD6mxC/x1jP71Vf4TtIu/l3MlCzdYpfkesisYDRZlho7euoAwrnBRYXzSsSqxWTDSi43F2wN1NEdccxKTbrapbX2t/Nx72yxVP1ZxIQQgghhBDihiJ6LLCmh870NYyIngUUXCEipX/BsaM7wk+5jRXh4jBKnOYkySoLJqqZk+IXmzfOevHb7TEtUOxfe4VMVzcCjrrQBXq9p2/Hk6bDoWcgNB2OT1z+JMp5BIsII3oCS+ELst4oOOuBLtf6nkf1+41Tp4FEh9pyQDUDlatFMM08B9hxv8cqxJoOjN8svsn9Hw39WUltAq1YekwLXpzYZJHi3/bjngKW/tft9dcDRWulOKH3tcia7utFrYfJLOJz3T6g/O3ghUA19KxkAI8Htra968HQ3wtTcLsVTaT3/z+YB3XBFUDh83JP6D1TirdbkqSNmg+JsGpJA358Dzj2uXiEl8wUQbzsVd9CmtZ0YMwqoNj/+uNVWFMTtbV26XKtZ5l3e7VY9xwP7R0+cE7oWULa7AU9wTyS7PxQeIvi3u0davAkb4yI0Nm95NlGi1NDm5lQ9oqsT8kHVo7yrM/uK4MTQxf4Zn/bMsXO5pKlnsKYMMmAhwuSLe5scG+f7fYSTwIyOgM4L/R+EkIIIYQQcgJQRI8F5qTQmb5GEVPtjTKVe/Pv/UTKImDoK7LeCFjSQ2emWgwyKOFsSAxx2l4tHddgU8CNkpGc3DZw+jvgeT1kfuxj0sOaBqwOIW6NXR/vCAVrmPPIKIN7DrdYeNE/RLi0HxeBxWQD/vMLj7AXb8w2EdRy+gJpBZ7l9eXA/g/FfoMkNrUHAdTLMdl8HMgdIuJd3V4RYHtOlUFnsw3YOlXOrb6zg4uQ+eNEJPzset9BwFCWHFoRz0MbJatZ286a7im22e4tACY55hxNHpsKsw04sC60KFq1Sv5P6+i7jVY8U7uu2XLkuvbjv3ytZLzxFnnDzRhRChjyErD1Dn2/97JX3f+/Jh7q9eUiVlvSfK03rJmyn5tuCe4bDkjb975fBPfiO4HcYSKc+xfS7DENKHkwdMHT3OG+y3tO870GeC8HgOajodsi0mxxPcE8nOgdiXVKXpEMTPR5EPj6mdCDwmWvynYN+2UWQ+5woPAldxHUWrd9mQlwuWS2gTlVZuVculw8w7XZAC6H/IaWFMDWVQR0Fs0khBBCCCEGgyJ6LLAfE2/QoYvEj9JeLdlA9ftl+ehP4h2hYLIDW6bodBZXAFsmSXEtI+Cod3dGTb5Za3ljpVPnMEjWZ6KI07Yw4ka49bHC2RQ6O8/ZFNt4gmEyiw+w3u+eP07WGwFHkwyaFd8ZmOE9eJ6sNwKOBuDid9yipF9B2YvfAZoNYt/UdBg47xadmRJjjTUDgZwYtT8CqlHuhf4FB3tOATbe6LH0GPikx7pEK1QIBGbnFr4I7H0r8Lsi8aH2zgw/vDH4LB0tS3zgc8AP/wQOrQ+SUe4upLn+erf9iQ7e97Mxq8WnXe86pwn6GefI801yrgjbY9ZIUejSeb6ie94Y4Id3ZfnAufKsofmJm8wisPd/VP7vc78I6HU/AFDAumuBdiNkVsq6X4pf/KGNviJ4MC92pYBBT8n1r+dU38KlGpF42vv/XsF+v1DitzeRZovrCeYtx4VJP3P+uz+7r/vT9EXx3YvkuHS5gOQUEb6dTb4FNK2Z7t/FLYy7HPJ3ejfA6QCsyZLMkNQRyMgLvS+EEEIIIYQkEBTRY4GjXopI6XmXDltkHNEXSjq4elQuk/VGwHFM/Ma7/ELEC2/bBJNJ1huBRLHLsKSGzlyzpMY+Jj0SxcPbnCyiWedrJBtRs0Wq3yfT3Y3iie44Kp6yI9+UInhahrclTYS0wnlxDtBNSntgy22BNg+Vy4Hi6cCQV+ITlz+2DGD1WHemrl/h2/XXAeM2xDtCcqLUfC9e2ZWrJQv8vJs9Vmel84BdytfSo77C896vnwLaFQJdfyXieoN73aGNwNJBIgCPfFt8ztsOkuMmo1voeCwpvpnhA54ASu4PPkunxzS5Fmniv54NTEpHmTEx8i3JGrdliQ+6v+CtYcuW9wxZKFnr2nXuSDHQdjCwa56+oH90h1xzvH3ENaHfUQdsuUUGJgY9C9T/IPd1b1sZb/LGeNp96xRJVDCZWiGCL/fUKvAvXKoRyYCGvygeTCT3Fr+DWfzljRXP7lCzF+r3y996grmjzreQcYvobZLt+j8mvv1D5ostit3tCW4yS7HzgU+7xfJjnuKZyR2YFU4IIYQQQggooseG5HbAl4/7FZh0d8C9OzvxpjmMCBlufaxIbg98Pjt4p9ooth4mc2hx2igZyTADfWcBXa7zFUPq9wM5vWS9EUjKBlI6iFCSVuCe0ZEt4vTm37mnjRsAl11iK3/XLxPQnZGc1DZ+sXljbQuM/Duw5feBmegj/y4ZhUbAWRd6cM9pEC98S5oIonqCXV6RrCeJR+0PAJyAsxkofwc4vMHLNmU4UPQpsO99oN0wz3tMXu931Em29IVvAttnBg4GVa2Qe0Hna4C1V8qy3g+Et9zQPlsrMKnnJQ7I/UebAecdk/9xWrQWaH+xbK8J53lFvoJ3SwxjZZ/bDpYMcu/zc8irQOnzoe1PSl+SQaW6vR6bK+/Pr1oBKDuQmg9AReYPXrUCGPgEULvHd5twIrh/Ac1IBXGNpDZA1WrPa80ypb7cdzvv3+1oCdD/j/oWfz2nAq7G4LMXBr8ggvh/fS7Z+kltgGGviVjuXSTT5ZLPT+koWeLmJBbNJIQQQggh5CShiB4LXA5PoSq9zCyXQcSqRLH1cDWH7lS7mmMbTzAUQnuJGiSxHzBLsbmdfwy0y8h/WbLTjIA5TewA9ApMjlkjBcUMgQvYNVcnK3S5rBs8Ny5RBWBLcfsG69k33Q4MWxifuPxpPhZm/fGYhBEWe627kKLSOd+nyHqSWNRXiA//gU/FduXwhiC2KWOBLr8UGxNHXWCmsaNOhM9gQrfmc67hU8TTbyCuz/1SUwPw2KaE8xuv3RN+RpG9Rj5XK9S8/nrPd3sXydSKRB7Zqn+dSysIPuilid5fPibPPdqggW48btE/kkxw7/e0VgQ322Sf/AuXavsV0mO8SAZyS+e5X7uLhpsswPbpXtt5ZdvnjxOP+qaj4uXuapK4rZkyS6n5sHymOdnt9V7v9hbPkgKp5jQgrX3ofSKEEEIIIYScEiiixwSl78mpvR48L+YR6UJbj+hiUjLTwGcGgtveoexVYMCceEcomCDFZP3F1MrlsnzogriEFYAJwT37t04xTpwqTOakMsjoib1GP9MVkOX2mtjGEwxrZpj1Bhncc9To22RombaXLI13hKS1NB0G4ASyzhehu/cDQe7ly6W2QK97xAu9dB4wbhNQPNWzbWvEYG+rlkHPADVlciwdKQac9ZIB7+2D7l3YUg9LimQjhyokrFzuffGygPnyMdl+0DNAx8tkIKByhdgTjXzL4/sebD9C7aeeRYw3mt1ZuO28RXJbFlC5shUi+FigulT81Lfd7VvAFPBk5et5jOePE5Hb2SzntncGuCVZMu01X3dLMtB0RIqJW1JFIG8/LDAeQgghhBBCiKE5o0T0+fPn4+mnn0ZlZSX69++PF198EUOHDj31X6xcYUQ116mPIRJcDv0pxFp2lVEy5sOKamHWxwqF0DMQDKKlwlEbWkx1GCSDNmHiDCM+h1sfK+zHTm59rLCGGdyzGmRwLyk7dCFho9gNJSBxu3ebTCKEavfo3CB2PdZ0oN0QoNNVQHYfsdio2wt0+IkMqFgzxF86FP4Z09qx1HEcULbAc/xb06X45pD5wNY7ZHnu8NDnyKGNQPuRoWdKmLweB71tUgCg+Yj8v+JSz7JgYnm4zG9tvS0rtKhvr5UB8YbK8Pvm/R6fLP4wInifB4CUAsDRLMkMzkbxl1eQ18op9xVbjrS3s1Gu37YswJoFZJwdel8JISTB+fTTT/H000+juLgYFRUVWLJkCa666qqQ71mzZg2mT5+OL7/8Ep07d8aDDz6IG2+8MSbx+lC7V+o+2I/JddyWbczrNuOMLowzujDO6MI4o0uc4jxjRPS3334b06dPx4IFCzBs2DDMmzcP48ePR2lpKTp06HBqvzxRMqehJMuty7W+mZT1+2W5UVRfS0rozne4TnyssGUAZQuDZKIvlOw3I2APY4cRbn2sSJQ4rekntz5W2HJObn2sMCWFHtwzio2PNSt4scD8cbKetJq43rvNVjkPNIswsy1wG2t6EIsXzcLjv4HhiyWDOxIx2B9bNtBjqtxDbNmANQ34YQlQ+53HNsVfOA6I4XqgzQBg443BZ0oMX+z7vd4iuV4R7GD32ZCZ35pdShHQsF+srYrvDLTnGvoK0FgF7Pkb0G82kNU99L7lFclMJAXJ9nbUAoXzxYrHXiPnnrcIbs2U7HCYpXBm2/P094UQQs5w6urq0L9/f9x00024+uqrw26/Z88eXH755bjtttvwxhtvYOXKlfjd736Hjh07Yvz48TGI2E3N7sBZttr9JdNA13zGGV0YZ3RhnNGFcUaXOMZ5xojozz33HG6++Wb85je/AQAsWLAAH374If70pz9hxowZp/bLw2UgGiVD0ZwEfPOydLbTCjzL68uBfe+Jj6cRcDaHzqhzGsQT3dEoli3Fd/qJK0WS5eYIM+09ViSKmJoocSaKLZItO/RglM0g1yWTFUjJl8K3PoN7FVI0z2SQ25g5TYS6LZN8hXTN9sHMwqInQlzv3c4GEVwdLjl3k9sFbtNjWmi7th7T5HgtnQeM+kD8sv2Pj94zPT7n3uQVAU67ZMTvel68yBur5H5y0bue7bztX7RzJONc4Id/eop2WlJCz5QI5iWeP86TFR6JTYq2nzD7esBronfZQrn/rXJntY98R4qrNx+VDH5bFuBoAmxtpPim0wGkdpJzy9Hg9gfPlueVpkMimhs1O4YQQhKcCRMmYMKECRFvv2DBAnTr1g3PPvssAKBXr15Yt24d5s6dGzsRvXavvk1l1QpZPmyRMe4ZjDO6MM7owjijC+OMLnGO0yDqw6mlubkZxcXFmDlzZssys9mMoqIibNiw4dQHYE4OLaqZk099DJHQdCi0/UjT4fjF5o3jeGjv4dGfxDtCwX4E+M/VwNBFwMAnRISwZUlm/6pLgYv/L94RCtb00GKqUTKnrRlh4jSIN7Y5NXTmtNkgIropTUZqdUdwF8h6I5DRGaj5TnypbRme88iaKUJaRud4RyiktQdqmtzFAGtlZoQt231cJrMY4AkQ93u3vVaE29R8t6WZCryX5w4PLkxXrQR63y/Z4yPfkuO4x1QpIupsBNK7Ac4mIDUPaDci8Dwc8jKwehxQ+KJHeB72/2R9MPsXjbHr5J6oeYpHkiHu/zqvCCh8CXA5gW9eiswrPHekDG4NmQ+4Gt1FMzMAk1mKVBe+CNjrZRDAliP74WyW4tbmdCDjrOC/RwA9WrEtIYSQU82GDRtQVFTks2z8+PGYNm1ayPc1NTWhqamp5XV19UnM0rYfD1PzxyAzVxlndGGc0YVxRhfGGV3iHOcZIaIfOnQITqcTeXl5Psvz8vKwa9cu3fdE9WbedMi389kSgMHEaUsasH5ccHG6aF28IxRsWaEz6vSmnscDWzbQeAD49KfB1xsBU5JYy2ydEijiFL5gHLsMc3LoOI0yGJXRBVB2/czptC6y3giktwdq7MCw19xeYm7R15YNqGRZbxQyz5EMXvtx+d9kA9K7GmMk3JvMTvI7O+sAmCSD2JIGpHWMd2QJSdzv3bYsAC6goQJIyQPsdYH38nCFNE1mYFWRFAPtORVYf61H2L50hViluRqB/nMAyzOe89BpFwG97nsRpVddKvcTTQwPJYrnj5OCmZGI3nlFMoNr/fWe9w56RgphnnuT+IUrh3iFOxrcXuEuty1KtscmRRvcYlY4IYScsVRWVures6urq9HQ0IDUVP1Ekjlz5uCRRx6JThCJUvOHcUYXxhldGGd0YZzRJc5xnhEi+okQ1Zu5NUM6w8HE6bGfRed7ThZrmnT09cTpvDGy3ggkivewNTtMnAYR0bVM3z4P+mbM22vFL9Yomb7pZwE1zcHjTG9NBuMpJvNcsRnxLnSR3dd44lJmAVD3AwCTe4FJROoMA4q+Rmu7YKR1pGgeR6J677akuO/XqcAnQyR7evci3zoXGd1Cf4YtS7LQtfu9JqDnjwMc9cBn7llVhzYGF8SPbBMBHfDYpeyaG2Rwfqx4jdtrZWDRX/QeukD+trttUayZ8vfoT+Rvk1m8xTPOAdINcu0nhBByWjNz5kxMnz695XV1dTU6dz7Be1Ci2D8yzujCOKML44wujDO6xDnOM0JEz83NhcViQVVVlc/yqqoq5Ofn674nujfzbJmqrStOG8h72JwWxobCICJ6xtlu7+HbPYXVACB/rEx/N4rYltFZ4tlyu75HslHEaSCBMn27SbG/5qOeOI0q9hit7YKR3tmY7UfOeOJ+7zanSDFRV7Pcw9f9Ehj5NlD6gud+3vuB0DZTygXsmud7T/X2QXfUhfZLHzxPxPD/+tzLGsUGDJorIvzguYBSss7bK9yayaxwQgghMSU/P1/3np2VlRU0Cx0AkpOTkZwcpRmliVLzh3FGF8YZXRhndGGc0SXOcZqUUuqUfoNBGDZsGIYOHYoXX3wRAOByudClSxdMnjw5ouJk1dXVyM7OxvHjx5GVdQKZzkGrxy6QrFWjUPMdULlSMim9bSjyi0TANBK1e30zfY0qGCRKnIQQw3HS954EJ/737nIALkA1S9HYwxuAXvfIPVE5pACmJRnYckdgIc2Bz4gdlskpQrejRmpMWNJF7LYf9wjjWu0JZ4NnO3OqZIZbM4E0/UEDQgghxuN0vHebTCYsWbIEV111VdBt7rvvPnz00UfYuXNny7Jf/epXOHLkCJYuXRrxd505/W7GGVUYZ3RhnNGFcUaXUxBnpPeeM0ZEf/vttzFx4kS8+uqrGDp0KObNm4d33nkHu3btCvBu0yMqD0OJIqYmSpyEEHKaczp2xFuDMe7d+wE4RUhvKRqb47aTqgMcR4Hk9pKx3nxcCuBaUgGXQzLRrWmAKaWVRTMJIYQkKqfLvbu2tha7d+8GAAwcOBDPPfccRo8ejbZt26JLly6YOXMm9u3bh7/85S8AgD179qBPnz6YNGkSbrrpJqxatQpTpkzBhx9+iPHjx0f8vex3M84ThnFGF8YZXRhndIlynJHee84IOxcAuO6663Dw4EE8/PDDqKysxIABA7B06dKIOuFRw4gHnh6JEichhJDTGmPcuwti912EEEKIQdi6dStGjx7d8lqzS5s4cSIWL16MiooKlJeXt6zv1q0bPvzwQ9x55514/vnn0alTJyxatKhVAnrUSJT+LOOMLowzujDO6MI4o0uc4jxjMtFPltMlo4AQQkjiwHvPycH2I4QQEmt47zk52H6EEEJiTaT3HnMMYyKEEEIIIYQQQgghhBBCEgqK6IQQQgghhBBCCCGEEEJIECiiE0IIIYQQQgghhBBCCCFBoIhOCCGEEEIIIYQQQgghhASBIjohhBBCCCGEEEIIIYQQEgSK6IQQQgghhBBCCCGEEEJIEKzxDiBRUEoBAKqrq+McCSGEkDMF7Z6j3YNI6+C9mxBCSKzhvfvk4L2bEEJIrIn03k0RPUJqamoAAJ07d45zJIQQQs40ampqkJ2dHe8wEg7euwkhhMQL3rtPDN67CSGExItw926T4hB5RLhcLuzfvx+ZmZkwmUzxDueUU11djc6dO+OHH35AVlZWvMNJeNie0YXtGV3YntElmu2plEJNTQ0KCgpgNtOBrbW05t7N86D1sM1aD9us9bDNWg/brPXw3m0c2O8mJwPbM7qwPaML2zO6xOPezUz0CDGbzejUqVO8w4g5WVlZPLmjCNszurA9owvbM7pEqz2ZxXbinMi9m+dB62GbtR62Wethm7Uetlnr4b07/rDfTaIB2zO6sD2jC9szusTy3s2hcUIIIYQQQgghhBBCCCEkCBTRCSGEEEIIIYQQQgghhJAgUEQnuiQnJ2PWrFlITk6OdyinBWzP6ML2jC5sz+jC9kxM+Lu1HrZZ62GbtR62Wethm7UethmJFzz2ogvbM7qwPaML2zO6xKM9WViUEEIIIYQQQgghhBBCCAkCM9EJIYQQQgghhBBCCCGEkCBQRCeEEEIIIYQQQgghhBBCgkARnRBCCCGEEEIIIYQQQggJAkV04sOcOXMwZMgQZGZmokOHDrjqqqtQWloa77BOG5544gmYTCZMmzYt3qEkLPv27cP//M//oF27dkhNTUXfvn2xdevWeIeVkDidTjz00EPo1q0bUlNTce655+KPf/wjWCojMj799FNceeWVKCgogMlkwr/+9S+f9UopPPzww+jYsSNSU1NRVFSEsrKy+ARLQjJ//nx07doVKSkpGDZsGDZv3hzvkOJGNI7rI0eO4IYbbkBWVhZycnLw29/+FrW1tTHci9gSybNTY2MjJk2ahHbt2iEjIwPXXHMNqqqqfLYpLy/H5ZdfjrS0NHTo0AH33HMPHA5HLHclZrzyyivo168fsrKykJWVhREjRuDjjz9uWc/2Co/eMyXbzZfZs2fDZDL5/OvZs2fLerYXiSfsd59a2O8+edjvjh7sd58cRup3U0QnPqxduxaTJk3Cxo0bsXz5ctjtdowbNw51dXXxDi3h2bJlC1599VX069cv3qEkLEePHsXIkSNhs9nw8ccf46uvvsKzzz6LNm3axDu0hOTJJ5/EK6+8gpdeeglff/01nnzySTz11FN48cUX4x1aQlBXV4f+/ftj/vz5uuufeuopvPDCC1iwYAE2bdqE9PR0jB8/Ho2NjTGOlITi7bffxvTp0zFr1ixs27YN/fv3x/jx43HgwIF4hxYXonFc33DDDfjyyy+xfPlyfPDBB/j0009xyy23xGoXYk4kz0533nkn3n//fbz77rtYu3Yt9u/fj6uvvrplvdPpxOWXX47m5mZ89tln+POf/4zFixfj4YcfjscunXI6deqEJ554AsXFxdi6dSsuvfRS/OxnP8OXX34JgO0VjmDPlGy3QHr37o2KioqWf+vWrWtZx/Yi8YT97lMH+90nD/vd0YX97pPDUP1uRUgIDhw4oACotWvXxjuUhKampkZ1795dLV++XI0aNUpNnTo13iElJPfdd5+66KKL4h3GacPll1+ubrrpJp9lV199tbrhhhviFFHiAkAtWbKk5bXL5VL5+fnq6aefbll27NgxlZycrN588804REiCMXToUDVp0qSW106nUxUUFKg5c+bEMSpjcCLH9VdffaUAqC1btrRs8/HHHyuTyaT27dsXs9jjif+z07Fjx5TNZlPvvvtuyzZff/21AqA2bNiglFLqo48+UmazWVVWVrZs88orr6isrCzV1NQU2x2IE23atFGLFi1ie4Uh2DMl2y2QWbNmqf79++uuY3sRo8F+d3Rgvzs6sN8dXdjvjh7x7nczE52E5Pjx4wCAtm3bxjmSxGbSpEm4/PLLUVRUFO9QEpr33nsPhYWF+OUvf4kOHTpg4MCBeO211+IdVsJy4YUXYuXKlfjmm28AADt27MC6deswYcKEOEeW+OzZsweVlZU+53x2djaGDRuGDRs2xDEy4k1zczOKi4t9fiez2YyioiL+TjpEclxv2LABOTk5KCwsbNmmqKgIZrMZmzZtinnM8cD/2am4uBh2u92n3Xr27IkuXbr4tFvfvn2Rl5fXss348eNRXV3dkp19uuJ0OvHWW2+hrq4OI0aMYHuFIdgzJdtNn7KyMhQUFOCcc87BDTfcgPLycgBsL2I82O+ODux3Rwf2u6ML+92njlj3u61R/0Ry2uByuTBt2jSMHDkSffr0iXc4Cctbb72Fbdu2YcuWLfEOJeH57rvv8Morr2D69Om4//77sWXLFkyZMgVJSUmYOHFivMNLOGbMmIHq6mr07NkTFosFTqcTjz32GG644YZ4h5bwVFZWAoBPx1t7ra0j8efQoUNwOp26v9OuXbviFJVxieS4rqysRIcOHXzWW61WtG3b9ow49vWenSorK5GUlIScnByfbf3bTa9dtXWnIzt37sSIESPQ2NiIjIwMLFmyBBdccAFKSkrYXkEI9UzJ4yyQYcOGYfHixejRowcqKirwyCOP4OKLL8YXX3zB9iKGgv3u6MB+d/Rgvzu6sN996oh1v5siOgnKpEmT8MUXX/h4B5LW8cMPP2Dq1KlYvnw5UlJS4h1OwuNyuVBYWIjHH38cADBw4EB88cUXWLBgAW/mJ8A777yDN954A3//+9/Ru3dvlJSUYNq0aSgoKGB7EkLICcBnp8jp0aMHSkpKcPz4cfzjH//AxIkTsXbt2niHZVj4TNl6vDP8+vXrh2HDhuHss8/GO++8g9TU1DhGRogvvHecPLxGRhf2u6ML+92nD7RzIbpMnjwZH3zwAVavXo1OnTrFO5yEpbi4GAcOHMCgQYNgtVphtVqxdu1avPDCC7BarXA6nfEOMaHo2LEjLrjgAp9lvXr1apmaS1rHPffcgxkzZuC///u/0bdvX/zv//4v7rzzTsyZMyfeoSU8+fn5AICqqiqf5VVVVS3rSPzJzc2FxWLh7xQhkRzX+fn5AUVZHQ4Hjhw5ctq3abBnp/z8fDQ3N+PYsWM+2/u3m167autOR5KSknDeeedh8ODBmDNnDvr374/nn3+e7RWEcM+UeXl5bLcw5OTk4Pzzz8fu3bt5nBHDwH53dGC/O7qw3x1d2O8+dcS6300RnfiglMLkyZOxZMkSrFq1Ct26dYt3SAnNmDFjsHPnTpSUlLT8KywsxA033ICSkhJYLJZ4h5hQjBw5EqWlpT7LvvnmG5x99tlxiiixqa+vh9nsexuwWCxwuVxxiuj0oVu3bsjPz8fKlStbllVXV2PTpk0YMWJEHCMj3iQlJWHw4ME+v5PL5cLKlSv5O+kQyXE9YsQIHDt2DMXFxS3brFq1Ci6XC8OGDYt5zLEg3LPT4MGDYbPZfNqttLQU5eXlPu22c+dOnwGI5cuXIysrK6ATe7ricrnQ1NTE9gpCuGfKwsJCtlsYamtr8e2336Jjx448zkjcYb87urDfHV3Y744u7HefOmLe7456qVKS0Pz+979X2dnZas2aNaqioqLlX319fbxDO21glfATZ/PmzcpqtarHHntMlZWVqTfeeEOlpaWpv/3tb/EOLSGZOHGiOuuss9QHH3yg9uzZo/7v//5P5ebmqnvvvTfeoSUENTU1avv27Wr79u0KgHruuefU9u3b1d69e5VSSj3xxBMqJydH/fvf/1aff/65+tnPfqa6deumGhoa4hw58eatt95SycnJavHixeqrr75St9xyi8rJyVGVlZXxDi0uROO4vuyyy9TAgQPVpk2b1Lp161T37t3V9ddfH69dOuVE8ux02223qS5duqhVq1aprVu3qhEjRqgRI0a0rHc4HKpPnz5q3LhxqqSkRC1dulS1b99ezZw5Mx67dMqZMWOGWrt2rdqzZ4/6/PPP1YwZM5TJZFLLli1TSrG9IsX/mZLt5stdd92l1qxZo/bs2aPWr1+vioqKVG5urjpw4IBSiu1F4gv73ace9rtPHPa7owv73SeHkfrdFNGJDwB0/73++uvxDu20gTfzk+P9999Xffr0UcnJyapnz55q4cKF8Q4pYamurlZTp05VXbp0USkpKeqcc85RDzzwgGpqaop3aAnB6tWrda+XEydOVEop5XK51EMPPaTy8vJUcnKyGjNmjCotLY1v0ESXF198UXXp0kUlJSWpoUOHqo0bN8Y7pLgRjeP68OHD6vrrr1cZGRkqKytL/eY3v1E1NTVx2JvYEMmzU0NDg7r99ttVmzZtVFpamvr5z3+uKioqfD7n+++/VxMmTFCpqakqNzdX3XXXXcput8d4b2LDTTfdpM4++2yVlJSk2rdvr8aMGdMioCvF9ooU/2dKtpsv1113nerYsaNKSkpSZ511lrruuuvU7t27W9azvUg8Yb/71MN+98nBfnf0YL/75DBSv9uklFLRz28nhBBCCCGEEEIIIYQQQhIfeqITQgghhBBCCCGEEEIIIUGgiE4IIYQQQgghhBBCCCGEBIEiOiGEEEIIIYQQQgghhBASBIrohBBCCCGEEEIIIYQQQkgQKKITQgghhBBCCCGEEEIIIUGgiE4IIYQQQgghhBBCCCGEBIEiOiGEEEIIIYQQQgghhBASBIrohBBCCCGEEEIIIYQQQkgQKKITcgZz44034qqrrop3GGExmUz417/+Fe8wCCGEEEIIIYSQVsF+NyGnBxTRCTEYl1xyCaZNm3bK30MIIYQQEmsSRUgghBByesN+NyGktVBEJ4TEFbvdHu8QCCGEEEIIIYSQ0xb2uwk5eSiiE2IgbrzxRqxduxbPP/88TCYTTCYTvv/+e6xduxZDhw5FcnIyOnbsiBkzZsDhcIR8j9PpxG9/+1t069YNqamp6NGjB55//vkTju2SSy7B5MmTMXnyZGRnZyM3NxcPPfQQlFIt2+hN/8rJycHixYsBAN9//z1MJhPefvttjBo1CikpKXjjjTcAAH/605/Qu3fvln2cPHmyz+ccOnQIP//5z5GWlobu3bvjvffea1kXyb6uWbMGQ4cORXp6OnJycjBy5Ejs3bu3Zf2///1vDBo0CCkpKTjnnHPwyCOPtLSxUgqzZ89Gly5dkJycjIKCAkyZMuWE25IQQgg5GZYuXYqLLroIOTk5aNeuHa644gp8++23ADz32nfeeQcXX3wxUlNTMWTIEHzzzTfYsmULCgsLkZGRgQkTJuDgwYMtn+lyufCHP/wBnTp1QnJyMgYMGIClS5e2rF+zZg1MJhOOHTvWsqykpKTluQMAFi9ejJycHHzyySfo1asXMjIycNlll6GiogIAMHv2bPz5z3/Gv//975ZnljVr1pzy9iKEEEK8Yb+b/W5CTghFCDEMx44dUyNGjFA333yzqqioUBUVFerHH39UaWlp6vbbb1dff/21WrJkicrNzVWzZs0K+h6Hw6Gam5vVww8/rLZs2aK+++479be//U2lpaWpt99+u+X7Jk6cqH72s59FFNuoUaNURkaGmjp1qtq1a1fL5y1cuLBlGwBqyZIlPu/Lzs5Wr7/+ulJKqT179igAqmvXruqf//yn+u6779T+/fvVyy+/rFJSUtS8efNUaWmp2rx5s5o7d67P53bq1En9/e9/V2VlZWrKlCkqIyNDHT58WCmlwu6r3W5X2dnZ6u6771a7d+9WX331lVq8eLHau3evUkqpTz/9VGVlZanFixerb7/9Vi1btkx17dpVzZ49Wyml1LvvvquysrLURx99pPbu3as2bdrks9+EEEJILPnHP/6h/vnPf6qysjK1fft2deWVV6q+ffsqp9PZcq/t2bOnWrp0qfrqq6/U8OHD1eDBg9Ull1yi1q1bp7Zt26bOO+88ddttt7V85nPPPaeysrLUm2++qXbt2qXuvfdeZbPZ1DfffKOUUmr16tUKgDp69GjLe7Zv364AqD179iillHr99deVzWZTRUVFasuWLaq4uFj16tVL/epXv1JKKVVTU6OuvfZaddlll7U8szQ1NcWs3QghhBCl2O9mv5uQE4MiOiEGY9SoUWrq1Kktr++//37Vo0cP5XK5WpbNnz9fZWRkKKfTqfueYEyaNEldc801La9bezPv1auXTxz33Xef6tWrV8vrSG/m8+bN89mmoKBAPfDAA0G/G4B68MEHW17X1tYqAOrjjz8O+h7vfT18+LACoNasWaO77ZgxY9Tjjz/us+yvf/2r6tixo1JKqWeffVadf/75qrm5Oej3EUIIIfHi4MGDCoDauXNny7120aJFLevffPNNBUCtXLmyZdmcOXNUjx49Wl4XFBSoxx57zOdzhwwZom6//XalVOQiOgC1e/fulm3mz5+v8vLyWl635tmDEEIIOVWw3x0I+92EhIZ2LoQYnK+//hojRoyAyWRqWTZy5EjU1tbixx9/DPne+fPnY/DgwWjfvj0yMjKwcOFClJeXn3Asw4cP94ljxIgRKCsrg9PpbNXnFBYWtvx94MAB7N+/H2PGjAn5nn79+rX8nZ6ejqysLBw4cKBlWah9bdu2LW688UaMHz8eV155JZ5//vmWqeUAsGPHDvzhD39ARkZGy7+bb74ZFRUVqK+vxy9/+Us0NDTgnHPOwc0334wlS5a0TDkjhBBCYk1ZWRmuv/56nHPOOcjKykLXrl0BwOce733fzMvLAwD07dvXZ5l2H62ursb+/fsxcuRIn+8ZOXIkvv7661bFlpaWhnPPPbfldceOHX3u14QQQogRYb9bYL+bkOBQRCfkNOWtt97C3Xffjd/+9rdYtmwZSkpK8Jvf/AbNzc2n7DtNJpOPVxugX8AkPT295e/U1NSIPttmswV8l8vlAhDZvr7++uvYsGEDLrzwQrz99ts4//zzsXHjRgBAbW0tHnnkEZSUlLT827lzJ8rKypCSkoLOnTujtLQUL7/8MlJTU3H77bfjJz/5CYuzEEIIiQtXXnkljhw5gtdeew2bNm3Cpk2bAMDnvud939Q64v7LtPtoJJjN0m3wvs/r3Qf17tf+zwaEEELI6QL73ex3kzMHa7wDIIT4kpSU5DPC3KtXL/zzn/+EUqqlE7x+/XpkZmaiU6dOuu/Rtrnwwgtx++23tyzTio6dKFonXWPjxo3o3r07LBYLAKB9+/Y+I81lZWWor68P+ZmZmZno2rUrVq5cidGjR59QXJHu68CBAzFw4EDMnDkTI0aMwN///ncMHz4cgwYNQmlpKc4777yg35Gamoorr7wSV155JSZNmoSePXti586dGDRo0AnFTAghhJwIhw8fRmlpKV577TVcfPHFAIB169ad1GdmZWWhoKAA69evx6hRo1qWr1+/HkOHDgUg93gAqKioQJs2bQBIYdHWovfMQgghhMQa9rtbD/vd5EyHIjohBqNr167YtGkTvv/+e2RkZOD222/HvHnzcMcdd2Dy5MkoLS3FrFmzMH369JasMP/3tG3bFt27d8df/vIXfPLJJ+jWrRv++te/YsuWLejWrdsJx1ZeXo7p06fj1ltvxbZt2/Diiy/i2WefbVl/6aWX4qWXXsKIESPgdDpx3333BYxk6zF79mzcdttt6NChAyZMmICamhqsX78ed9xxR0RxhdvXPXv2YOHChfjpT3+KgoIClJaWoqysDL/+9a8BAA8//DCuuOIKdOnSBb/4xS9gNpuxY8cOfPHFF3j00UexePFiOJ1ODBs2DGlpafjb3/6G1NRUnH322SfQioQQQsiJ06ZNG7Rr1w4LFy5Ex44dUV5ejhkzZpz0595zzz2YNWsWzj33XAwYMACvv/46SkpK8MYbbwAAzjvvPHTu3BmzZ8/GY489hm+++cbnGSBSunbtik8++QSlpaVo164dsrOzI3pWIIQQQqIJ+93sdxPSWmjnQojBuPvuu2GxWHDBBRegffv2sNvt+Oijj7B582b0798ft912G37729/iwQcfDPqe8vJy3Hrrrbj66qtx3XXXYdiwYTh8+LDPiPGJ8Otf/xoNDQ0YOnQoJk2ahKlTp+KWW25pWf/ss8+ic+fOuPjii/GrX/0Kd999N9LS0sJ+7sSJEzFv3jy8/PLL6N27N6644gqUlZVFHFe4fU1LS8OuXbtwzTXX4Pzzz8ctt9yCSZMm4dZbbwUAjB8/Hh988AGWLVuGIUOGYPjw4Zg7d27LzTonJwevvfYaRo4ciX79+mHFihV4//330a5du4hjJIQQQqKB2WzGW2+9heLiYvTp0wd33nknnn766ZP+3ClTpmD69Om466670LdvXyxduhTvvfceunfvDkCmd7/55pvYtWsX+vXrhyeffBKPPvpoq7/n5ptvRo8ePVBYWIj27dtj/fr1Jx07IYQQ0lrY72a/m5DWYlI0KSSERMAll1yCAQMGYN68efEOhRBCCCGEEEIIOe1gv5sQ48JMdEIIIYQQQgghhBBCCCEkCPREJ4SgvLwcF1xwQdD1X331VQyjIYQQQgghhBBCTi/Y7yYksaGdCyEEDocD33//fdD1Xbt2hdXKMTdCCCGEEEIIIeREYL+bkMSGIjohhBBCCCGEEEIIIYQQEgR6ohNCCCGEEEIIIYQQQgghQaCITgghhBBCCCGEEEIIIYQEgSI6IYQQQgghhBBCCCGEEBIEiuiEEEIIIYQQQgghhBBCSBAoohNCCCGEEEIIIYQQQgghQaCITgghhBBCCCGEEEIIIYQEgSI6IYQQQgghhBBCCCGEEBIEiuiEEEIIIYQQQgghhBBCSBD+P6kvOEto9bt0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BdEAAAMWCAYAAAAeaM88AAAAOnRFWHRTb2Z0d2FyZQBNYXRwbG90bGliIHZlcnNpb24zLjEwLjAsIGh0dHBzOi8vbWF0cGxvdGxpYi5vcmcvlHJYcgAAAAlwSFlzAAAPYQAAD2EBqD+naQABAABJREFUeJzsnXd81EX+/1+b3c2mF1qKVEEBAamhiIpCCCro3e/O+r07sWDBQrEeVjgVuyAqTTz17jwVuOZhowgWBEJVREHhEBBIaOllN7v7+f0x2ZDNzrxn89lsdgPv5+PBQ/OZnfqZ+czMe97zflsMwzDAMAzDMAzDMAzDMAzDMAzDMEwAMZEuAMMwDMMwDMMwDMMwDMMwDMNEKyxEZxiGYRiGYRiGYRiGYRiGYRgFLERnGIZhGIZhGIZhGIZhGIZhGAUsRGcYhmEYhmEYhmEYhmEYhmEYBSxEZxiGYRiGYRiGYRiGYRiGYRgFLERnGIZhGIZhGIZhGIZhGIZhGAUsRGcYhmEYhmEYhmEYhmEYhmEYBSxEZxiGYRiGYRiGYRiGYRiGYRgFLERnGIZhGIZhGIZhGIZhGIZhGAUsRGcYhmEYhmEYpo6ff/4ZFosFb731VqSLEhI33HADkpKSIl0MhmEYhokaTpU5nmEiAQvRGYZhmoCZM2fi3//+d6SLwTAMw7Rwvv76a0yfPh3FxcWm05g7dy5vjhmGYRgmyuA5Prr5+9//jtmzZ0e6GEwUw0J0hmGYJoCF6AzDMExT8PXXX2PGjBm8wWYYhmGYUwye46MbFqIzOliIzjAMwzAMwzBMi6C6uhperzfSxWAYhmEYhmFOM1iIzjDNzL59+3DHHXege/fuiI+PR+vWrXHVVVfh559/Dvjtt99+ixEjRiA+Ph7t27fHk08+iTfffBMWiyXg9x9//DEuuOACJCYmIjk5GWPHjsWOHTvIsmzatAkWiwVvv/12QNinn34Ki8WCZcuWAQDKysowZcoUdO7cGQ6HA+3atcPo0aOxZcuWJqnvW2+9BYvFgq+++gqTJk1C27ZtkZaWhttuuw0ulwvFxcW4/vrrkZ6ejvT0dDzwwAMwDMMvjYqKCtx7773o0KEDHA4HunfvjhdeeMHvd5QNOIvFgunTp9f9PX36dFgsFuzevRs33HAD0tLSkJqaihtvvBGVlZV+8SoqKvD222/DYrHAYrHghhtuINuFYRiGCY7Tad6cPn067r//fgBAly5d6uYUX9ndbjeeeOIJdO3aFQ6HA507d8ZDDz0Ep9NZl0bnzp2xY8cOfP7553XxL7roIgDAiRMncN9996FPnz5ISkpCSkoKLr30UnzzzTdkvYNhzZo1sFgseP/99/HQQw8hMzMTiYmJuOKKK3DgwAG/33bu3Fk6T1500UV1Za2f5nvvvYdHHnkEZ5xxBhISElBaWgoA2LBhAy677DKkp6cjMTER5557Ll5++eWAdA8ePIhf//rXSEpKQtu2bXHffffB4/H4/eaFF17Aeeedh9atWyM+Ph4DBw7E0qVLA9JasWIFzj//fKSlpSEpKQndu3fHQw895Pcbp9OJxx9/HN26dYPD4UCHDh3wwAMP+L2nYNNiGIY5leE5vmXM8S6XC4899hgGDhyI1NRUJCYm4oILLsDq1av9fufba7/wwgt47bXXcOaZZyIhIQF5eXk4cOAADMPAE088gfbt2yM+Ph6/+tWvcOLEiYD85s6di169esHhcCA7Oxt33nlngPZ+Y9cSixcvxlNPPYX27dsjLi4Oo0aNwu7du/3iffjhh9i3b19d23bu3DmUZmNOQWyRLgDDnG5s3LgRX3/9Na699lq0b98eP//8M+bNm4eLLroI33//PRISEgCIDd/FF18Mi8WCadOmITExEYsWLYLD4QhI869//SvGjx+PMWPG4Nlnn0VlZSXmzZuH888/H1u3blV+/AcNGoQzzzwTixcvxvjx4/3C3n//faSnp2PMmDEAgNtvvx1Lly7FXXfdhXPOOQfHjx/HV199hR9++AEDBgwIub4+7r77bmRmZmLGjBlYv349Fi5ciLS0NHz99dfo2LEjZs6ciY8++gjPP/88evfujeuvvx4AYBgGrrjiCqxevRo333wz+vXrh08//RT3338/Dh48iFmzZgX9jhpy9dVXo0uXLnj66aexZcsWLFq0CO3atcOzzz4LQLT/hAkTMHjwYNx6660AgK5du5rOj2EYhjnJ6TRv/uY3v8GPP/6Id999F7NmzUKbNm0AAG3btgUATJgwAW+//TauvPJK3HvvvdiwYQOefvpp/PDDD/jXv/4FAJg9ezbuvvtuJCUl4eGHHwYAZGRkAAD+97//4d///jeuuuoqdOnSBYWFhViwYAFGjBiB77//HtnZ2Y15NVKeeuopWCwWPPjggzhy5Ahmz56N3NxcbNu2DfHx8abSfOKJJxAbG4v77rsPTqcTsbGxWLFiBcaNG4esrCxMnjwZmZmZ+OGHH7Bs2TJMnjy5Lq7H48GYMWMwZMgQvPDCC1i5ciVefPFFdO3aFRMnTqz73csvv4wrrrgCv/vd7+ByufDee+/hqquuwrJlyzB27FgAwI4dOzBu3Dice+65+NOf/gSHw4Hdu3dj7dq1del4vV5cccUV+Oqrr3DrrbeiZ8+e2L59O2bNmoUff/yxzvRbMGkxDMOc6vAc3zLm+NLSUixatAjXXXcdbrnlFpSVleGNN97AmDFjkJ+fj379+vn9/p133oHL5cLdd9+NEydO4LnnnsPVV1+NkSNHYs2aNXjwwQexe/duvPLKK7jvvvvw5z//uS7u9OnTMWPGDOTm5mLixInYtWsX5s2bh40bN2Lt2rWw2+2m6vDMM88gJiYG9913H0pKSvDcc8/hd7/7HTZs2AAAePjhh1FSUoJffvmlTnbAzsmZAAyGYZqVysrKgGfr1q0zABh/+ctf6p7dfffdhsViMbZu3Vr37Pjx40arVq0MAMbevXsNwzCMsrIyIy0tzbjlllv80iwoKDBSU1MDnjdk2rRpht1uN06cOFH3zOl0GmlpacZNN91U9yw1NdW48847G1NVwzCCr++bb75pADDGjBljeL3euufDhg0zLBaLcfvtt9c9c7vdRvv27Y0RI0bUPfv3v/9tADCefPJJv7yuvPJKw2KxGLt37zYMwzD27t1rADDefPPNgHIBMB5//PG6vx9//HEDgF87GIZh/L//9/+M1q1b+z1LTEw0xo8fr2wHhmEYxhyn27z5/PPP+5XXx7Zt2wwAxoQJE/ye33fffQYA47PPPqt71qtXL7850kd1dbXh8Xj8nu3du9dwOBzGn/70J79nqrlSxerVqw0AxhlnnGGUlpbWPV+8eLEBwHj55ZfrnnXq1Ek6Z44YMcKv3L40zzzzTL9+4Ha7jS5duhidOnUyioqK/NKov4YYP368AcCvboZhGP379zcGDhzo96xhP3O5XEbv3r2NkSNH1j2bNWuWAcA4evSosh3++te/GjExMcaXX37p93z+/PkGAGPt2rVBp8UwDHOqw3O8INrneLfbbTidTr9nRUVFRkZGhl+7+NJu27atUVxcXPd82rRpBgCjb9++Rk1NTd3z6667zoiNjTWqq6sNwzCMI0eOGLGxsUZeXp5fXV599VUDgPHnP/+57llj1xI9e/b0q8PLL79sADC2b99e92zs2LFGp06dgm4X5vSDzbkwTDNTXwurpqYGx48fR7du3ZCWluZ3/euTTz7BsGHD/E51W7Vqhd/97nd+6a1YsQLFxcW47rrrcOzYsbp/VqsVQ4YMCbhi1ZBrrrkGNTU1+Oc//1n3bPny5SguLsY111xT9ywtLQ0bNmzAoUOHwlJfHzfffDMsFkvd30OGDIFhGLj55pvrnlmtVgwaNAj/+9//6p599NFHsFqtmDRpkl969957LwzDwMcff9yoctfn9ttv9/v7ggsuwPHjx+uukzMMwzDh43SbN1V89NFHAIB77rnH7/m9994LAPjwww+1aTgcDsTEiOW/x+PB8ePH68yI6MyzBcv111+P5OTkur+vvPJKZGVl1ZXfDOPHj/frB1u3bsXevXsxZcoUpKWl+f22/hrCh2wer7+GAPz7WVFREUpKSnDBBRf4tYsvr//85z9Ku+xLlixBz5490aNHD7/+NXLkSACo61/BpMUwDHOqw3O8INrneKvVitjYWADixtWJEyfgdrsxaNAgadpXXXUVUlNT6/4eMmQIAOD3v/89bDab33OXy4WDBw8CAFauXAmXy4UpU6bU1QUAbrnlFqSkpATVDipuvPHGujoAYi0AIGA9wDAULERnmGamqqoKjz32WJ3d7jZt2qBt27YoLi5GSUlJ3e/27duHbt26BcRv+Oynn34CAIwcORJt27b1+7d8+XIcOXKELE/fvn3Ro0cPvP/++3XP3n//fbRp06ZuwwcAzz33HL777jt06NABgwcPxvTp04OacIKtr4+OHTv6/e2bfDt06BDwvKioqO7vffv2ITs722/jDgA9e/asCzdLwzKlp6cDgF/+DMMwTHg43eZNFfv27UNMTExAfTIzM5GWlhbUPOf1ejFr1iycddZZfm357bffSudkM5x11ll+f1ssFnTr1k1q3zZYunTp4vf3nj17AAC9e/fWxo2Li6u7Ku8jPT09YA5ftmwZhg4diri4OLRq1Qpt27bFvHnz/NrlmmuuwfDhwzFhwgRkZGTg2muvxeLFi/2E4D/99BN27NgR0LfOPvtsAKjrX8GkxTAMc6rDc/zJ+kX7HP/222/j3HPPRVxcHFq3bo22bdviww8/DHlPD5zcV/vq2b17d7/fxcbG4swzz+Q9PRNx2CY6wzQzd999N958801MmTIFw4YNQ2pqKiwWC6699lpTGydfnL/+9a/IzMwMCK9/0qvimmuuwVNPPYVjx44hOTkZH3zwAa677jq/uFdffTUuuOAC/Otf/8Ly5cvx/PPP49lnn8U///lPXHrppU1WX6vVKk1H9txo4Fg0GGQaagACHIwFUyYz+TMMwzCN43SbN3Wo5rFgmDlzJh599FHcdNNNeOKJJ9CqVSvExMRgypQpzSq8peZi2Zxr1pY6oJ7D6/Pll1/iiiuuwIUXXoi5c+ciKysLdrsdb775Jv7+97/7leOLL77A6tWr8eGHH+KTTz7B+++/j5EjR2L58uWwWq3wer3o06cPXnrpJWlePgFCMGkxDMOc6vAc70+0zvF/+9vfcMMNN+DXv/417r//frRr1w5WqxVPP/103cF2fRqzpweafl8vy4f39ExTwEJ0hmlmli5divHjx+PFF1+se1ZdXR3gbbpTp05+3qJ9NHzmc2DZrl075ObmmirTNddcgxkzZuAf//gHMjIyUFpaimuvvTbgd1lZWbjjjjtwxx134MiRIxgwYACeeuopcqEQbH1DpVOnTli5ciXKysr8tNF37txZFw6cPHFumH8op9pAaAsehmEYRs3pNm+q5pNOnTrB6/Xip59+qrtlBQCFhYUoLi6um+eoNJYuXYqLL74Yb7zxht/z4uLiOgdnoeLTAvRhGAZ2796Nc889t+5Zenq6dB2wb98+nHnmmdo8fO/wu+++M/0O6/OPf/wDcXFx+PTTT/2c1L355psBv42JicGoUaMwatQovPTSS5g5cyYefvhhrF69Grm5uejatSu++eYbjBo1Srs20KXFMAxzqsNzvCDa5/ilS5fizDPPxD//+U+//B9//PGQ0m2Ir567du3yWw+4XC7s3bvX752GupaQwXt6Rgebc2GYZsZqtQacdr7yyisBmtBjxozBunXrsG3btrpnJ06cwDvvvBPwu5SUFMycORM1NTUB+R09elRbpp49e6JPnz54//338f777yMrKwsXXnhhXbjH4wm4ptWuXTtkZ2fD6XSSaQdb31C57LLL4PF48Oqrr/o9nzVrFiwWS91iJiUlBW3atMEXX3zh97u5c+eGlH9iYmKTHwwwDMMwp9+8mZiYCCDwsPeyyy4DAMyePdvvuU/jeezYsX5pyOYkWVsuWbKkzhZpU/CXv/wFZWVldX8vXboUhw8f9hMqdO3aFevXr4fL5ap7tmzZMhw4cCCoPAYMGIAuXbpg9uzZAfU0o1FmtVphsVj8+tTPP/+Mf//7336/O3HiREBcn31e33u9+uqrcfDgQbz++usBv62qqkJFRUXQaTEMw5zq8BwviPY53qfFXT/9DRs2YN26dSGnXZ/c3FzExsZizpw5fnm98cYbKCkp8WuHUNcSMhITE5vMvB1zasKa6AzTzIwbNw5//etfkZqainPOOQfr1q3DypUr0bp1a7/fPfDAA/jb3/6G0aNH4+6770ZiYiIWLVqEjh074sSJE3WnpCkpKZg3bx7+8Ic/YMCAAbj22mvRtm1b7N+/Hx9++CGGDx8eIFiWcc011+Cxxx5DXFwcbr75Zj9HHmVlZWjfvj2uvPJK9O3bF0lJSVi5ciU2btzopzUQSn1D5fLLL8fFF1+Mhx9+GD///DP69u2L5cuX4z//+Q+mTJlSp5UAABMmTMAzzzyDCRMmYNCgQfjiiy/w448/hpT/wIEDsXLlSrz00kvIzs5Gly5d6hyoMAzDMOY53ebNgQMHAgAefvhhXHvttbDb7bj88svRt29fjB8/HgsXLkRxcTFGjBiB/Px8vP322/j1r3+Niy++2C+NefPm4cknn0S3bt3Qrl07jBw5EuPGjcOf/vQn3HjjjTjvvPOwfft2vPPOO6Y1tmS0atUK559/Pm688UYUFhZi9uzZ6NatG2655Za630yYMAFLly7FJZdcgquvvhp79uzB3/72N7+5miImJgbz5s3D5Zdfjn79+uHGG29EVlYWdu7ciR07duDTTz9tVJnHjh2Ll156CZdccgn+7//+D0eOHMFrr72Gbt264dtvv6373Z/+9Cd88cUXGDt2LDp16oQjR45g7ty5aN++Pc4//3wAwB/+8AcsXrwYt99+O1avXo3hw4fD4/Fg586dWLx4MT799FMMGjQoqLQYhmFOdXiObxlz/Lhx4/DPf/4T/+///T+MHTsWe/fuxfz583HOOeegvLw85PR9tG3bFtOmTcOMGTNwySWX4IorrsCuXbswd+5c5OTk4Pe//33db0NdS8gYOHAg3n//fdxzzz3IyclBUlISLr/88qaoGnOqYDAM06wUFRUZN954o9GmTRsjKSnJGDNmjLFz506jU6dOxvjx4/1+u3XrVuOCCy4wHA6H0b59e+Ppp5825syZYwAwCgoK/H67evVqY8yYMUZqaqoRFxdndO3a1bjhhhuMTZs2BVWun376yQBgADC++uorvzCn02ncf//9Rt++fY3k5GQjMTHR6Nu3rzF37twmq++bb75pADA2btzoF//xxx83ABhHjx71ez5+/HgjMTHR71lZWZkxdepUIzs727Db7cZZZ51lPP/884bX6/X7XWVlpXHzzTcbqampRnJysnH11VcbR44cMQAYjz/+uDZvX1n37t1b92znzp3GhRdeaMTHxxsAAt4lwzAMY47Tbd40DMN44oknjDPOOMOIiYnxm29qamqMGTNmGF26dDHsdrvRoUMHY9q0aUZ1dbVf/IKCAmPs2LFGcnKyAcAYMWKEYRiGUV1dbdx7771GVlaWER8fbwwfPtxYt26dMWLEiLrfGIZh7N271wBgvPnmm0GV1zBEewIw3n33XWPatGlGu3btjPj4eGPs2LHGvn37An7/4osvGmeccYbhcDiM4cOHG5s2bQoohy/NJUuWSPP86quvjNGjR9e18bnnnmu88sordeGytYJhnJzf6/PGG28YZ511luFwOIwePXoYb775ZsDvVq1aZfzqV78ysrOzjdjYWCM7O9u47rrrjB9//NEvLZfLZTz77LNGr169DIfDYaSnpxsDBw40ZsyYYZSUlDQqLYZhmFMZnuNbxhzv9XqNmTNnGp06dTIcDofRv39/Y9myZcb48eONTp06BaT9/PPP+8VXzecqGcCrr75q9OjRw7Db7UZGRoYxceJEo6ioKKBcoawlZO1QXl5u/N///Z+RlpZmAPCrG8MYhmFYDIOt6DNMS2LKlClYsGABysvL2ekUwzAMw2jgebN5WLNmDS6++GIsWbIEV155ZaSLwzAMw5wG8BzPMExzwjbRGSaKqaqq8vv7+PHj+Otf/4rzzz+fFwkMwzAM0wCeNxmGYRjm1ITneIZhIg3bRGeYKGbYsGG46KKL0LNnTxQWFuKNN95AaWkpHn300UgXjWEYhmGiDp43mx6XyyV1glmf1NTUZioNwzAMc7rCc3zTE+wcHx8f30wlYpjohoXoDBPFXHbZZVi6dCkWLlwIi8WCAQMG4I033vDzDs4wDMMwjIDnzabn66+/9nNoJuPNN99E586dm6dADMMwzGkJz/FNT7Bz/A033NA8BWKYKIdtojMMwzAMwzAMI6WoqAibN28mf9OrVy9kZWU1U4kYhmEYhmkKeI5nmMbBQnSGYRiGYRiGYRiGYRiGYRiGUcCORRmGYRiGYRiGYRiGYRiGYRhGAQvRGYZhGIZhGIZhGIZhGIZhGEYBC9EZ5hRiz549uO2223DmmWciLi4OKSkpGD58OF5++WVUVVVFunhSiouLceutt6Jt27ZITEzExRdfjC1btgQd/4cffsAll1yCpKQktGrVCn/4wx9w9OjRgN899dRTuOKKK5CRkQGLxYLp06c3YS0YhmEYxhw8d6vnbq/Xi+eeew5dunRBXFwczj33XLz77rtNWRWGYRiGaTQ8d/O+mzk9sUW6AAzDNA0ffvghrrrqKjgcDlx//fXo3bs3XC4XvvrqK9x///3YsWMHFi5cGOli+uH1ejF27Fh88803uP/++9GmTRvMnTsXF110ETZv3oyzzjqLjP/LL7/gwgsvRGpqKmbOnIny8nK88MIL2L59O/Lz8xEbG1v320ceeQSZmZno378/Pv3003BXjWEYhmG08NxNz90PP/wwnnnmGdxyyy3IycnBf/7zH/zf//0fLBYLrr322nBXlWEYhmEC4Lmb993MaYzBMEyL53//+5+RlJRk9OjRwzh06FBA+E8//WTMnj075Hy8Xq9RWVkpDauqqjI8Hk+j0nv//fcNAMaSJUvqnh05csRIS0szrrvuOm38iRMnGvHx8ca+ffvqnq1YscIAYCxYsMDvt3v37jUMwzCOHj1qADAef/zxRpWVYRiGYZoSnrvpufuXX34x7Ha7ceedd/rV5YILLjDat29vuN3uRpWbYRiGYUKF527edzOnN2zOhWFOAZ577jmUl5fjjTfeQFZWVkB4t27dMHny5Lq/3W43nnjiCXTt2hUOhwOdO3fGQw89BKfT6Revc+fOGDduHD799FMMGjQI8fHxWLBgAdasWQOLxYL33nsPjzzyCM444wwkJCSgtLQUNTU12LlzJw4fPqwt99KlS5GRkYHf/OY3dc/atm2Lq6++Gv/5z38CytOQf/zjHxg3bhw6duxY9yw3Nxdnn302Fi9eHFAXhmEYhokWeO6m5+7//Oc/qKmpwR133FH3zGKxYOLEifjll1+wbt06bVkZhmEYpinhuZv33czpDQvRGeYU4L///S/OPPNMnHfeeUH9fsKECXjssccwYMAAzJo1CyNGjMDTTz8tvRq9a9cuXHfddRg9ejRefvll9OvXry7siSeewIcffoj77rsPM2fORGxsLA4ePIiePXti2rRp2nJs3boVAwYMQEyM/6do8ODBqKysxI8//qiMe/DgQRw5cgSDBg0KCBs8eDC2bt2qzZ9hGIZhIgXP3f40nLu3bt2KxMRE9OzZM+B3vnCGYRiGaU547vaH993M6QbbRGeYFk5paSkOHjyIX/3qV0H9/ptvvsHbb7+NCRMm4PXXXwcA3HHHHWjXrh1eeOEFrF69GhdffHHd73fv3o1PPvkEY8aMqXu2Zs0aAEB1dTU2bdqE+Ph4U2U/fPgwLrzwwoDnvlP9Q4cOoU+fPsq49X/bMP6JEyfgdDrhcDhMlY1hGIZhwgXP3fq5+/Dhw3VOyVT5MAzDMExzwXM377sZhjXRGaaFU1paCgBITk4O6vcfffQRAOCee+7xe37vvfcCEI5S6tOlSxe/ibw+48ePD5jIO3fuDMMw8NZbb2nLUlVVJZ1s4+Li6sKpuABMx2cYhmGYSMFztz5+KPkwDMMwTFPDczfPyQzDQnSGaeGkpKQAAMrKyoL6/b59+xATE4Nu3br5Pc/MzERaWhr27dvn97xLly7KtKiwYIiPj5faX6uurq4Lp+ICMB2fYRiGYSIFz936+KHkwzAMwzBNDc/dPCczDAvRGaaFk5KSguzsbHz33XeNitfwerSKYCZUs2RlZUkdofieZWdnk3Hr/7Zh/FatWvGVMoZhGCYq4blbP3dnZWWhoKAAhmE0Oh+GYRiGaWp47uZ9N8OwEJ1hTgHGjRuHPXv2YN26ddrfdurUCV6vFz/99JPf88LCQhQXF6NTp07hKmYA/fr1w5YtW+D1ev2eb9iwAQkJCTj77LOVcc844wy0bdsWmzZtCgjLz8/3c8TCMAzDMNEGz93+NJy7+/Xrh8rKSvzwww8B+fjCGYZhGKY54bnbH953M6cbLERnmFOABx54AImJiZgwYQIKCwsDwvfs2YOXX34ZAHDZZZcBAGbPnu33m5deegkAMHbs2JDKUlNTg507d0pPqhty5ZVXorCwEP/85z/rnh07dgxLlizB5Zdf7neivWfPHuzZs8cv/m9/+1ssW7YMBw4cqHu2atUq/Pjjj7jqqqtCqgfDMAzDhBOeu+m5+1e/+hXsdjvmzp1b98wwDMyfPx9nnHEGzjvvPFN1ZRiGYRiz8NzN+27m9MYW6QIwDBM6Xbt2xd///ndcc8016NmzJ66//nr07t0bLpcLX3/9NZYsWYIbbrgBANC3b1+MHz8eCxcuRHFxMUaMGIH8/Hy8/fbb+PWvf+3nIdwMBw8eRM+ePTF+/Hitk5Mrr7wSQ4cOxY033ojvv/8ebdq0wdy5c+HxeDBjxgy/344aNQoA8PPPP9c9e+ihh7BkyRJcfPHFmDx5MsrLy/H888+jT58+uPHGG/3i//Wvf8W+fftQWVkJAPjiiy/w5JNPAgD+8Ic/NKsmAMMwDMPw3E3P3e3bt8eUKVPw/PPPo6amBjk5Ofj3v/+NL7/8Eu+88w6sVmtIdWYYhmGYxsJzN++7mdMcg2GYU4Yff/zRuOWWW4zOnTsbsbGxRnJysjF8+HDjlVdeMaqrq+t+V1NTY8yYMcPo0qWLYbfbjQ4dOhjTpk3z+41hGEanTp2MsWPHBuSzevVqA4CxZMmSgLC9e/caAIzx48cHVeYTJ04YN998s9G6dWsjISHBGDFihLFx48aA33Xq1Mno1KlTwPPvvvvOyMvLMxISEoy0tDTjd7/7nVFQUBDwuxEjRhgApP9Wr14dVFkZhmEYpqnhuVs9d3s8HmPmzJlGp06djNjYWKNXr17G3/72t6DKyDAMwzDhgudu3nczpycWw2jgrYdhGIZhGIZhGIZhGIZhGIZhGABsE51hGIZhGIZhGIZhGIZhGIZhlLAQnWEYhmEYhmEYhmEYhmEYhmEUsBCdYRiGYRiGYRiGYRiGYRiGYRSwEJ1hGIZhGIZhGIZhGIZhGIZhFLAQnWEYhmEYhmEYhmEYhmEYhmEUsBCdYRiGYRiGYRiGYRiGYRiGYRTYIl2AloLX68WhQ4eQnJwMi8US6eIwDMMwpwGGYaCsrAzZ2dmIieFz78bCczfDMAzT3PDcHRo8dzMMwzDNTbBzNwvRg+TQoUPo0KFDpIvBMAzDnIYcOHAA7du3j3QxWhw8dzMMwzCRguduc/DczTAMw0QK3dzNQvQgSU5OBiAaNCUlJcKlYRiGYU4HSktL0aFDh7o5iGkcPHczDMMwzQ3P3aHBczfDMAzT3AQ7d7MQPUh8V8lSUlJ4MmcYhmGaFb7ObA6euxmGYZhIwXO3OXjuZhiGYSKFbu5mI20MwzAMwzAMwzAMwzAMwzAMo4CF6AzDMAzDMAzDMAzDMAzDMAyjgIXoDMMwDMMwDMMwDMMwDMMwDKOAhegMwzAMwzAMwzAMwzAMwzAMo4CF6AzDMAzDMAzDMAzDMAzDMAyjgIXoDMMwDMMwDMMwDMMwDMMwDKMg6oXo06dPh8Vi8fvXo0ePuvDq6mrceeedaN26NZKSkvDb3/4WhYWFfmns378fY8eORUJCAtq1a4f7778fbre7uavCMAzDMEwtX3zxBS6//HJkZ2fDYrHg3//+t1+4YRh47LHHkJWVhfj4eOTm5uKnn36KTGEZhmEYpgXTXHvqNWvWYMCAAXA4HOjWrRveeuut5qgewzAMwzQLtkgXIBh69eqFlStX1v1ts50s9tSpU/Hhhx9iyZIlSE1NxV133YXf/OY3WLt2LQDA4/Fg7NixyMzMxNdff43Dhw/j+uuvh91ux8yZM5u9LiTl+4CaEqCmGLCnAfZUIKmTCHMWAc5CwFUCxKYBjnaAI10fjwoLpTwMEwxUv2UY5rSmoqICffv2xU033YTf/OY3AeHPPfcc5syZg7fffhtdunTBo48+ijFjxuD7779HXFxcBEqswOwcHMrcXXkYcB09+W2NbQMkZIWeLhVuNk/dPFBxAHAVnYwbmw4kdtDnScULpf3MlkeXJ9UOZtOl4unqQpWHiheufqLL0+x7ocJC6ZuRaFuzYaHkGco4i0RdzL6z02TPE+499d69ezF27FjcfvvteOedd7Bq1SpMmDABWVlZGDNmTPNWVofZd252T65D17cZhmGYqMBiGIYR6UJQTJ8+Hf/+97+xbdu2gLCSkhK0bdsWf//733HllVcCAHbu3ImePXti3bp1GDp0KD7++GOMGzcOhw4dQkZGBgBg/vz5ePDBB3H06FHExsYGVY7S0lKkpqaipKQEKSkpTVa/Osr2Au4yAEbt5Fk7GdtSgBgrsGECULD85O8z84AhiwCvB6jcB9iTgJpSMVnXlAEJ5wAoV6SZDCR30ZRnD1DwmdhoeKoBazxQeQjIHAkkd23y6p92hCJcpuJGk9C64oC63/KikKlPuMbDKUDY554owWKx4F//+hd+/etfAxBa6NnZ2bj33ntx3333ARBzfkZGBt566y1ce+21QaUb/rl7N5A/ESg8KZRARi4weBGAGkXYPAB2IH+CJOzvAErU8ZK7ifk5/3ZJ+EIAXkXYfAAxQP6tRLqquswHYAHyb5OELajNU1HemERgww3qecB0ngZRTyjCdO2nS1dVHs27Tu5GzIdvAF6XiXpqyprclWjbeUBMHLDhZsW60qVpPyJdZb9+A4DLRLxg8rQB+bc0ss8vAGLs9BqF7JtQt1FMPLDhpiZuW804Q4yiD82H6CfU98RMPYMZZ01dF6rPh1IXTXmSu8EM0Th3N8ee+sEHH8SHH36I7777ri7ta6+9FsXFxfjkk0+CLmvk9t2aPbLyW/43wKuZu8nyEN84k32QaQZO8T0Iw5xuBDv3RL05FwD46aefkJ2djTPPPBO/+93vsH//fgDA5s2bUVNTg9zc3Lrf9ujRAx07dsS6desAAOvWrUOfPn3qJnsAGDNmDEpLS7Fjx47mrYiK8l8AuIEt9wIf9wNWXgR83Ff8bfEGTtaA+HvDBBHvuyeBTwYBq0YCnwwUf1uc4ndWR20Ei//f5b8Q5dkPVB0C0PB8xRDPy/eHUNkQqDwMFH8LHPkSKN4u/m6JVBwA1l4LLOsJLB8KLOsh/q44EFrcil/Mp9vUOIvofussav4yMSdxFgGlO4FjG4DSXf7vgwoLByGNh1+A/UvF5qPygPjv/qXiOdOi2bt3LwoKCvzm99TUVAwZMqRufo845fsCN71A7d9udVj+RBEuC7NU0PHK9wUKgnzhG28Xh9+ysILPRDiZriLfgs/UeRasAjbeoU7XU6qeB3R5blSEbZyoqSdRHrPtt/EOUVdZmFsiOGmYp2o+PPQxUR6inpUH1PHyb6fbduMdIl/Ve1Hlqesn+RNFW8jCjCpz4yGYPCv3qduhcr+631JrFF37kW20u+nbtvKApg0OEGNXNx6oMaiIq22DMNSF7PPBfMNMlqd8H04lwr2nXrdunV8avt9EzbwN0PtuuNV7ZGpvYwQxd6uo0PTBSOzjGD2h7F+ae6/FMEyTEvXmXIYMGYK33noL3bt3x+HDhzFjxgxccMEF+O6771BQUIDY2FikpaX5xcnIyEBBQQEAoKCgwG+y94X7wlQ4nU44nc66v0tLS5uoRjJq1Ivc8r2Bk7WPguXiQ91mCNBj8kmN8WPrIATgHmDjXWrNHUB+gup1AYYH2L8YKFxVL+4ooPcjgPdkuzQbZf8Tmx6fZnxNKXB0PZA5Ckg+s/nLYxadcHn4e+oTbF3cTtcCrXOA7nf794VNdwFD36JPxpv6JN1ZSPdbZ6E+fT7dpzHbPtQNAVjU2onhuD0Q6ngo3w3sfz/wO5VyFmBLrP0d96GWiG9+ls3fUTN310gEhj7c5eqwwpUivLFpFq6kwwuWi++/jIQs9TdZl25CFlC4gkhXEVa4UsxFqrLq8qTmkHDUs2AF0H1S4/OEoX9nqjJRbUvlaU8KoZ+YrKcu3cKVCFS+qMVTbW48BJNn/2caH6brX2bHGZVnKG2re99UPVX9K5hxb2YMhqsuofR5qh2CSfcUoTn21KrflJaWoqqqCvHx8dKyRc2+O/8OYMhCebSqw+oxUVMaXD+Srd1dJcDxdUCvh4E2Q/33cLtmCxMvfIM3ughl/8I3tRmmxRP1QvRLL7207v/PPfdcDBkyBJ06dcLixYuVE3FT8PTTT2PGjBlhS98PauJ1aU4mLRbg2Hpgx1Mnn2WMArpOoE+1h7yu/ojnvAb8+KqYyHtM8Z/Mf3gBGPCiqWqaprJAaBOphGXWBCAh03z6zSmsdRYCx9aqF0qUcFknmO43E/j5ncC+0GMy4DzSvJO5S7PpcBGLSUd6aGUK1/uMJqG+2fbRLfo6XGluQWiWYMeDdNNxQty6qf9NAE7+nTMX2HS3+X6tszXMRCXNO3cXE2Gab6AqXBuPyBNQC61Vz4NJl4qrTZeoj9k8qfBQ6qmLrwrTpRmOetZoBEzhqGcw6Zru1yb7CUC3hSosnP2EKo/ZttW+7zDU02zf1KVrti6h9Hmz70uXbgsjUnvqYIiafXfhSqIPEnvymmKhvNF9inw9W1OsXrsPfBk4fzHww0uBe7jh76oPGZnIYVZZLBThO8MwUUOLMOdSn7S0NJx99tnYvXs3MjMz4XK5UFxc7PebwsJCZGYKoWpmZmaAZ3Hf377fyJg2bRpKSkrq/h04EMarVNTmwapxnmZ45EKkYLTZVB/xjXcC50wDEjr6hyV0BM6+A/DUNO81JHeJWlj23ZMiHDBXplCuYpnBVSYWRMfWA59fDnx1FfD5OPH38HdFuDKuZhNadVjeRjtfFrbzZYTL7Epsqj5c1fbU1XddmcL1Ppu7n1CE8s4oLZqC5WohsW9B2NRox0OFuu3dFYH93UfhKmHr0my/LtsDrLse+KgvsPJC4KNzxd9le5qm3owW3/wsm7+jZu62pxFhmm+gKlwbj8gTUK8ZdGsJKl0qrjZdoj5m86TCQ6mnLr4qTJdmOOpp19gIDkc9g0nXdL822U8Aui1UYeHsJ1R5zLat9n2HoZ5m+6YuXbN1CaXPm31funRbOOHYU6t+k5KSQgrqo2bfTYXbktVx7K3o9ay9lXrtvnmyMEOo2sM5WuvrxDQvwSqLNSQY4TvDMFFPixOil5eXY8+ePcjKysLAgQNht9uxatXJSWfXrl3Yv38/hg0bBgAYNmwYtm/fjiNHjtT9ZsWKFUhJScE555yjzMfhcCAlJcXvX9iIJU4cj60Xp9QyMvOAwtXysJoScSLe62FgxH+B85cAI5aJv22J9PXiguWAJUaYc6m/ENi/WCwgrI7mFSi6q2hhmafKnJAzEna7Ha3Egki5UGqljkst3igKVwFwy8PCNZk7Muh+a0tVt335HnNlCtf7jDb77qG8s5oTdNqUtpZuwahDdsilGw9xxKajUuOboUZxIKVro8rDtK3hygK2ZdgMdOnSBZmZmX7ze2lpKTZs2FA3v8to1rnbnipMpMmwJanDMnJFeGPTzMilwzPz1L5CKg+rv8m6dCsPA5mjzaWrEl5l5gWRJzGHhKOemaPV6VJ5wqJ/Z6oyUW1L5VlTHkI/MVlPXboZuajzv9MQa5y58RBMnjUKLU0qTNe/zI4zKs9Q2lb3vsl6KvpXUOPexBgMV11C6fNUOwST7ilKOPbUw4YN80vD9xtq3gaiaN9NhVPfMXsisHOOYj07R4STSizZ8rDCVYAnAmZUGZpglMVkmBW+n47wXouJYqJeiH7ffffh888/x88//4yvv/4a/+///T9YrVZcd911SE1Nxc0334x77rkHq1evxubNm3HjjTdi2LBhGDp0KAAgLy8P55xzDv7whz/gm2++waeffopHHnkEd955JxwOhyb3ZsKWpF6oFm8XZgkahvuuf+2aLY8XzIk4RdVB+UKg5AdhY7s5BYq6a2zuCnNCzkicBnucmgMBl3rSsDrE1T4ZmXni3aqoqZSn6yqjD1vMTuaOdGE2Q9ZvhywC3BJncz5cGkFvOE/3ZW3kPBJdWgOhLMBUggoflLaWbsFIoXIA6tEckNVItMmDJcauDqPayHVUfYvn+DrRd6PlVkILp7y8HNu2bcO2bdsACGei27Ztw/79+2GxWDBlyhQ8+eST+OCDD7B9+3Zcf/31yM7Oxq9//euIlruOpE7Cx0jDTXVGLgC7OmzwfAA2eZiRSMdL6iT+KwvPmQ9kjpSHZY4S4WS6inypuJm5wgScKl1rinoe0OapCMuZp6nn3KZvv5y5Im1ZmC1V/85U82H2peq2peqZ0FFdj8EL6LbNmSfyVb0XVZ66fjJ4vmgLWZgl3tx4CCbPhE7qdkjoqO631BqFbL+5mjbq1vRtm9BR0wYdQhgP1BhUxNW2QRjqQvb5YOpisjxJnXCq0Bx76ttvvx3/+9//8MADD2Dnzp2YO3cuFi9ejKlTp0ay6v7ExKr3UxmjRLgMj6e27zc4kMkcHdwNcIpQTA4xzY9OWcyRIQ8zK3w/3YimG+AMI8FiGIbCC1B0cO211+KLL77A8ePH0bZtW5x//vl46qmn0LVrVwBAdXU17r33Xrz77rtwOp0YM2YM5s6d63fde9++fZg4cSLWrFmDxMREjB8/Hs888wxsNlvQ5SgtLUVqaipKSkqa/nS89Eeg6lCgyRKfI8/4MwBHm3o2gVPFx7nygPAmLuOKvcIecHrfQNtsRd8Ag14BPuiiLtOI/wrhe7DPfYz7AUjpEVy9g6V4B/BRb3X4pd+o24Eq07EN4sOsIm+9cNralFB52hKBMZuBzZPkdpyrjgDOQ4Gauxm1G51PBogDBVm6l2yR24fOmSuExjtnBabZYzKQfDaQ0t18ff1sWdf2W0c63Q7B9DFHRqCN7LIfg3ufjbXDPvBl4NNB8rYFgLyvgTa0hk2TUvw98FEvdfhlO4A0xS2bsj3AxjvkgunMPGETfeOtgWEZucCwv5izCe4sAoq/kX/f+jwGrByhjpv7hTCnIqPXw8Dxjeq6tD0P2D5dHpf6Th350nyeYbBlGNa5J8KsWbMGF198ccDz8ePH46233oJhGHj88cexcOFCFBcX4/zzz8fcuXNx9tlnB51Hs7Rf+T6xQa4pFlf/7aknBS/hCAMa2OxPBWLbnhyfoaRLhZvNUzUP+Kg4IPy/+OLGpp/0W0DlScULpf3MlkeXJ9UOZtOl4unqQpWHiheufqLL0+x7ocJC6ZuRaFuzYaHkGco4i0RdzL4zXV0aSTTO3c21p16zZg2mTp2K77//Hu3bt8ejjz6KG264oVFlDWv7Hf1amPHZPNVf8J2RCwycLYTWbSXr+tKfgOoCoVCWkF27t44DKg8BqecAKy9Q55n7JR1O7X0u+wZIOzeoqjHNiBn/VM4iIQxuxn1Ei4PbKPxEk5+3KCPYuSfqhejRQlgn8xPbgJXnN3BGEic0i3fNBnK/Alr1C4xHCcQu/Rao/FkucO0xGUjoDGy5R35qnpkHtM7xd27i4/wlQqtdRTCC58YOXN3HdMAsWqioKlPpTnHCqSIcBwJUnjoBXc5ccVgg6ydnXAF885BcqzdnAXDgH/J0cxYC+5cAhSsCw0IRnOqg2qHPdLHAVbXD4NeB/FsCFy0DXgQ+6qPOc9wPgDVRvuAZvEDYJDz4gTxP1XgAglvcNuVkVbYHyL9N/q4zRom6JHeVx60sAMp2qgXa1kRg2zT//pAxuvZApZu5AxWqvCNXAp8prsYCom0/UhyQ2RKBS7cJHw6NfZ/UAqz4W3WeEThEjMaNeEuC249hGIZpbnjuCY3wKq/tArbcC6T3C9xPFW0T+wnZerd0l1hzytazOoWuS78Btt7feCWWzDxgwAtAGrG/YSKH7iBWhhnh++lEJOQzpxMtsf81o9A/2LkneFVsJny4y4WWq0pIpzJnYniBXtMCnYtmjBJmKVW2hgFx0t5jEgAjMO6gV4FP+svz1Dka0l1D0g1c1SAZskgdz1Nprky+q1iqBY3qKlawSOtC5JkxUt0HCpYLUzBthst/k1kr6AQC32frgcDG2+TpJmTJBeiAOGBxFYVHiE61Q3xHoNcIeb/uNQ0oWCU33XN0nThMSOsTePuieLu4Zr7+Bnnc/NuEoFwmdC1YDpzzgLzdM0ZB+xlt6snKeUL9rntMFuEqIbq7WJh16j4F6DHFf+Pw1VXAyM+B3g8D/Z8Wmjj2VGFSxVsNuExeJ3WXESZbVhPjIfekaQDZYV/rYYA1SQjEZQvYAS8B7spALaOcefTEG9sWyB4nv8Wjs4DGtgwZhmEYhmGiF68LOLJGCNHrsIj/HFkjwmW4K9XrWWs8vae0xqv3soNeBSr2BsbPzBNrdcMSdNWYZsaR3nhhXmIH9d6FYbvx4UTn5y0atfyjVOjPQvRoIBjP8DKBrKdKLRAzDEJwtUoI4NdeJ4/rrRHCWtlCwOdoyIzgWTdwBy8E8m9VDxLVhOMsMlcmnXA+lI+IcsC/oc5Td0DhLlPHTewMbH0A6D4Z6P/sSQFo5UGgirDZTdngA4CaIjrcLI500RaHPhZCep+gsvKQuDWwfLC8b34+TvQDGdsfAUavBfLv8Bd4Z44GBs4R/Yaybd79bnV5LVYhpJYJrWOs6njOIuFDoHWOSL++QHbTXcDQt2p/14jT1dhk4LOL5e2z9jrgkk10eVQHdn1mAM4CtVkpR2t1uvXTb1gXN3HItWs2MGajMDUU0LaTRNyBs9RXbt2lgLVtvQQtJ8ux5R7Rl3pM9m+jLVNFu6vaOCFL5Jk/0b+dMnKBTtcIDXi/2yC173PXbPPOfxmGYRiGYZjwU1Mi/IPtfLnBOm+UeK6yQe6uUK8BDYh16aZJkvXqyyJctZf1uEQ6HX5bb69QaybGliRMujKnFmaE76cLbDc+fATjPy6a+mUUC/1ZiB4N2BLVQuAzrgBscYHmTHy2mgG5QCzrEjrPmlK1MK3j/9UKrqYABfW0lDNHA+3OBzIuCnQuGozgWTdwy/foB4ksfUe6MHWSf3vjtU7DcRpMDvibRX6yPHUOKmNTRXmHvlXPvmcaENtGCP76zZS3wcCX1GnqBPe2RDo8JAzgwNLAftSu1h61SitfJfg/647aa5YNNOsLVgjTHgNepItDHSgYhlgwNxRa714k3ofqBoXzCNBtgnyh3vMewHVcbo6EOl11ZBA3EuodGsnKZE9WbwCyxwLbHlTfXsmZRzaf8uBo0KsiT5lNeXcF4CqWt+3a64C8dcK8jEwYvu1BoN8z8m/jgBfFrQLZzQKAXiQ4i2r7UQPt98KVwLFNwvHud08Gvs8Ry/TjiWEYhmEYhokcjnbAt9OJ9e5cebzYdLXwvdN1wqymar3ad2Zt3pK9bOVhsa5UKYP5FG4Y5nQg3JYCTmdampZ/FAv9WYgeDXiqgO6TarXHG9gi7v1YoJANEH9vniyEYTJhWjCneKoPlD1BOC3tcKUoV/0Tcecx4cnejOBZO3BPyJ/7BgmgEFQGoXWqigs0/WlwMAM+pYc8T8ociSNDLagcvFDYx5cJ/o6uV7/rysOin0ltoo8KTrPWjJ0q6qBh8yR1vwbUgsrMXOCH54VteZmWMLx0mWJbKdLNA5LOBL5/poGGe+3NAne5+jaD16s2q9TxahHW2NPVYG5QUALtiz4Gts8I3AB0+C19e8WjcKwK0O9z011A/1lqW48Fy9Xv2jCAQx+KfzLOfUKeZ8XPtMY49S2ixm/VfmD/e/L3abECg15Tp8swDMMwDMNEFq+TXu96nfIwaxywc45C+O6hlTf6PqEuj+sYvW90HQuPaU2GqU+0OJsMp6WA052WpuUfxUJ/FqI3J6qPk+sEsPaaWvMMk/yFwNUF9MR6zoNyAVSMI9D8hI+MUSJc9YHyOoWQTRU35zXA0anxHzHdwKS0OJ3FQOGXJ01/OI8BhV8A2ZcCnnJRVj+nK7VmHQpXAVUHhQOZ5rKlFMyAV/WFAS8JbfKGZiQGzxf/rxJUyrT4fWydqnbAmJUnbhfIrh8OmqMWLPswa6dKd9Cg6teZeeIwR4bh1VzPLFfb187IFYJymT1CX11kNwCsklsivjpsmCDaULVQT8g2f7qqM29ECbQ7XCnfAKiur/qQaZL70L3PAS/K29bnAFRGZp7aH0Rdvkflzy1Wui/EphHfY2L8thoIbJ8uDytYrvfPwDAMwzAMw0QOs4IZd5l8DwHo/QZR4a4S84ofDNMURJvdabYbHx5ampZ/FAv9WYjeXFAfJ3srtWmV85fQE6vFKhdOOY9pnA/WapR3uLKB/bXDgLuKPqF3V5lrA93APbZeHs+WKAbJ/sUNBL2jgZSzgZgEWmBWeaB5bSnpBrQtUW6CgtIm33iHuF6oElSqtPgB0becRfLJCBCa39Lrh3+krxCGYqdKtyC0xgI5C4Sguc5e+kEg7RwgJk5unzyunfzwx/f3oNfUznR7TBKOhFQTdsUv/vbba0qFhn9bhe8AXzt4iLGis0evayPVDQqdQFtl+z1GMx3YiXGiK6vbKb51riKgplj4eYhNF4ukQa+KtpA6DSYE94Dw3yB97gZ2qbSFLCJt2Rgcsogev1ofArzRYRiGYRiGiVpsSebCawjFDq1/MyLclkzvY9nfDhNOotXuNNuNb3pampZ/FAv9WYjeHATjUFOlIetoAwx/H9g5u8HEOlo8t6fIHZFY49WOQ9deB+R+Kexzyzpl7he04F6nHaqCGriDFwBbH5Sb4kjsKuyzBwiXVwAWixAufztNLTzt94y8POGypaQb8EfXNV6bvGC50IBQobPFHJssn4xKd4ZgO7oQOLZWbT6FiksJKm2JQmC7f0ngoUnCZCCmUm5DW3c903DSY2LkKnEo07DMziKgfDew//1A4Xvb89T2vgHaCZE1Xt0Gujai0Am0VYLggpV0v43PUmtvU2WNawc4UoH1NwXedhg8H0juat5p8LF18jwtMWptocKVQPn/1N/joW+p89TdzIi2a3AMwzAMwzDMSWwJ9G1tW4I8HrXGs2pugFsd6rj2JGArofjhu43MMEDTm12JYrvTTBhoSVr+USz0ZyF6c6D7OLlLgcFzgfw7AoVMiZ2B/FvVAuTejwKV+4XGLgDAIv7OGAG0HirXbvctEFRlik0Hzl8stG/rk9BRPKdMIeigBq7PMWZDUyZdrge2KLRnC5YLbVUztu2A8FyRowZ8zmvAx/0UZSG0yQFaA+IYYfecOqkLxdaUq4zWnHARQn/qoKH/LPWhCbziUETWr7MvpWoC1JSpb3wA6sWx64Rw+CNb3G65h7bfbm+ldkTZ8erwnK6aNZv0w/Nqsz9DFom2a3jwVjeJEe9z+FIgf6L8hkX+7cCwvwgN/8baf6dMwcBQPK/FdVz+vGC5qGevaYDhCTw0iT+DNgkU25bOl2EYhmEYhokgFqD3I+J/G67zej+COpOgDYmJV691nceBc+4X+3J7krixak8Vew9vNeAk9nieSlrxg00FMj7CYXYliu1OnxZEwhZ9S9Lyj1KhPwvRmwPdx6emFNj+hHDi2f+Z2ok3pdaR51GgQOL0ERAf0P7PCQFqQwFd11uAPo8LQV1DkxipPYVJDBW2JMCaUGs+RbK4sCWpTSEE8wGXDVxnkdqUyaa7aUGlzg5dVYE6LFyao6oBX7ZbrbUcjGaySsuhaJsQ0KsEoGY0wnXhjlbAN8QNgMELiLjpwJA/Cw3vhotNRxu5E0pf2jGxchNGuuuOtmRzQmt3mfqQRme/PTYN2DJF3kbfPiraKP+2pj1d1d2EqDwsj9dmOBDbuoHt91QhGNbZfh/+nlrYHZtKbw6cRzUOkyxys1MWmzDRIzMFk9iZSA/0zQ1POfD5OPmNhTWXACOXyw88B83R3whhGIZhGIZhIofzKBCXAXS8xn+dV3lYPHceBXBWYDxLjFrJwp4u9jENlYAycoGBswHEqMtTQygdBRPOnB6Ey+xKFNudNk20OEnVEW226KOVKBT6sxC9OdDayE4Gjn4OdPlDvYe1p+BuzelzTbFcQOeuFELO/UtrNXhryRwNtJtFp+t1qjVvASGsbeoPuFk7zoAQ6lPmZ2IV5Qm3LSXpYQEh6DW8tJZrTLzazv1ZtwHOksaf1IVia8qjMZ/iIW4AAEIz47snJcLIV2gTKZ4KeT2dR/RXKc1cCdKZL7I61A5J3SXqfn3wA3EIRr0zs4sA1SK/98NAQieivApt8wEvAsXbgAs/EIdyvkOPyoNA/gRRxpQe8rqUbKfLWlOsDnMWqc1OZeaJ/FS2/s34XwD0NxZKfpAfeK66CMj9POomeYZhGIZhGKYWR+ta5bUpgNUu/NnYUwFHJvDdU0CfR+Xx3ISShS0e2HCLXBls8xRgyOvq8pi10c6cXoTL7EoU2502RUsRTEerLfpQaCmHF00AC9GbA93HyWIV9pg3Tw0UKPZ/nhYQWxMVmbqBTVMDBYoFK4BNk4GBs9RlMutYtP4HvLGDyOxVoYxRon1UJjNGLAMSz1QLDZt7YFN9wZ6icXxZTdv0vmRT40/qgrU1JXuflI12gA6vPCxMeUgXm5Ppmwex6Qr77j/SznRdxUCb7o0/aKAcagLCSaYqzaMKm90+XCeAlO7y/HWLANUYcxYSmtSXAZdsVgueVdrmVYfU36iRqwBX7YGH7L3YNYeIVHgwC8aUHvL2y5kb2McycsUh4LY/ytPMGCXakiLGDhxdC1hqv8fuSuD4BiF45yuPDMMwDMMw0YvXC/T6o3xNO3CWCJdRU6xWsuh4NX3rsoa4NW2No5Wo+JYjA4TP7EoU251uNC1JMH2q2aJvKYcXTQQL0ZsLlWZor2lCKJ5/m1ygaLHSAmJY5fkZBi0INwz1B1OneUuFu8rMCf902vrxZwRqGdeZl0kGdjwt15y3WNXaqpHyNK1q9xi7xvHlClFnP2pvLGSM0p8Uq4SuOltTqvc54EU6P+qdOo+qF5s6EymqejpSgdWj6EMGoPEHDdY4jYZ7nDpNu+qQqxabIjwYZ8T5t8rHmEujSe0qlgvuS3eqJ/OEDsCmSYpDj6nAkIXKKgrnx1cK3wYNtdj3/kWEqzC7YHQWAdseaqAxXpvntoeB3tNFe8lMXcW2Ac64AkjrE3hwWfqT0GCSmdAa/q5eAM8wDMMwDMNEjhgrsJFY0+a8Jo9nT1MrtlG3KgE63OOilag8Lm2VmNOAcJpdiVK7042mJQmmTyVb9C3p8KKJYCF6c0Bphn4+Dhj9tVqg6HUBO2aqBcR9Z8rjBaMlnH6u/INZ9QsdV2cn24zwb/BCWls/trXcdl1SN9pkhk5bNRIkdpDbnXaXaBxftgIGvCR3vjp4Pl0/3cGGSghMfRSPrjN//Uu32JR5ufcdOqlwZAi73o0VvutwnqA13J0ngOSuisg2WgCv+gTrFgHle9RjLGcuVRvCgSoxWXudGg0b4ntjTwP6PR3oXDQjFxg8T4Q3tqx14WnywyHnUeDM3wuntwHvbKr4fshMXWXOF/bZqXG2eYrC1JVFOEllGIZhGIZhohNPNXB8HdDrYfktb0+1PJ49Va3Y1vFq+uY4tdZ1l9BKVBcr9gPM6UW4za5Ewu50U5v/aEmC6VPJFn1LOrxoIliI3hy4NMJRSqBosdCORfs9Iw8LxskioLDbfZT+SMc45Glm5gk72GaEf5sn0U4WKYcslMdzAHAV0eHNjUqgrTtIsKUA62+Qa05svEN9yhfK6SD1Udw6Fbh0G+3MVDU56kx82JLEIlR26OQzW9OQpriOJr0lkQx8drFew11GjJUWwMcobpJoFwGKPl+wXIxB3SKrsbdBtM6RiXBPdaAAHRB/50+kBc+ODForPMYhd3I86FXgpwUKYXcM0PEqfwE6IL6zGyeKAy6Vk+ONdwCtc4BDywLLWrhSbISccaeNPTiGYRiGYZgWhbtU3B7c+bL8VqFbYXrF61LffKYE7COW0fseWzItJ2Cb6AxwapldAcJj/qMlCaaj2RZ9U5tljqbDiyaChejNQTDalCooG2qA0CjPWRBolkCmyevD52RRhfOIMINgGP6CpozR4rnziNrGeNUhurwq4d/BD4C+TwuzD93v9tc2N7zA1vuAlLOEligAwAJU7gM23Qn0fZLOU2UyIxJQAm3dQUIwGvdSIXoIp4PUR89dIeqjuv5FTY72FP1BjdIcCVGmUK6jUYcbZjXcHe2ArQ/IDwR2LxICWxm6bwZlH9FdRi+yVM5DqUMcnZkSanPgIkz3FK4U4XXjugGOdLVW+JCFgWMFEH9vuqtW2P2hJM8VtddmJRQsF+Ux6+TYeUL4nDhN7MExDMMwDMO0KBxtgR3PNFib1ypo/LRAba7SU6FeH1ICdotVKHeosFiA7LFAer9AhZGibSKcYYBTyOxKmMx/RLNguiHReihi5nCjJR1eNBEsRG8OdAM6hrC5HBuEU8P9SxqYSRgNpJ0LDJytcJoyG3AWq9O0pQBf/hYYvAjo/3StPeEUoPIQsOEm4OIVcnMkCVligUFBCf8q/gdsvDXw+RlXAL0fFjaOG57u95gsBK6kyQx7+LwFNzZdZyFwbK36CqHXqZ4cj22gy6ISLodyOqj9KCYrbjMUnRRk1h2K1NZz013AwFdpPwEV+9R56m5ZmLmOpj3cWAgcXl7bx32HVYeA7EvpvBzpYuG8YYJ/39VNkLpvxrH16jxjU9WLLEDtPJQ6xLHGa5wexavLE0z/UzpJLVJrhZfvNS/sVl3VBQCX5uCSiuupPq3swTEMwzAMw7QovG7grNvkmug9JotwGW5ij0sJ2AuW0/tjwyJulm+eGqgwMnAWYKijMqchkTC70tSEy/xHtAqmVUTboYjZw42WdHjRRLAQvTnQDejKA8JOL2ICNb91Tg1jbBIB0wrA8Qqw5V6gzRCxIKivAbvtQdoppD0VOH8pUPKDOP32VAPuSqDqsHhuTwMOLjspUKwpBY5uqBUohiD8U5HWB9j2iMI0A4CBL6tNZvS8B7Da5SYfgtEOpYTkFb8Ahz4+2Q7OY0DhF6IdEtvL03OV0VcIXeUijzrqaR+YPeUL5XTQ7EfReQToNkG9QK0pov0EjFgmP2go2kbfojALNZkXrgKMGuDA0sA+lH2JPm2VDXyf9rWqj6m+GYMXAJsny/Oq/05kiyzKeejBD4D+z8knc+dRsZBXHcpRK3xd/7OnqscntSlR3WrxQQm7qcM8ytEpIHwTyMjMAwo/k4edovbgGIZhGIZhWhbeQJ85gP++UrY2txHr2ZpyOksq3J4I7HgByJkn1r01JWKvbU0AfpgF9LovmEoxZgmXoh2jJpzmP6JNMK0jmg5FzB5utLTDiyaAhejNBTWgXUXCLnrHK2u9cPtMmRwSglnKpnJVgTw/r0uYMpCZMwCEoz9APnF43UJDeP/iwDz7PA4YLmD/+4FhKWcBaX3NC/9UAvY2Q9WmPQpXibL+729A98lA/2drNedThVmb6uPAzjvNaYdS11lsSUD5bnU72BIVH5lWwDfT5As3a5wQSKoEimYF2qGcDgbzUZT2Ic0Ctc902v5fjF1o3ss0MpzFgEYZvdG4StQOgWJiA+2+A8FrGFP9CBa5aRXfAY9K+D7o1UCt52AmKu2ipRhI6S5PI/92Yc6p/zP+t1O2/0k43FQR25bWYncVqdu2z3R1utY42okTJeyuPKwOs1jpg8vETnJzVoPmAJ8MVJf3FLQHxzAMwzAM06IwvPI1HgAcXy/2ILK9WM5rQPY4uV+cYBWWZHumGhdwztRA/0EZucDgeSI8GjkVhM/hsMvN6Am3+Y9oEkwDLWeshHK40dIOL0KEhejNiWpA2xLFSbNMyHTJVmDtGLVTw9wv5HnpbKnXlKonjkFzhGMUmQC049XqMEAIypO7qgeRSviX8xrwcT95WSmNUgDwVIlDgfzb/TX5M0cDg14DNk2UxyPtiGuuswx6Vd8OsnQ9TvXCLb2fXlhr5pQv1NNB6qOo7EOviIWojMJVws41hccpN+GxeYowrRLKZCR1qpmuviEw8GXgh+fkafn6EKA2R0L1ow5Xqm16D3xZbR/f7EQVm6oRPCsWLY50YMAL5vpQQpYQsuffLt8crBguj1ewHBjwvDrdE1uAER9KnDiNFs8Tu6h9N8CiDvNU0geXhkehrX+Evup7CtqDYxiGYRiGaVG4Ca3w7lOATXfL1+Yb7wT6PiX2nQ3XhzGxmpvjsYTvpQXAhlvk+578icCQ1xtdxSaBvI19Cgifw2WXO5qJFmHu6WT+oyWNlVAPN6Lt8CKMsBA9GnBXqB3v2RKB1sPkGrsZuWr70LZkWlhmS1ZPHO4qtaA3IZs2e+EuE/+vGkSUreY2wxVODRUapT4cbYCNE/0F6ABQsEIII7tPabyTSt11Fk+Fuo3qt0NDVM8BWuPeJ6xN6WFOeBrq6aDK7rmqD226m253i5WePI9+KY93fL0QYpo1z6NcwM4Hds6RH4psuYeuC+VMUmcjsccUudmamFi100zfws4PCwKQLpQyhKmcAMHzKPGcWrSE0oeSuwLD/hKoVV/xC1B9hIhI9JPEzsCOmXJzVhaLKCtVXlVY5WHgp4VyZ7A/LRSHOKrv2+myIGT8Kd8nrl/XFIsr2PZUIKlT+MIA8S3z3WKzp4mDQN/3TxfXbF2ozVfl4XrjOw2IbXPSZFUo5aGg8qTCdHUx+16od6KLS5U3lHdtti669jNbplDyNNv2ofRNs++FQhfPbL8O1xg0O1Z04aF8/yjMphstwiUm/FBm+3R7se6T5OtD53FaAcN5HNg+Sb6urylRywEKV+oV48KB7jb2qSB8Dpdd7mglmoS5p4v5j5Z2UHM6HW6ECAvRo4GaUrXA21MtTLzAkEzKk9Ra2hYrLSyzWNUTB3VCr9MKpzQxfagEUKqPaVJXekDLnPn50DkYVJ2o6a6zmLV9R53g6drWVyazp3xNfTqoW3xQ7W6Npx2LHlHcsOg+Bdh6n9ph6dC31HWkJrLyveoFbDBOKs2YI7ElAgntxeJbpv3+02tyAfue1wHX8cBbC/UXQpS2y85Z8sMCi1UinG9AKH0oIctfIAKIDT+JAeTMlWuxt+oPrB8vj1awXPhwSDuHvqEhC3OXAmfdqrbn7y4FkBUY73RZEDL+lO1WXMF+HYBbfT0bNiD/FknY3wGUqOMldyPyXASgho5rqi7zhAN0lekpb4049AuI92cATvPlIcu6R3G7ZYH4f2l55osDPeVG8m3AW64o7wIAXuJ9xijy1L2zeQDsQP4ESdhCAB5FPCosmDwtivabXxtGtJ8yXU2ZlHlS40GXp6btYQXybzXXN8k+ZqjrQvVrqh7aPKF+L4hR1FPzHdKNQeVYeQPwVpvsf/Mh2s/kWKIw1efnATEJwIYbo0O4xIQfS6x6X6nDUyUXsne6Blidp745nrdOnV+Nbs9Z3PhyhoJO8Jcz99QQPofTLne0EY3C3NPB/EdLO6jhvWzQsBA9GrCnAcPfB3bODjRLkJUnOvLgRYH2vjdMAM5fEnh9zOdw9LuZamHZoDnq8lAmH6zxmrqEMLgSO4gBKtPQIR2z7jOXH3WipnWGqHE+qAqnTvh0GvehmoNoai0bs4uLjFyxCKUci6qEuW2HC2e5KgGn8wghRCcmMp2TShU6Z5KUOZLuU4DN96q130d8CGz7o+QQ7L/CabBqITT0LfVCKf82cQBx8AN5eZt9Mrdprr86RFvIHCQ7Ne+spshckVzFYsOj2giNVNxAAU6PBSFzkvJ9gQIbQPxtOIGNd6mvZ+e8Kg+zVAAbFGnmTxRznjLPajrPIYvU2pxUXTbeAXS4ijZLJYsHlzpNXXkoKg8HCsN86RasAg4sUeR5OzD0z+rvo7dCXd7KA7Um3BR16f2IuXeWP1E4epfWZSWwX1GXyv10eag8fe9Tmudnwom2qv2odKkyUXlSYbo8zaZrcQcxzhR9bONEdZ/Pnyj6mEzwWnFAPx5M5Xm7uv9V7tP3E9UYpIQuhz5W901d/yv4jI6rG0umvmF30u9swIvRJVxiwovhUSvyxJ9Bx41tLVdwsWpujlsT1Wna0+jb4/a0xtcxFHSCP+pWNdByhM/htssdTUSrMPdUN//REg9qeC8bFCxEjwbsicCulyWLuxVA/+eBoW8KswcWi5hY3ZVCy3Lom8JTeN9nAKu91pt3KuCpEY5FG5o38VGwXISriIkHLvoYKPnB/3lCRyCxI60VHi/R0AwWpQbOfNrOuus4nW5CZyBnodCC9S1MKg8B2ZeqHWPqrrNY4/ThMqgTPp3GfShXaHRXuMwI2HWLi/gsIGeBMAFU1+4HgcT2QsBJORZV4WgrBMsqW/QDicMhaqJSvS8fZp1JwqZ+pxkj6Suj5zwgr+c3j9KCcNdR8zcEmnsyj7HS11+9TlFPWV3b/5pO20ZsWChiU+m+yfbgGB/UFWxPtTqscKX65pH2WncIeVLablS6BSvEFXZpGPFNcZebLw+F66g63YQsUV5VnjJHxj6o8tqT6Lr0f0YdpnunMORhCVnqdZyuPGbfZ0IWYbJPky5VJrIPEWGh1IUKqykNof2IPu/rYzIhuqsofHmq+l8w/UQFJXSh+qauLrq4urGkIpT2U43BaNQUZJoAt1qR5+AH9F4sqROwY0MDBZdcoOO19M1xd6W6OPZU+va4vZmFubq9gO7WeUsRPp9OpitaojD3VKClHtTwXlYLC9GjAXe5etNneAFrArB/ceCk3PsRIfDcILkGfO50Os+aUvoqm+GR55naUzgBVZmSMDvgKM2y/NuFPeWELHn61kS1Nmv2WMAWJzSrGpY3+xJxOKG6oj7kDXVYTTnQ6yHAMPw3AxmjxXOvR11X6oQvHFdoSNvld+kdWKrQLT4MBGobZYwWwlGbRpNfJbSOiZW/Z6D2uVudJjVRHVtPCLtzhf1u2S0JnyBMppWya7YQEqveqTVWXR5A5CUjVEE4ZTaouSdzRztg6wNy+5K7FwHn/FEd1xpHa7FTWj9kmU6jRTUTGtQVa+31bEV4KNe6Q4pLhAH0d4M6EDBbHgrqG6czi2a2/YJx1m4mTypfqi7a8mjyVKUdUvtpymSmD+nyNJtuqH3TTHm1/SCUPBVtH0o/Cdc408Y1OZZCaj+irixcOvVwlaqVJWyJwJhNwObJgev2nLnCB5Jsr+ouoW8xXvypem3prQF2PC1XnLFYgUGvhVrjxqG9jZ1+aqyTTyfTFaEKc9lnhDl4T3nKwkL05kTl9IfUkI0Ftj2p1rwdNEc+mdtepMtiSxZC+A6/DdQUhqf2+qciz5y5TX/Ng9IsK1wpwhvaU/ZhsYq61C8jIARpfWcGCvwB/2vo1BVOVT1LdwmnkR2vPGmb3honNNw9FUBMDF1f5QmfRZSpzt53nOg39R1HNnYio7SJ0vroHVhSNqVVi4+c14DNU+S3K+AV9j1JAWiCMEvScLxU/KyuJ0BrR1ATWfF2te3twQsBT6XaFunFnwLfPq5w1Fn7bmT9qOoXui6UdnwognCV2aBITOaOdGDQq6IP1W+/+o5ZlcSox33vRyB1thpsmXSLamoM8kLz9IG6Yq3THFOFa+OFkicVlwgD6O+RKiyU8lBQ3zjdrSKz7WfWhJsuTypfqi7a8mjyVKUdUvtpymSmD+nyNJtuqH3TTHm1/SCUPBVtH0o/Cdc408Y1OZZCaj+irtGqKciYx55Cm0/xuuXr9sqDwKFl8jRtyfQtRluyem3pLteYTykPpbaNRyf4i886dYTPwZiuOBXW9aEIc6PJIWlL43Q6qIkUERqfLERvLihTJdTCz+uiNW89TnmY1aERUjqAylK5pnDrHDpPdwWQcnbTdtBgrhmpBonzuFgAdbzG//S/8jBguM2ZtvBd4UzpIa+nT4M2rY84hPBRuR849KEQADcWZ1Gg5ruPzDwxybvLGz+RUW2r80Kvu8aqWnxUHhTtIMPXh5RmPKYKTf6NNwTWc4DmcCiWEHA60sXtgkMfy037JLYXNx7qBPepQgMdANZdr7FFqnHUKTs0cR5Tj9HMPKG9oqwnIQiPbau5iioxGxSsgDgcUAtYZ5G6Lq7j4nCj49UNxv0h8dx5FIBJx4VUmajFJGKAQx+d7F/OY0DhFyf7F3NqYU8V87jsANgapw7LyKWFe1S8UPIkhcREupmjaw9zJWTmqcNsSebLQxHbVp1u5WHNrSJCg44qb005XReVM3HdO8vIhfLAr/KwaHvZTUVdecy+T137UelSZSL7EBEWSl2oMHtKCO1H9HlfH5MRmx6+PFX9L5h+ooISulB9U1cXXVzdWFIRSvupxiBrCp6aWONo8ynWWPm6vfR7dZoWC73vtljUa8uS7+jyNrsQPQjBn0pBqCUKBSnTFaeKANmsghAQfQ5JWxqnk43xUGQIZuJGcHxq1GWZJkFnqsQWLyZYGbqJ010uTEmM+K9wMjpimfjbWSSElA3TrXPAWATsnCXXFHZXiBN6Wbq2RBHuLAJKdwLHNgitbKdJJ34+tNqzacDaa4FlPYHlQ4FlPcTfFQdq43oRaNPQCO16MSV8dqSL63UJ9R0cWcTfg14z92HUOf2oOkxPZKp3QLWt7lqtyqRIfRzp4rChzZCThw7uYjpOTam43thmaL0+9l/x94nNwOa75fU8uk58HGVk5gl7/qp+AgAwhGmfzy8HvrpK2EQ8sBR1fSchC0g7F2h3gfhvQpb+loQ9SR7mO4RQ4TyhHqN9nxDa8ap6+gThDZ8PWSTKnDO3dmNYP91cIGeesOc49C3gsm+A3C+Ay74Vfyd2EO1Etl8IVB4Gir8Fjnwp6lZ/QyvrQ77nQxbJ62pPBr66Whxc+eWzXzy3aZwg65CVSWcayXkU2P++f//a/z5Qvjv0byQTfSR1AgbPk481S5w6bPB8wOKQhxmJdLxQ8qSceFLp5swTB0Gqb07mKHk8xJovD0VClogvSzeztrzSPBecdFQuq0sM0fYJHem6JHQw984Gzxe+bZR1UXzLdeXRvc/MkYo8R9HtR6VLlYnKM2eeEKqayTNnnrr/5cwTbSgdZ/Yg2k/Rx6i6DJ6v3rgldggxT0U9By8QbS99J5q+R41Bav7NvlTdN3X9L3MUHVc3llSQ/WQu/c5i26i/b6eioON0x+sCvpspV4DZ8bTab5gtmUg0ht53+0QusrVlbBpd3kjchvAJ/sb9AOStF/8d/p7/9021dj9VoNb81L47Wkns0Pj9n+s4cGytPD3dPpc5yak+VoDQZAhm4kZ4fFoMw1B4U2HqU1paitTUVJSUlCAlRXM9siFF3wIf91WHX7oVqDwA7Hw5UCt34Czgo3PVcS/7Fth8T6A2+cAXgeXDGlxVixParbtmA3nr1Ole9h1Q8T95eXpMBhLPBLbc07SnPhUHgPU3qTWNOlwFbLxVElabryruyJXAZ7mBz32M+K8QeMkY94P40FFlbsrTr6PrgBXnqcNzvwRWXqAOV5XXWSQ+RDIB/chVwGeKAxxA9K+0PupwX/oNTw6rDgMf9SLS/S6wD9WV6TPgs5HyeLZE4JKtwKY7/bWYMkeLTea2h4ADiwPjZeaJhcL6G2hNf9mkduRLYOWF6rqMWg2sulgelrdeTJgyir8Flp8nH6N7Xhfve9Pd6v7l1+4NtLfX3yDeW8N0S38C+j8rt4E/eCGQf2vj2ycYdE6DdafPfqawam8I1JnYUWj9DF4g0m5KSneKCV5Gr4eBY/lyh2khlCekuYdpnvYr3yds6vr8JdhTTwp7whEGiPmnoY8G37yji2u2LqpvDiAfoz4TbKGUh4LKkwrT1cXse6HeiS4uVd5Q3rXZuujaz2yZQsnTbNuH0jfNvhcKXTyz/TpcY9DsWNGFh/L9ozCbLlVPE/DcHRphbT/tvvwbIF2yRy7eDmyeKl93jtsJbLkXSO8XuPYu2iZu0qZ0l+dXvi/Qv5mPjFyx7m+KOZNpHNSaH9DLCaINldxi8ALhA+DgB4FxMvOEhQLVrXVqn8ucPlCyJp0MwWzcMI3PYOceW6NTZhqP1plQudoZiS2JNs1gS5Zrk1tigdYKUx0Zo0S4ClsisHOOwia6Bej9WNNf6/FUqr2aD5gFLFd8oAuWAzVFhKbwarr9qCvq1BVO3emXmXawaxwhqjSefag056krXImd6OuHMUQ/AYgJeaHGnl62eYebhrvWbnwDW/RVh4C0XoDs0LJgudhcUpr+KtM1OpMDlAYJqT1io8eo10Nf/1JdP3QWioWQbDHU62G1DfzyPebaxy9viTDcU03fxBmyKFB4X/+woOIXfxM8NaXA0Q1A1iW0TXSVyZtQ0JlG2jVb7WTWXdb05WGiA512ZFOHAWJsqAR2oWy2dZqpqm9AQpbab0m4Nv9UnlQYQNfF7Huh3okuLlXeUN612bro2s9smULJ02zbh9I3zb4XCl08s/06XGPQ7FjRhYfy/QtHnlQ9mVMLdykQ1w4YvEiY5KwpFWv9yoNA/gT1es1rqE1ROo8CZ90mFNAamojpMbnWxKBCiF5Tpt4D95gkwiOBypfb6UIwpmZbCpTcIv82ISiX7Rsp07dAeG9JnAq26E8XdNYUKBmC2bgRHp8sRG8OtA6MUtTCNJ+dbyBQyNRjitp2oOsYYXN6srieo6KmlDZf4StPQ3wmR8x84FzF4uM+eJHQlK2/oCnfQzuMpAbJrtnAmM3A5klyIZ23JtCGou/qrFlnnb4B76lu5OLDRgu0rRrzFNREprLHVbqL7ifOE+o0qQl58yRxsi3TeNbZ06siru50nyIclkrttY4C+j0DbH9cHtfsx9aeTNsUVb2XjFxxTV9FjJVu+5gYelOnWlyYtYHvIt41QPslANQHKv2f1zgNPqE+jBr6ljCFsv/9wDZK7QEkdpH7QkjqFp6FFjXGvDXA8HflG6jh7wLuqqYvD8MwDMMwDBM8tjRxE3fz1MD938hVgdZB6+I5gJ8WiLV0gNJbCrD6ErlC3NrrgNFfq8tTcwLYNAkYvgSw2sVtCXsq4KkB1l4FDHu7yaoeNLobpMCpL+TUmpoNowC5qdHJLShBuYpw+ow4VWzRny6EItA2GzfC45OF6M2BzoGRNU4tTHOXADCADr8VH7j6mrcw1Lan7cnA6jHqyTzva7WmsE5j0lOt1rasKdK1hpzYNPFhlJq0efmkLXZpXGKQuCuEvyCZsBYQZi/aDBHtX7+NtkwVAjzVYkA34J3HgY1304uPhuiEqha7ec/agFwga08BvvyV/PBiwwRg5GqijsSEfPADoP9zekcasjJVHSYOEy5WC4FVznB9mP3YVp8QZpVki+2Bs+UOQn3aI+5SAIqDE59zWtlifPci2jkttbigNOMpG/gqR4c+bImB1618edqS1Acqrml0uqqbOgXLxWHgDy80aKPa7833zwID5wAdr/TvY22Gh28RTzlaSzpTXOWV3uCBOJhjGIZhGIZhIoc9Edhwq/yG5OapwJCFiogxQM/75A5Jz7wRaD1Mcbs0V6yhleVpI8yLyvYZI/4LGM3swk7ny23YX8St4FNdyEmt+UMVIDf3AYRObkHtDxM7B7ZDOH1GhOO2P9M4Gts/QxFom40bzvEZBCxEbw7sacCgOeKUueHkOGiOMJnxv78A3ScHCjIdbYFvp6u1k3Nek+dpTRLCJNlknpknwlXmNOwa23NJnYGf5sm1LW0m7dbZUtQmZLZMBfrPUttEj22rGUTtFF7Wd6rNXgD01RPdgPdU04sPmUZ6MEJVnWftxhKfBQx/XywIGwqBh78vwlVoTw6Lhf2/xpaLOkywWOm4nkr588w8wJ5OH2aptMZjE4GVI2oPGp6pHZ8p4iDrs5HAkD/L39na64RGiwpHOjDoVfE+648l3fvULS6GvqUeD5SJk2Pr6XF0dJ06zwGz1AcqdsoRE8S3TnkoV0Zfj3WXA8lnNt9iijKNZLGqD3IKVwlNdYZhGIZhGCZy1JTRNyRrKuRCJK9brPVkNyCrj9EKN9XH1EpU9kS5TfQ6of6iJqh0I3Ad1dwgPQZsue/UF3JSa/5QBMiR0LLWCioV+8PMPCD+DL1SXFMSimmQoNKPwA2KlnRrw0z/DEWgbTZuuMZnkLAQvTlwpAPuSmGnt74QrqZcCI9dpcC5M2rNVNR3lpgHDHhBI5hReBD3VJ+0F9ywY/V+BPA4hfBJ9lF0HlFrAmfmAce3qO2lq4T6Otwl6gm7YAUw4CX1Kag1Dug1DTA8gULXXoQWbChXT3QDvlChwV24UixOpEL0IISqKhMooXwodjwtf58Wq8hLRbiu0VCHCYYhtDn8nHHWE7rGtlL3E08VbXNQpTXuyADS+gFfXBEYlpkn8lZpx+vawOcpvTFmf3SLC3eJelJJ6qbut8Xb1SZ4cl4DPu6nzrOGMAVTeUhvDieho//zhI7A+YsBRxtgx0y5JvpPC4T5nuZGZRqp7Ec6HttEZxiGYRiGiSw1xeq9xJ7XhTKP7ObloFeB2AygTSoA46SDWt8a9rNRaoWbiyVO5+vKQ+yBC1eK8OYkmP1xOIWc0YRqzW+2fpHSstbJLZK66rXNm+udhtPWdSQOMFqSaRpnEbDpLmEjv84CRu23cdNdaisNoQq0zcjxgKYfn42AhejNReIZgC1BvGSvW0zeibUalDUl4qS5oMEEW7Bc/6GoKQVyFgjHKL6OXnkQMLxCK7fXQ0C/mf6Ce0+l6KiAQkP7e7Um8ICX1E4+C1fS14EodPV0V6gHSelO4PNxctM1n48DLtkkH0yhCIGpj8XAl4FPB6njUnVt9MfAQlbBD9kpaNVheiFE2bgP1zUaR7roZ/m3N9A+zgW6TgBGLJNfpRyxjD4tP7ZB7cCX0hp3pAND3vB3bmmNFwvjrDxh/11GMG1gZmINZnHRpofahJFqouoxVWiFSwXEu2m/BDbC6W3+BGD0WiB/oty8UdUhYP9iuXNQxABnTQR2zm7wvkeLb5TKbmW4kX03naeQ7USGYRiGYZhTEXu6uG0rW1uO+Ejue6lguRAi5bwG5N8r8aX1GpB6rlzhxme6VYXKrGGw4U2Nbr1qJ9b8QMtyuBkMTel0ONxa1ip0Qs4ICiMDCJeSXiQOMFqaaRrnEaDbBMJB8hF1ec32IWehOTmejwg5BWchenOifMkewhSCxjyKPQXYvxQorK/BPhpoOxyIias101F/oh8N9H4YsBD21ayJwFqFPfWyH2lhmocIowjmg6lqP1eJKJPSYaJiMg9ZCGwBOlzZwFb9Yb3JEV1dqY+B2dNMVbw+j9FloWzch+sajbMI2HKP3Fb9sQ3A//5Ma86r2i82le4nsWnEdSsDOLA0sJ7ZlwCDXhNlbGwbmJ1Yg11cqEwY6SaqlB4SAbHGJIstWT2W0voBsa2FGaM6jftUYYbJUwVsn6G2Iz54Qa2fhIZXXFcAFos4bIkWImybjWEYhmEYhtFgTwJ2KdaWNX+khZwV++RmVzwu4Jz7hAKIPemkadaaMsBbLcKV5dEJrZtZCSO2reYGKWHfHWClEYpwalnr0Ak5IySMDCBc+6lIHGBE6tDELF5PoH9C4OTfA+fQ8c30IbNyvAjDQvRogOocVgfhZHGUsKde2FCDfQUQYwe+e0otfBr0ijpPWwLQeqi8M49UXDfzEWvyQxDKB9O0Q4IQhMDOImDDzeryqmy4Z+SKxYkZzApdqXjnPEjn6XOEoxIuh+Pk2lmotlU/ZpNGc/6QOc35M64AYhzy65uDXwfyb6Hb3ezJq5mJNZSxEq4Dp9hWwY2lhmZqirbR5qrcFYHfNx8FywF45GGRIMK22RiGYRiGYRgN7vLA298+XIR5QgBwKZSL3BVAfHuhxS6ziV5Trk7TlqTx2aTR/G5qErLETdGGzkUzcoVyS2z66aU00pT2rMOlZR0s0SIopwjXfioSBxiRPDQx1W/d9L4c7iYuJCI/JkzCQvRogPLY7TymNq3SYzLgPC6P56mmhU+U2RWv56Q99YZ5OnROPEMw4WH2gxmKUFEnBFZ9gHQC0AEvBC6IfIuPhCxzHzazQlcqXuFn6rbLGCVs9jdK+72BeRkz9aQmFJXj0Lq4Reo8SRM8c4D8W+WC8uoCvcmbtHMaP6k7CS1/X11kBDtWZO0QzgMnM/b63cSmAtBfYXWV0uHNTTRdh2QYhmEYhmH8IZXXCLMrVHhcm0ChM1DrHHSKEEqrsMQCg+cC+XdI9o3zRHhzk9xVfoPUpwxzuiiNNLU962i+tRpNzi/DsZ+KhLA2UgJis/22RmNRgrJGYZZoHhMELESPBmwJam1zWxKwWmFaZe11wtawjBqNcIkKj7GLfzLv4+4KYfdt451NP3Ga/WCGemKpOpWlPkCuMtrBpbtSvfgw+2Eze5pJxds1G8jbAGyeLLdJbY0H1t+g1sIevDBQ+JyZJ2yIwzBXT2pC0Wlj2FPk2uS+PFV9jDpo0AnuKZM3ZFk11yGpwzWVKSHfIYaqjw1eGL4DJ1kZddgV3uDrwkO0y0gRrsViS9DyYBiGYRiGOR2h9hLH1tPr5GPr5fHcFbRzUEr45K0CvnkE6D4p0CnptoeBvk+o44aThKzAG6Q+TgelkXDYs47WW6vR6PyyqfdTkRDWRiLPUPqtrr3NWpygiNYxoYGF6FFBjFrz2xKjNq2SMUo4EJWhEy5R4V5nrSfwhl77DCEwtKeFb+I0+8Fsbu/ZOXOB4e/KHS8Mf1cI5WSLj2A+bIBcuGf2NJOK564AYJEfmCR1A9wltBZ2+R55XQ59HGhDvGE9zZhdscYT5o1GC5vpujxlfazsR3lZAL3gnhR2kxFpU02qz7POlNDQt9R9bPMk0XdlVzRz5pk/cALMLcDis+jFhT2FbiObxla7imhcLDIMwzAMwzDhxUbsJYq2qZXFcl4DttwrTzMU56DuSuDAEvFPRq9pdNqR4lRXGgmXPetoO4Boac4vzRJuYa1KOau5BcTB9Fvf7wJu7UdIKzzaxkQQsBA9GvDUiM4rE2QaFtqci0qjnBQ2jhLhSrzADy+p4w6cpZ84I3ElqDm9Z3uqgZ1zFI4XLEIL3Uy6VQfFAk36oTX5YdPFi88COl7p/+FqM1y05bEN8jR9qGwHJmSZX3hQE441QX3gNGg28Olgc3nqDijCIciNsdJjO0bhoFbXh1xHgWNrgV4Py29JVB1qoO2SClQeBLZNE9dNzYwhswsw3eLClqR+370fEbbYm6usDMMwDMMwTMvG6wH6PA50vBpIyD65Tq48CKT2BDxuxa3VY0CPqbVa5w3WpPY0Ok8qXGfaUBfOhIdw2rOOpgOIlub8MhTCJazVKWc1p4BY1y+dJ4BNk9VljZRWeDSNiSBgIXo0YLUB3zwKdPm9EGj6rnEZBlC0BTjwDyEMa2jOZfcioPejgQK+jFGAxU4Lnyx28bdM2G14gZLtwIUfiMVFfUFb/gS19ruPU0HLU/cBqinWXNsrASC5AqdLt+JntXBv6NtCG8HwBL5TSksh2FNQ2YdLJ1xW2Qb0OOl4unZI7CA0quvM4aQBsW2EcN5wyw+cfE4zzeRJHTQUbW96QS4gxtrWB9Rje+hbja8HANSUqW9JnL9YXMXaPkPhY+GISSF6CAswb43cNI23RsRJ6Ch/3wmdmr+sDMMwDMMwTMslxg442gD7l/r7D8scDbR7GbBY5QKdyn3A5+PkJlZtiRrnoMStVXsKXV5dOBBd9qxPFVqow8NG0+KcX4ZIUwtrg1XOaq7xqOuXnmq6rAEymAb+EBgALESPDrxu4OyJwHdPBgq2+jwO9H8B2HSXv0AsMw8Y9Cqw8nyg6y2Bk7nHqdZud2SIcJWwu88MYOQqYPPUQJMPI1fRTgecRaKsrXPqCcVqtWA33SUGpVkN9srDcqFqONB9gHQmPFQTjtkJt2A54DqiXrx9Pg64ZJO6bU3bm9dosatsA8Zn0un6tLdV75s6iEk+U/Sp+h/39IG1BxcEvrZv7HWrrNHi/1Umb0KZFHtMFeO+obDbJ7SXOgdNo9N0tAG+fVx+S6Lj1UK4Lr1BAeFg1QxmF2CVh4H829SbjqF/FhryfgeMqeKAcdsf9ZrzsvZzlQVXVt6QMAzDMAzDnGIYwKa7A9fCBSvE85y58mg15UJZR2ZiNXucuKkt2zsPnA1UHxXOOmXYkui9li2JXpOeCspr0UgLdXjYaFqa88toI9qUs3T9tvAzebyC5UKZzl1OvxfeHwNgIXp0YNSohaNrLgVGr5MLQGtKgNRz5ZN5p2uEtmmX8YHCp+2PAn2mq0/NZDaTgVoP41OF4Eo1gJxHgG4T5FqwOk1X5cf0DcDrChS2ZeSKsqgWJfVp7IDXfYCsOqeQChMfjgzgjCuAtD6BpjaKt6uF0sBJTWvZ+/aFU/U0cwpKCZcHLxAOSWXYkjTmhByE88vadKlTUqm9+Tj9YieU61YqkzdmcRaqx/3aa4TTYJlNxsELRB86+IG8nl63vN0BcbNENdEXrgLgNlcXswsw11H6RoerBDjz94GC/1C+JzmviUMw1a2F2LRTZ2HHMAzDMAwj4ZlnnsG0adMwefJkzJ49GwBQXV2Ne++9F++99x6cTifGjBmDuXPnIiPjpMBw//79mDhxIlavXo2kpCSMHz8eTz/9NGy2k2KFNWvW4J577sGOHTvQoUMHPPLII7jhhhuauYYK3JXqdXLhKhEug1rr2hOBzy8Hhi8BrC+IPbo9VZhs/XwcMEKyZvfhqRJKNR2uFHubOvMyh8Sa01MFrJ2oNnvIJgrDQwt1eNhoWprzy0ihkrG4SsS+svsUuRnVcGryy6D67aA5wCcD1XG9HmCT4r1sugsY+LKQx/H+uGUJ0cM52UcUdxktHHWXKq6VHVafehsW4MzxauGTAbXd5GA8jG+8Qz6AvB6Npusr8o8QoP6YHvoY2L9ELtTPv13YH6c00s0IxHQTp7dGLyRWpTvgJVFuv0OGXGDwPOCz0Wpb1sFox6+9tuk/bJRwedCrgdeCMvPEApSy9+1xBfYhQPydf5u4ySATEutOdClzNx5naNetmvoqFnUo0uvhQAG6r6z5twGDF8rbfcgiYfNchaeaLhNlDofC7AJMt7CwGJrvycvyeNTibOOd4ju04SZ5WW0pwPobWtbCjmEYhmEYJkg2btyIBQsW4Nxzz/V7PnXqVHz44YdYsmQJUlNTcdddd+E3v/kN1q5dCwDweDwYO3YsMjMz8fXXX+Pw4cO4/vrrYbfbMXPmTADA3r17MXbsWNx+++145513sGrVKkyYMAFZWVkYM2ZMs9c1ALfmRqLSBrlFvdaNiQOGvgl888fAPcjQN0W4ipoisXfZv7jBfn50rf+zYvWadMCs6NKCPdVogQ4PG00kDguqDmt8xB2OrjamZEmxaWozqsPf1d8gDweqfus8otnru9XvJa1PoAAd8N8fA6eNlnqUSJH1hHOyjzh2jXBUZQvN4hGmDtoMqRVM1tNktUAjfJqtHvBZeXR5qMm8//Pq0/3j64WzRJmgN+c1IdSXkZDlb7POrz4rhTarSogeykknZZf72EZaSOw8IdeQdxYJ4bHsQGDjncCF/wG23BP4TkYsA2Lb0YLKo+vMC/4apalvOfm/qo901QFg9WiFlvV1wOiv6cmz+93qsqoEr5Rm9+fjgDxNns290KQckrYZqj5UK1gOeKvUizoPMTmqbNj7iDVZf7MLMN3CwjBobSHDI++7usXZgBcDx5KvrO6S6OonDMMwDMMwTUR5eTl+97vf4fXXX8eTTz5Z97ykpARvvPEG/v73v2PkyJEAgDfffBM9e/bE+vXrMXToUCxfvhzff/89Vq5ciYyMDPTr1w9PPPEEHnzwQUyfPh2xsbGYP38+unTpghdffBEA0LNnT3z11VeYNWtWdAjRdWtPldKSESMUoTZPCVRegwXY8bR8322xAoNeU+fnaAt8O10SdwUAr9gjyyhYDtScIKuidzJ4mphmCKWeZpWoorFtVWVq7sMCXb+tKQpPvmbQyZKGLAJ2zlHI3CxC2TMSqPotJUuiTDbrZBNVB4Et9542WuotQoge7sk+4sQ46A4do9BqNgzg0IfiX0M6Xq0RPnnVQvYBL9HlVXkYL1gOuB9TX2mJsQtbcyrt0O5T5INTpz1L2TAOxU4VeeqYAnx2sVpIfMlmk+V5UL0AG/6e3NRORq5YYK0Y3vT1TOygD5d9pKsOA60VH9uMUcK8EAX1zpWmQYIwd0PR3I5TrHHq2wyGJj1XCZDSQ/5OKZNBVUfDd2VPtwCTtUGMg77R4db0k5pS+aFc70c18UrUZT22gY7b3NfyGIZhGIZhmog777wTY8eORW5urt++evPmzaipqUFubm7dsx49eqBjx45Yt24dhg4dinXr1qFPnz5+N77HjBmDiRMnYseOHejfvz/WrVvnl4bvN1OmTAl73YIiRmP+UaU1bnMIfzzdJwH9nzlpKrXyoFBuofZ33ip1ebwues/udanj2pLUYQB9i/l0MV0YiXpGY9ua2c+HC12/1fmea050spuaIo0FhxIAUeKUU6f0Rini6eRxFT+fVre4W4QQPdyTfcRxHhOCWCCwQ/eYAjiPy+NR19F0QsqaUvWEbU+mPYzbCQ1aW7Jaw73/s8D26fJ4lPaxVns2lXCS+jgdV6nVrDl1HPqWsIktE9iecYUQDsqEe30e05RHcTLru9r0jeLmwZZ7gbPuFAutxtjjCqaeZjT5Y6xAz3vEYU5Cdj37fgeBxPbiEIIitpX8OSXoDdUxSnM7Thk4R7QREHibQecwlyorZTLozJuEo9QNN6s1xsOhraFsg5fVbdBjcnCLLFnf7PeMPp6qrMH0E6qNolHzhGEYhmGY05733nsPW7ZswcaNGwPCCgoKEBsbi7S0NL/nGRkZKCgoqPtN/T21L9wXRv2mtLQUVVVViI+PD8jb6XTC6XTW/V1aqtnHhoLzODDwJWEOtaDeTefM0cJMqvM4gLMC47krgTOvl5tKPXcGnSe1L3cV03GpcGuiOeWYlmiT2gyRqGc0tm20lcmWTCtRUbe1gebda4WqhBdtyleU0puzSK2IF9vaXH7B3uJuYfvnqBeiN8dkL6NZJ3NbkhCI93oI6Dez9mQ7RXgB91arT+OoD4zKBEww4VVHhcZzQ7MjGbniedUxui6qKy2Vh+kyqag8LBY2BRKTLhm5gD1dPTGc8yCdtkpgpjt1dJeoT/IGzgHybzVXHurAoKZI2AmX2Qq3JQJ9ZwqHnI2xx6Wrp+uo2nb+rtnqj6KjHVBVEGjLPmM00PthILYtvehLOgsYtQawJ53U9KgpA5K6ETbLNXa5dXk2t+OUzZOAtueJdm14m+HQp+bLSpoMmigmTtXkGQ7NCbINJqvbwHejgzrQq/xFniel5Z8xSvRhFbZUOs+YBGD/0pPOn5zHgMIvgOzLAHijT/OEYRiGYZjTngMHDmDy5MlYsWIF4uI0CkrNzNNPP40ZMzSC6KbCkQ5suR9oPVholddfe26bBvR/Th7PYlHf4ra9RDsXpPbsWvMyivCMUeKmshlziqHc1G5JRKKe0di20Vam2FZA70fE/zc8kOr9iFqZDmh+Lf9oVdILBZUiGaWI1/VmWjZxbL06P91BQjTe3NAQ1UL0SE72zTqZ25LEP6+73kNLvbBk+emMxaoWFNlTNNrkhBDdFgt88Wvg/KWA4TrpYdxS+3z4O/J4GaPENRDVlRaL/HEdiZ3ldoqzLwUyRwlnBg2F+oMXAJ5K9cRQ+Jn5E3oKVxHQpofCaQMxUenKQ32AqKtN3afUOphtpD0u3Uetppx2lkHF3zFTIshdIRahw98jFn1vCI36756UvO/56vx0V5QSsprfcYpu0XLOH4HPRgaGDf4z7SQ1lDydhXJTMOHSUtCVp9c0oKB+P6n9ULS7WAi0B8+XmzAaPE9twqimjF6ceb3q8rrL1A6bB84R37j97wem22YIsPX+6NHyOAXweDyYPn06/va3v6GgoADZ2dm44YYb8Mgjj8Bi0U0ozUj5PjFP1hQLc2f2VCCpU/jCALHgdBWdDI9NP7nQpOJS8UKJG0pdzN7sCCVPikjkGY52B4QSgsyviy5MpxFElYkKC0XTyGx5qbBQxoPZtqXCQqlLKPU0G1eXrtm4ZttdF9fs2D5F2Lx5M44cOYIBAwbUPfN4PPjiiy/w6quv4tNPP4XL5UJxcbGfglphYSEyMzMBAJmZmcjPz/dLt7CwsC7M91/fs/q/SUlJkWqhA8C0adNwzz331P1dWlqKDh3CJDzxuoBD/xX/ZPR9Uv7c8KpvcVuswn/Vd0/K/VpZrOryxDiA7LFAer9AAXzRNrnpwzofXMeBNjmNt2fd0rRnzRKJemrzLGt+rdtoe9+OdKEY1/EafyWqysO0wlwkNOqjUUkvXFCKeJunCLlbQ+eiPt+GH/dTp0sdJETbLYkgiWohenNN9jKadTI3vOLEbdNkfweamaOF0AYeuWmQQa+qTSF4vUL4VPDZSY1JazxQeQjIHCnCVQPemig0zjdPCtQizpkrwlWTOXXl7Nh6dZ4ZueKaCLUIGPaXegvnVPHRSsgSNoxVp/97XgdGfSHq0hjzFXaNLS6fQFt2klf2ozrertlA3jpg873+7zpjtFi0fadYuGXmaRxRDlPbAqfscelORx2tgW8fUzuoVTm7CVaQK3vfnurAAxNfPfJvF/1AZe5EZ5c7XI5TVIsh3WGMVeIPITNPLIiXD1U7Sb1kk7rMZhdK4dJSoMpjSwTiMsUYbnjiPXgekFD7jZaNfXcZUH1EkedxAIYwJ+S3ODskDt1iYtRl8rqFzUuZ2aTj64B978vHg/NodGl5nAI8++yzmDdvHt5++2306tULmzZtwo033ojU1FRMmjQp0sUTlO0G8idKDnneBFCtCJsHIA7InyAJ+zuAEnW85G5EngsBeBWHTgsAGOoDKTLd2sNLadyFADxEPWMUB+C1eVLaJ7AoTE+9BXgriDwtdD0plOV5E/BWKvJcANHuxDujULY71X5B5Fm2h+gLFnFjThYWE6s2+ZXYwWR55wEx8cCGm8xpGinrMl/YL5am+wYAQ92/vK4QxoOFeC9E2wKKePOFM3pT44Gq5xviRivVT5R5UnGpb4Ku/ah+okkXNiD/FnX7UXnGxKn7ta4vnCKMGjUK27dv93t24403okePHnjwwQfRoUMH2O12rFq1Cr/97W8BALt27cL+/fsxbNgwAMCwYcPw1FNP4ciRI2jXrh0AYMWKFUhJScE555xT95uPPvrIL58VK1bUpSHD4XDA4VD4AGtqzK6TKZMsMXbgu5mEY9FX1HGdJ4QZws1TA9fCA2eJcOWNzU3it421Z90StWfNEIl6Umn6zEnK5Drh1Lo9Vd53JDTqm0JJr6WYKqHa9+AH4paOTI4CCDPH1EGCUlYSZbckgiSqhejNNdnLaNbJ3GIJFKADwnzJkS+BA0vlpzOb7gI6XSufWL1VQqOiYdzMPCCtl9CyUA34mFhai3jwQvVknve1up67ZgN5G4QJhwAB/CThRDAhSz1QErLkwtPYNLW29JBFJzWfG2O+ImcubQ6CGjrUROSuALwG0PFKUef6wj2vS9iI9lTLP8K2JOLgQ3NTw1Wk+HhpTlc9TtrZjcepyC/IBaps0Vf8Le2gw3WUthmuW0g2teMUatOrO4yxJ8n7ZtmPGiephBaD2YVSMO/MzCKAKk/3KbXfA5npmTtPnj7Lxr4zTt13K34BDi0TNt0Ssk8+r9wvHDEPfYuoi1vtsHnEf9UTvSuI2ytMo/j666/xq1/9CmPHjgUAdO7cGe+++27AwXjEKN8XKLABxN8WN7BBEZY/ERjyuiJehSbeInWeG28HOlwpD6s8EHi7J9h0Cz4TawlpuvvpdHs/oslTYfpswwRRF1mYpxTYeJf6u6FqA1+eKu1SShvGdUz4HpG2z6pA02XB5kn1Iar9gnqftxP95Co6TPVOBi80V15fmBlNo8rD6rrk365O99DH6vWzr3+ZHg+K9021bcEqdbz824Ghf6a1sVTjgarnoY/1fVM1Bqm4Gyeq66n9Tt1B9L876Pei7F+3B5en2b5wimikJycno3fv3n7PEhMT0bp167rnN998M+655x60atUKKSkpuPvuuzFs2DAMHToUAJCXl4dzzjkHf/jDH/Dcc8+hoKAAjzzyCO688866ffPtt9+OV199FQ888ABuuukmfPbZZ1i8eDE+/FCyrooEZk2eUvE81YH7eB8Fy2mnfI50MXcFCOBXCu3PnNfk+4FQtFx1+7+WpD1LEYl6UnkOfEW86+bWuo229+0sCjzUrF8eVTtESqM+FCW9lmSqRNu+xUBKd/m7oQ4S3BXqQ+xQ32mEDigIdbzI45vs6/+rP9mnpqbWTfarV6/G5s2bceONNyon+2+++QaffvppwGQfcdwVkNr7BoTgiDqdSe8HHMsHPr8c+Ooq8d9j+UCMTWgQyz7S3z4mHD/6Bvy4H4C89eK/w98TwmwqT3epmMzr57njKXEC5bvSIqPNcODgf4QAfsR/gfOXiP+2GSoE8DrHKipsKWo77DvnCA1uR7rQfG4z5KQpC2rDvOUeYZ8+Y5R/mE/jPoa4luezqSwjI1fYNt94m3/7bbwN2P4ncX1U9k58XrOHLAps38w8wNGWbiNrojj1XtZTaDgv6yH+dleo0xyyiHZeC6jDQznxdmn8D+jCmxPdFSRYA/uQD99hjKxvBqvF0PB9VhzQ9z+bIm3dO7Mp+lDFATqeb+EmLc9I/ekzINq5dKfQWC/dJf6mxkP2peKmzvGN/uPs+Ebx3F2hrkuNSc/kuoMsaxR5mm8hnHfeeVi1ahV+/FHc7vnmm2/w1Vdf4dJLL1XGcTqdKC0t9fsXNmpK1Ad+VFjhShFuNp4qvGC5+oDRnmQ+XWodokvXnkTnSY1/VV081ebagGp3gNaGgUG3j0p4ostT975V7RfK+yxYoW4jMmy5+fJSYfW/9TJcR83lqVs/6/oJOR5UwjKi/ah4hSvFQauZ8lL1DKZvmolL1TOk/qd5L7rvSTjypMbvKcisWbMwbtw4/Pa3v8WFF16IzMxM/POf/6wLt1qtWLZsGaxWK4YNG4bf//73uP766/GnP/2p7jddunTBhx9+iBUrVqBv37548cUXsWjRIowZMyYSVQrE6qDX5laFfMBOrK8pLXVAmBlU4dUoLHmd6n2aWWERtYYOl4nLSBCJelJ5ts6hv/NVJv3HhVKmSLzvYLSPZURSo162X1diEf/RyQmcRfI9rg8qLBzoHLpS4Sq5oi1JfmDiawNdntQ7rThgTjbRBES1JnowzJo1CzExMfjtb38Lp9OJMWPGYO7cuXXhvsl+4sSJGDZsGBITEzF+/Hi/yT7iUAs0laavD3epcNTY/2l/B4yeKuD4erVDSE+ViC/Tyi3doSlvqdwExZBFQpBE2XI+8oVau9bsh8+t2dS5S4TWasNTKt2VlR73yDXudy8SmqzK8pQKLXMYgW3QY5IwJyGjvpkT1Yc5sYPIu6E9SFeRRnPeUHy8bqYdTeq0Z1UfPlsqfeKtEuQCoTnFbW50iwAY4tAFkPQF4jCG0hjoP4vWYsiZJ/osLAgwGdRjsuifMtM+jgy1R+7i7cDRdeY0J6hrcNobFCX6E3xKM0B15azhNcr6dRkwS10eqrykuapRgCWqz6yjkj/+8Y8oLS1Fjx49YLVa4fF48NRTT+F3v/udMk6z+jOpKSbCNIIXSohuNk9AfdCj3eAT6VKHR9p0iXDTddG0EVleIk9K28Vs++ji6tpA1X6hvE+ALrPZ9gM075sIo9pe67tFka7uvZitp9l0Q+knZtMNJc9wtZ8urtnvTaT6fAtnzZo1fn/HxcXhtddew2uvKcw1AujUqVOAuZaGXHTRRdi6dWtTFLHpcR6n1+Y+wVbDfaO7Ur2/0wr3iL1LMMpD4TBFGS4Tl9FGJOqpylMrYwmjkDSa3rdZ7eNgNeqbWztZtVcd8KJaTnBsrTA/2nBPrzXhFkYNdt8Bo0qepDpg9CGVK+6kZSUy07Y+dP4LI2hLvcUJ0cM12UcU6gQmPpOOa08XWtMNJ/Nz/0Q7hHQrBLm68gDiREn1ES7+XthsVtlyvvADeZqhXCXSnco5TwhzOQ0/Qn0ep+PF2IXmav32a3hiK3Nw5CoXmvWyNlh7HS2AN+u9eNCrQI+p4m/ZgtBQOFLUCe4tNvpjalF8QjxV9GGK7xBHBuUw1+eJPlrQXhuLAf73N6D7ZKD/sycPuioPiucqR6mU4LntMGDjrfJ4BcsBd7kwYSQzGWSxqG98UB65KSeewdgrUy3cKO1DQHyLgpkgKQF+U07mlYfVYcXbgb5PyPs8NQYZJYsXL8Y777yDv//97+jVqxe2bduGKVOmIDs7G+PHj5fGaVZ/JvY0IkyzoVaFa+MReQLqgx7t4SSRLnV4FMqhp+m6aNqILC+RJyUEMds+uri6NjBjViCYdKkym20/QPO+iTCq7XXCKVW62ttBJutpNt1Q+onZdEPJM1ztp4tr9nsTqT7PtDxsScDqPPk+bcMEIPdLuc3qgS+L8K63BMazJtCCIGuCujzBzKNNbYrSR7jSjTYiUU9ZnjbFbZq68DDfWo2W921Wo1xnnzwS5lMoYW7Fz+p43afQSnEqE27hFBA7T2gOGE8I/yONQWuO5YT+nUrjRdaWeosTop+S2BLUQkNbkl7DWGbGxDFX4xCyVltfdlJnidEIMWPUH+GaE7QtZ5UjxVCuEunsTlvj5R+hcx6k4zla0Se2SkdX88QkqGwDYrFu1nvxpruEh2uZ5vxPC4Dej6pvJVAftxirOU1qdyl9mDL6KyJPmybPMH62GntyrVsExNiEWSCVQzTK2YhK8Ew5rgWEoPzHucLUU509cIuwXXzwA3Eqrqq7yiP3xjvFpkFpoz2I686qbwa56XA0/QSpK6vHpT4ASu0BZC2QeyYf8GKtQ1LFGFS1O6Pk/vvvxx//+Edce+21AIA+ffpg3759ePrpp5VC9Gb1Z+K72i27CUWFZeTSQnRdPFV4Zp446JFRU24+XerwSJduTbm8PL48qfGvqos1zlwbUO0O0BpOsGjaZ7TcVIcuT937VrVfKO8zc7S6jciwPPPlpcJ0ShSxbc3lSfXbYPqJmfFAtR8VLyMXiE03V14q3WD6ppm4VD1D6n+a96L7noQjT92hHdPysCUCrYfJ17Q5C4FNd8v3Wpsnq9fCXa6nlYcMD10e6hsXbsEqQ9OUWs22ZFrGolNkjBRNrdkdio12SqM+EtrJpClAgjZD1fvqguVA90lq2U24BMSxycBnF6sVQX2OjBuVpu7AJNncLYlI2cevhe+XRwMxDuEsR2Z/210hBIcq29zOY/I0g7GvprIjhBg6T6rbBHPCqrL5bRobbdvOqzCJU/iZ2laz7wOusn9FOrqaCAxfrE636qj4KNbZhV8m/j7jCnrS0J24tepbK6Subx9/PXDWbcJZrF/YOPH38HfFZKjC0U6Yr5HZsd+9SITLcJefPExpaDvfXSH+NXWeoWLGrhZl7zszTyyGVILpLfcA5T/TeTbWXjoAGBbxzmXv+6zbAE+NPJ6uf7UZJu+3tkTzpph0NvqcJ+j4ZiZIbVlrRHvJ+t+aS8X3RPYN87iBs++Sj8Ge9wFe1kRvLJWVlYiJ8Z9vrFYrvNHSlkmdxKFpQxupGbmAYVeHDZ4PGDZFvEQ6HpVnznwgc6Q8LKGjiG8m3cxRtc62VekS5U3oQOdJjf/sS+Vh1hSiDeaq28CXpwrqexTbxlz76PKk2p1qP127J3VSv++c+UBmrjpM1e4+B4um33c3c/ZYE7KIvrtAnW72pXT/0vUT8n1TY1DRtpm56niDF4h1sJnxQNUz+1J93zQTN2ee+fbLmSfa0Ey6CZ2IfqDJk+rXZr8ZTMuk+igwcJb8nbcZQq+FMy6Wh7kr1WvHz8fRN8ANCzBojrw8g+aIcCYyNLXN5dhWaplP70dEeLQRDrvTwdhoD9oeeL3xYdbWeihQe1GfqU8ZhiZdW6JaduPS+KwziyND+DBU+T40YzVCJyvxpdkom/OIrH18ABbDMHSvkIG4Ep6amoqSkhKkpDSxTeai74DqQ0D5PrFZqDO/cBhoM1iYUeg+pd5JVO2J0K7ZQO7nwCeDAtPM/RJYeYE6z9wvge+ekH9oLt8tBHx+tpFr8yzeLkw+qK5ylO0RWpqqE9bBCxp/DURH6S6hnbvzZbnmssUGrLksMJ4tERizGdg8qfFXfoq/BT7qqw6/9Btg6/2SdN8AvK7aNpJoJlNtc2yDmLxUjFgmTihl7yx7nNwESEYuMOwvaqdKgLlrUcXfAx/1Uqd52Q4g7ZymzTMUnEVyO9m+fKmT64pfgEMf1xu78cJ0SvalgKdcLDpk9HpYmAtqbJ66sg54Edg8RT0GB84G0noHhun6V+7nwvltwzHW+xEguQeQkKmOq8NPw6He6XPpTnX7AUKAndIjyHTTTh7AUO3XZzqw4jx1mnnrxQTfkNJdQPke0R8Ssv3N6CS2B5K6Co/mjSSsc0+Uc8MNN2DlypVYsGABevXqha1bt+LWW2/FTTfdhGeffTaoNJql/cr3CTvdNcXi6r899aTgJRxhgPhGuopOhsemn/w2UnGpeKHEDaUuqvGvCwslT4pI5BmOdgcamJxLFVrdvvmeCqPaQFcmKkyXLoXZ8lJhoYwHs21LhYVSl1DqaTauLl2zcc22uy6u2bFtgtN57m4Kwtp+xduBz3KBwYvEeq2mVJhMqTwEGDXAl79Vxx21GvjuycC1cJ/HhaKF3369nuboRZ8A7c6Xp1n6E+A8Anjdwnmurzw15eJGq6MdkHKW+fo2t33oloaqfULZG1IE7BtrZT7Zl4r9QjQRrjaon77sm6yUA7wBwFDLCKoKgOWD1fmp9nChQO1VbYlA3gZxi6XhN6P/s3IZno+RK8V3qiHhkqf5CIcMJpg0G/udClPfDHbuYSF6kIR1Mj/6lZgwZcKXNkMDbZ77yBgF9H0SWD4sMOzSbcDH/dR5UuGj14oP2eap/tc4M0eLk3tXCdBWIWRyFgHVBeJjERB3DhDXiA1TsDiLgPU3qIX+aX3U12XG7USdk9HGbOqOfAmsvFAdnvsFkNo7eKeGwMkBD8g/IjqB4mXbgS33Bn6gcl4T71ql/a0TRAKN3/g2xYdNt1FqSkIR1lITAzWZj/ivON1t6jxdRcDHmgOe9HMDn+vaYOQq4DPJjY/MPKGtlty16RfqIR1uEG1EOWvxVJjrC7rv0NC3wjqZn4qUlZXh0Ucfxb/+9S8cOXIE2dnZuO666/DYY48hNjY2qDRO5/ZjGIZhIgPPPaER1vYr3SXMFMr21iNXAl/8Si0Mv/ADcZO54Tqv07VAxV61QldiF7kCCwCc2AasGSMX6udPAC76FGjVz1xdm1spKVpR7U+o9jG7H2h0eRp5oBx0ummB+7DG7tNCVWYyA7X3y1kIHFiq3hfmzAX+202ddnOXNzMPaDtcKFA2/GbE2IGjX6vjtc5Ry690yoihEo7+qTusN/OdCsP3Ldi5x2YqdaZpcbQFvp0un8xHrQZ63gN0vLqegD1eOCZMbA94FKZKLDba1pTKISQgTLKsGikm835P+0/mq0YCF0vsI9bHeUw4Q+jewKmh86gQopsVtKniOdKFY80NEwKdgA5eIAT6MjLz/NNoDMFcIWmsU0Odl2ad/bD4MxQ2tHfT5lOCMYnhqRYTgNcFeGvE3zp6PQQYBlBYr79kjAZ6P6yP29yLPrN2tXS213y+B2To2pAqE2U7rPIXOl2Poi/o+lfhZ/J4BctF/wrHO3OkizaU2ZTPmacet8HYxBv6VqBT4IQsEdeMnT7qOxSKz4fTmOTkZMyePRuzZ8+OdFEYhmEYhjkVcB5T+16yp4ubvd896b+WyxglnttShACsYVjXm4GdcxS+yCzAkIXq8ngqxDpRJoAfsgjwEKZgyHoGsRY+Hdamqv2JT0agap8+0+l0Q7G5HA4Hn7p9mJl9WiTsTlMmWRKyaHMtHqd5W+uAORkV5eyUUmS0JQqlVpncZ9Ac4JOB6jzdYTLn4iMc/VOVZijfKTO21JsIFqJHA16X2n75kS+AdiOA/UsaCJFqhZG2FPH/DQWVMbG0g5MYQovPlgikngt8cUVgmM7BiesEsH2GvD7ZY4UpCZWQOJSTJmoQDXpVCCyb0pmpztFVbFt5PGqy0XlpHv5ecN6LG9bJqXFSojsQUDpQJczPOAuBtVeLg5j+DQ5ivrpKmAYJRQDqy6OpNJ5jU0W/VmmeqNpIZ3uNmsx1du9070U1GWltiCnCqUXAwJeBT4krZ5aY8CzUnUXiJk6bIWLDU/8Ef8tUtXa37r1UHZTf2vB9T8wI7gERVyWcZxiGYRiGYSKLNRFYO0buPO/wJ8CRz+XCcItV7MllDuTdFfI9ISCek76g2gA7nm6Qbu0eJFjH9DLhn/OI3j70qS5Ep/aU+bcJbd+DHwTGK1gODHieTjvMNpcbhW7vPPQtc/u0SNidpmQlOgU0d1lwshIZoSiDqeRQgLAlLhuHbYYDsa3l8ZxH6G9GNPW9UAnGjj313sIh8A8CFqJHA+QpngHsmClxTLgCsFiEc57ud9cTVKYKLXVvlXBAIFsgfD4OyPtaLdxzVwE9Jom8A66kTRLhKtxl6gOB9H56IXEoJ1SqQRSOUyqfoyupcHmBWmhGffR0XpqdheIKUmPrEooHbNKB6u1qe+quMlqrgnKI4SwUWvkqj9Q6AagZHBm05omqjXQn8NRkntQ1tNNyFeHweF5VQE/mhjc8C3VnoVjcyha4vnBZurr3UvEzvdA0I7gH+NoswzAMwzBMNGOLB874tfhntdfawU8HzsgUWt/fKm7MFiwXimgF9fdEFvEfVzGdJxXudQNn3Sb2TA33ID0mi3AK1dpz4ByhIKRav4dDizja0Anout9NRNbc6je7TwsHunq6jprbp4WypzQLJSuxxunjmpH7NMWtDZUcyowCpO83LaHvhUokbjs0ASxEjwbshK23VoOA7dPlYQXLhbmVrQ8Gaqn3eVRMmiqhrKtEPajdJeL54EXC6UF94fyGCcAF/1SX112uDgtGSGxGqzQYAR11SmXWvExyVyFEbozdbmoy0uH7iDT2xI3SMNadyrqO0poVrqPy+jpaAd9MU1xrhDhoUOEsEZ6nZYvJ4e8CzuPhuZq442m15snw9+T9JKgTekuteaO7/R3IWGzm3wtFKO/bF7+xkzklYAf0E6BqDJqdWM2e0PsWmoWrhG3zOmo3SYWriO8UX5tlGIZhGIaJbhzAudOB/ImBilDnTqejxtiBYxsa7E9yhdlV6kYrtdeHV2icqzTR+z2jjkqtPTdPEuVR7b1jU099p6O6fQSl2RxjDc8+LRyEKoh0laj7QnO3ASUrqTwcnHC5sbKSppA1qTAj1I9Eu0eKUG87ROgbxkL0aMDqEAJCmQa37sTNVSzXUh/4Ah2POqmrOgQMfVM4OrVYxATjrgSqDovn9jR1unbCRIVZG9DhPKEKVXM0Iatxphqoj2JiZzpuKFd3zGrjm217j1N9I6FwldqWPwA40oQWiEoAP+gVebxQNZ7NmP8Y/Do9mdtShbNJVfjw98Jky0shuPcJgynMLKJUdtZ9UH2XGoNmJ1ad5sSx9eo0a8roQxzVLYpwLsAYhmEYhmGY0IkBsGGi/Jat9Tk6rjVBES8OuOhjoOQH/7CEjuI5tZ83LMDZd4h9d8O4bc8DDKjX5rq15zkPyoXomXlATHygQ8SWfHvSlLKTQm5R329ahGwuN4pQBZG2RLovhNIGjRVyUnvO7EuB7EuaXrgcbm1oMyZHwmnvu/Jw9JgeDeW2QwRvgLMQPRpwHlc7OHG0oeOqPooxcWrBfMYoEQ7IB7WrSGiepyQC9qSTmui2JCDGJk7HVcRnNb0N6KawxyX7gAPh1RxVTRqU3axwXt0x8wG3a9pWFe4uozUyKIcYOgG8lxDAm53kzJr/KFhF+x7wVOkFqyk9zNsLly6oi4ANN9OCezPmSBCjFsybnQCDseFn1smnzsmLCkcb4NvHG3+LooVeR2MYhmEYhjltqClV37L1Oun9s2oP4nWLvcD+xYH7gd6PAF6PujyWGMCWDOxf6u/jLDNPxLXEqAWcurWlNS5wHV3nVHPSqXN7Uuk8dCFwxhXidmnD/WjxdrlpTZmpjWhvC90+LLYtHX50XXBmcxuLWSGnToCsEy43VnAfbtvvZrWlde1uJl0zvu7CiVmt+wjfAGchejRgSwBW58ntl3uq6ckcMfI0Kc/jPSaLcJwtj2t4hKODI1+KUymfJnrlIaDdBSJcBTUQzNqADtUel+oDPuDF8GmO6iaNUOxmhQPVR9ieTDtQtSfL49pSaW1eG3Gt0V1Kl5VaMJqd5MzGi29L+x4Y/RV9mGBWsEr1L08FbVPeeUT8vrGHSh2uBDbeGlgWn2De1ASo0aBxl+rTNXNYpXLykpknNkJmblFEwvkOwzAMwzAMEzw1xeowVxG9f3YVyePFWIVfJZUCRs5r6jxj7LVxV/g/961TB72qXpsPmKVOFxDmNVWOC1X+hlra7UlKmLb1AWDAS0Jo2NAEz+D5QFKnlqFprkMniEzIMqdcFNIt7xCFnJQAmQozI7gPp+33cGlLm0nXrK+7cGPKjn1kb4CzEL05UV2dsCUDrYepr1tRk7nKPAMlmF97nRDuqbBYhfmK/e8H5plylrheRkENBDOCtlDsQlEf8Iqf6XqYFXAGM2kAjRP8NcWVKVUY9RGuPgEMnAVsnhp4YjlwNuBxA/kS7YjB84CdcxSLSQswZKG6DpRJIEB9EyKczjhV5j881bTvAXcVfZgQm9b4sur6V58/EXm+L66NyjRadIdKKuc7BcvFYtya2HgTMlrt7WKgTXf1mAjHYVXVIbpMqlsUkXC+wzAMwzAMwwQPdcv26Fqhoexnn7x2/7x7EdB6CHDhB0BCtr/PME+VRgGjSp2nt5pef3sV5lALlguTsLq1p2wtXPajujxAy7o96SxUKw/F2IGNd8iFhhvvCE3LOtrQyRBU4WW7ad9WpuUhERBymhXch8sGebi0pc2ma9bXXXPQ2HEY4RvgLERvLqirEx4X0HMq0PEqMSn7Pv6VB4G4tsDW5+WT+U8Lgf4K223WeKDdRQ0e1gqz2l1Em2Qx3JrT9Ln6+qoGglkhsdl41MRqsdJxzWqOUnnueR1wHQc23tl4wZ8OpUDxDQCG4prbAmDzZFrD4bOLa53MPlO7YEwRtxIOfiD6YeuceoLT2nqW76M/0jXEh40yCZSZB8Rl6q/eNRaz5j+scbSmuaMN8O1j6sOEYX9pfFmp/rVrNmib8jHiO2PmUInyaeD1AJtMmJCxJdN5SsNrv2PhOqwya9/9dHICwzAMwzAM0xKxJalv2RZ9I5SHNt7pr4iSmSf2v94aYNPdgfv5Po/TedaUq8NCEQY5i0W5ZDKGnHnqteepdHvSRfgy6v8ssH26PF5L07gPBp0MQRbu1OzFzPaFSAg5QxHch8MGeTDl8f2uMSZZzNYz2HfSEhwOR/gbxkL05kB3dWLgLMBiQ6DGpkWYDjjrVvnE0GOyMD3Q0NxLxijhLKT/88CmSYHXlwbNEeEqPJXA8fVqIZ2n0mRD1GJWSGwmHjWxtr9C2EmTXWcLRXOUynPEfwMdVALhPZE89DFwYKk8LP82IQSXtYFPwyGtH/DFFYHho9YAab3l9czMpctLnXjrhJHhcrRhxvxH1VFgxDJx6BTwrpeJxTZ1mOAuAdDIE1+qfw1/F/DUENowK4AekxqXnw9rvPqbALe5yZxyqpwxSoSbMcd0bK35w6pQNMrD6QSGYRiGYRiGCQ13jRA8N9RQzsgVpj/cXuGTp+72eKqwKe11AZsU+/kBL9J52gkzlrZEOi4V7kgDttwDtBki5AL1le22TBX1UK11KVvhLen2pKMV8M00ufJQ5WE6brRq3DenEDNcfSESQs5QBfdNfStBl5/zBLBpsnqvquoHZusZzDuJoLPORhHhG+AsRG8OdFcnYAAxsXLzKandhfkVlVmWiz4GOl7tH1Z5CIAH2DxFPtFvniI04AH54HRX00I6d4hC9OaEmli3PSTMiniqm1ZzlMrzm0eBtsPlE9Wu2SHYHSNOJBOyzJnpAMTHfcgbQhDvs49vjRd9zNEW+O4JeT17TaPLaw/x5gE1yTWZx2nLybxUQv3MUcDmuxvcFKl9nztnAef8kc7CzOKN6l+AOJSjUGmUH1tPT0aJHcXtmPokdBTfoBrimiqgrqfzBG2uyuMSm5zGas53nxIoQPfF0x1WOdLNafXUj89Cc4ZhGIZhmOjD7gC2PwUMnAMYLnE71p4GWOzAD7OBc+4B1t8QuOYf9ApwfJ08TUsMvYa2KHyYAcIEa/ZYIL1f4N6waJsIl5GZJ5TtDn6gtm+u2lc60mlb4S1pHetxqpWHGuonNiRSGveUkDwUIaYZ4Xu4+kKoQk4zdYm2Gxa6/BrKoADx96a7gIEvC2VHWT/QmYNV5RvbFsgeB6T3lXxrvhHymQg662wUEb4BzkL05kAnKKspVZtPkQoj680Ihgeo3C/MwPio3C/SpASnNaXqj3TOXODbR8w5R4k2qIm1cFXtgUETa45SeR5bKyaqzZPlBxQuhb1lHVQfo8xw6MJjUwAYgZrsmXlAxghxY0FG4Wp64owPQqhtRhgZisdp3aJFppXiLgW6TVDfFLFrtEt0k6tsAaHr04ZBp2mNkz/fNRu4dJtce3vwAqDyALB/caCwu/cjwsEqhXIyTxbmglSHhHlfq79jFG2Gqu3U667zOYv0Wj1A9F9zYxiGYRiGYfypqQLOmSo0QOs788wcLfa4KuWNTXeL9ap0fWkBuk8Sa/D6aWaMFs8paa4llr49bolVm7HU+fFRKrEUBWcrvCWg8lUE6BWEIqFxT+03bUnmhZgVv/grvTmPAYVfANmXAont1eUJV18IRchp9iAh2vxT6cpT+Jk8XlqfQAE6cLIfDH3LXD0TsoSyXf5EyYHJPOG7IYLOOhuNSj7TDHbdWYjeHOgEZbYktVDs6FraXERCe+B4fgO7baOBrDw6z5oS4bFaquG5jxbSeV102kD02FKiJlZfuOOcpi0blWf3KbVOOhUHFIMXmMuT6mMqoWldXIUjz8w8wJYSqI0B6BeTu2YDYzYF2lsP5+lgKB6nKXM41GnwgBeFAF154DTP/GSuWkDo7C56Kug8VVcb2wwHYls3mIzShCa/pxrYPoOup8q+ZEYuYEtTfBMyRL4qp8o1hNkfamGsg7QvWajW6rEl6s3EMAzDMAzDMNGJxQNsutdf2A0ABSvE2tvM7V1bAvDTfKDNYGE20c+H2XwhDAcUyjGVQnlDdXt8wEtN78cnXLaaIwG1B6YUhILdjzalTEPnz2nALHNCTGcRUL5bbtUg5Syxf1EqD4XRAagZM5ehOOOMNv9UVHkGzQE+GSiPp1MGc5eYq6ezSIwF6YHJnaL/UUSb+aMImp5hIXpzENuWFjBRV7xgCLMQKnMRHX4LtB4sTrnrT9j2NLpM9jT1B9N1go5boxFMR5MtpUhc66HSpD6KhauElrEZqJPOysNCE6LhYhEQk2tSZ7WGg7vE3GLSXSG0MZrTPnQoHqepBQR1Guyl7I+vEuE5r4kT3wDTIHPpSU61gDjnQXkcH7ZUemKFRfG+3wDc5YqJ/hXi1sEqsYjvMQmAEbh46zkV8JQD68fLyzPkz8ChjwLNBWVfKuKpoBbGiZ3pNopNM2dnLhQzMQzDMAzDMEyEMeR7IkC/B1ZRUwacPVFoA9dhEWYP254nwlX74/7P0Xstw930fny0tpqLgcIvG6/VHAmoNvApCJndjza1TKPqMP2udf1P9d5cJ9RWDQChpKeqb7gdgDb2ZnmoQv1o80+lKo/ziNpHnM6KgKsEaNODrqdsn6trW7jpfMNpDqexh1WhHLY0ASxEbw4SsoQ5CamZiQXi6oSK1oOBVgPU5iIsNiGcakjXCbTg3p4iTiW7Twm0iWQlnI4CgJ3w4hzhDh1AJK71UA46LJohp9OcV+ZJnHRm5QEpZwPwyk1x2NPVH+FjG8yVJzMPiM9s8FBylbEpT/dDWQRQYdTBh/OoplBecfNAZhpk8xRg8EK5YJ+a5Ao/U/dpnzNO3QJC5UB17bUmrrACqClX+244vlF8vygtf5m5oOxLzC+MfWnI4p1xBRDjCKxrMHbmQjETwzAMwzAMw0QWV6k6zBqn3h/vmg0kdgrcX2fkCiUUwwD2L2kQNlqs/93lwNb75Wth92N0ed2EQgkgTL8ansA9HuWfihKG2RKFOU8zWs2RIFjt48aWORwyjRqNkNyeRIer3pu7TGO+lpAvRJsd8aYQ6kebfypVeVR7VZWVgLrwVDpds7fZ3Zrb7OEyh2PmsCqcNyiCgIXozUVyV2FOQmazp3S3usM62gLb/qg+Wez7pDy/mnK1ZmiPSSJc5Ty0/a9pIV1MrFr4GeEOHUAkrvU40oWZD5m9qS7Xi8WH6uTRRhxQ6KAEpxYr0PGaBg5oDwNJ3ejFhW7iTOzceK1m3wdR98GkHITK+l+s5l1SdaHCqNNgbw2dp+EFDi0T/2SotOOpBcKu2UDeukCzQL6DNecJ8b2hFhCysNKd5m4dAKL93BVyAfOI/wLbp8vj6Wy+DX9PP36dRfUiWk7WTxVv4Bwg/1ZzduZ0RNs1t2bA4/Fg+/bt6NSpE9LTo2jByjAMwzAM0xBKUHliC21G1ZooFJD6PyP8i9lTxJ7a0Qb49jHJfn0FAK+4fapaV9qSacE9tTd0FgKfj5MrsXw+DrhkU+M12PvPqrUXr9FqjhbTrUB4tI/DIdOwaYTk1nhzQkzdQYtK7gBEnx3xaBPq+2jq/k7tVZO6mn8nodxmj42A3MzsYVW4b1BoYCF6c5KQpTYnMXB2rf3oBg5OYmLpk8WYZ+VhNSfUmqFrrwMu+gjYOUc+QW6fIQRNm+5UC+k2TZIPrgh3aCk6pwNN/VGsPCzRPq5dDG29H+j/ErDxtsB4GaPEOwqlPCrBaWJ7oOOV/ouLNsP16eom1vgzGq/V7BNUUjbIfV7CZTc3YmKBDTcH9r/B84THaZnAOiNXvHMz9aROg4+to9tHd7NApQ0Tm0ovqCt/aWDiqd7YvmQTnaeyLCbHZmaeOOAwI3gORrM7hbiuRh3EIAbocKUQ/tc/OHKX0Ytiys6c1kxMhBZ2zciUKVPQp08f3HzzzfB4PBgxYgS+/vprJCQkYNmyZbjooosiXUSGYRiGYRg5tmT1be2E9sCOp+X7Y4sV6HSN2IM05LJvNeYdCXOd1njgoo+Bkh8alKWjeE7dEHeVqJVYfOEyKAFe2yHAxlvVdXETpmki6R+oqbWPQ5VpyPbzthSx35f1lYxRgMVuTohp12gu24l2iTo74lEm1AfC19+pwx+z78TsbXZf2zoICwXhQHtYdeTk7/yUJ9PodMO8J2chejTgdQLVh4H+LwAwhNNPeyoAi/h/Clex/Lk9jZ5U7Wlq+9GHlgHnPqEW0o1eD7TOqSecqhXubboL6Ps0Xd5ICJlIQZtFLpAN5aPoOg6cdavaBE98eyBnAZCQXc8G9EEgqZPQbFaZmQh1UWJmcWH2ipxOq9l1lLZBvnFiYP8sXAlsvB3ocJVc+J4/UZhN2lAtF75TnprNngYXbxdpy5yODlkEuIoC49THnqIoTwatCVO2V+2M0+ziwvStg0Wibc0InoOx+QbI+67u5LrDlfJNwIj/6vNU2ZkDom9h18wsXboUv//97wEA//3vf7F3717s3LkTf/3rX/Hwww9j7dq1ES4hwzAMwzCMAk+1+rZ2el+5kByovZU5Cej1cKCCSw1hIgbQhxseYP9iudlNilC0dlUCvNIddJruCmDrg7TmKBA9WupmCaVtVbKHwQtOmtSQvevYdHNCzPgsjdIbsQcGosuOeLQJ9cNtqlipAGnynehus4/ZDGxWKMPWl+s0VztT5bUlAgbksrHBC4SJ1oMfBMZrhj05C9GjBYut1jN3gw9q/xfoeLGtA080fRrNlE10axydbk2xXEiXPVbYXD62oYFwr9bmmy2BztfWzEJ0Z5EQ7quE/tnjwvBRNIQAXXUNbsBLcpt5/Z4J/Kg1SXlCxMxHPJTTe1I7eYVYwErDlosDKZXZJB0BNxbSTpqQUXrWfpVun5pSjcaBTa6pANCaMINfVwu0zfYRWyo9dnWOeVTt4CtbKDbfZOhOrinzM8HkqVpARNPCLgIcO3YMmZnC38FHH32Eq666CmeffTZuuukmvPzyyxEuHcMwDMMwDEFNsfq2dvnPdFxbovhdQwWXTtfQ8ewp6rWw4aWdQg56TZ1uqFq7srWuTqvZlkyvv6sOAlvujS4tdTOYbVtK6Jp/m9jDBWNitTF7Ckc6kDNPKJs1tGqQMy+4tKLJjng0CfUjaarYzDvRHf7E2OQ3tWW+65oDqrzdp6hlY/m3Cd9ynuqI7MlZiB4NxNjUk+fxfPoDboEQysIQiwJ7GgAL4K21v7bpzsCP6aC5gFfnfTddLpzvM0MInwO0hFcAFgsw6BXaFru7FEAQAs2mwnkE6HYrsHO2XOhviZHHC+WjaBj0lT7DkJt6MdyaRcnhKJncgvjIhnJ6r9NOpsJdJcL8RzBC84bormpRk7lqkouxifcMSMbDVHEgJTtdHfAi3Re8lfrFRWPNArlL9WM3IYtOo7GC51BsvukOalT95Nj60DYc0bSwiwAZGRn4/vvvkZWVhU8++QTz5s0DAFRWVsJqtUa4dAzDMAzDMAS2JNqPD0VDB55ArXnVWFppJiZWvRb2VNH7Rk+Vujzh0NrVaTVbNOKjip+jTyHMDGbbVid09VaaM7FK4SwCtkwFWg8Wymb1D4a2TBVKYi2l3X2ES6jf2P1xNJoqptD5O9h4h3psR2J8UuXNGEmbffVWRWxPzkL0aICaPLc/CoxeK0xVNDRRkfMa4HEDm++Wm6+oPiyunPV72t/5ibMQiMuitU5dJXJzLvDQE4OnmrbFPlJRz3Dh9dRqhSuE/uc+oY5r9qNIOfewJQJWu1yLIesSOt2aWtMg1Mc/HE5ezNgB053ex7Y1r51M2QY0ay4o2KtajTaH0w745jGg+2Sg/7Mnx2HlIeFbQDaRFSwXC1AK32GBqjxm3pmrOHxjNxw233TvWnXbZtds4NJtwMY7zW84qL4QTY6WwsCNN96Iq6++GllZWbBYLMjNzQUAbNiwAT169Ihw6SJE+T5hes13kG1PFea5whUG0I6XQ0m34oAwQ+ULj00/+c2g4pqNp4tLQY01qn10eYarbcPRfqHUk2q/SPS/UPI0+z5132uzbRSufhKuvknVM5SxTYWbbVtdnw9HP2FOLSwxaoF35SFhIiCtT6DJluLtQOFqeZrOo4TSzGQR3vZ8+Vq4RGc+ReM0sqmVO3Rrc0+luXTDrbUbDsJ1G5vaw5nBWSjMWshMW/jCdc5gze5fWtK+x8z+OFodnaog/R0MU/s7iNT4pMqrs5wRjrEUJCxEjwZqiMmx6y3iSpSf5rLvZPFeoP2v1FrN3ppADXefzS3DLRwxyoTzg+cB5XsUgt4xmrqU0rbYm/1D46n1jC6hYDnQ/zm5bbtds82X1UEIgbtPATZNkWsx9J1Jp2tLbX777sEIlwG5OZJe0wI1NjJGiefWOEI7+UyNSSCFZ/Ng7V/JJnvnkfBc1XKkA/1myp2kDnwJWH9949MENGZOgjwQkKUZzrHb1DbfdAc1lYfl8doM15umAcxtqKPR0VITM336dPTu3RsHDhzAVVddBYfDAQCwWq344x//GOHSRYCy3Yp59M8AnOo5Fg4gf4Ik7O8AStTxkrsBZXsUjpcXAvAqwl4H4Nakq6rLPAAx4uqkNMwK5N+qKI/HfJ7J3dTtTo01b42irPOB5K5EnvMBWBRxqbZdUBvW1G07X/y/NM95AGxA/i3m6hkTq2i/NwBvtcn+twCAoQibXxsmSzeY9jObp+p9LlA7Kfd9r5V97C3AW9H071PbT1TvexGAGiKehc5TWc83hcak6XdG1CUmAdhwYyPzpL41vj7f1P2kNl3mFMMGDJwNbJ4a+M7bXghkjhR90G8PnAsMngusOF+RZAqw+hK1Isror8XvZGvhphDSNbXWLrU2dxbR6+9j69XpRpvWbjA0tm0jIXTVCu4pZ7BvADDM7V8ite8xI7g3uz+ORkenOlTjt+xHOl6kxqeqvM5COl4EDzAshmEYEcu9BVFaWorU1FSUlJQgJUXhDNAsxduBj86Vh434L/D55eq4l2wCtv4x0L72oFeArfcC6f0CBcRF24D+LwKp3eVaGa4yYPXFYmGekF2rPZsqnF/GZwGf5qjLc+lWubMRIDLXRI58Bay8QB2e+yVQ8n2gk8/UnkBqb3NldRYFmujwMXIV8NkoebwxG4Ftf1RfBRy8gL6Co3KkGEq7l+4ElvVUh1+2XW73bsCLwPKhYjFZ1/9qF5O7Zot+m9KjgaAyVWiou8uAsl2BduV92hyJXcXVNDMTtmqyHzgH+HSgECLLyFsvDqsaC9UXqLHd62Hg+EZz40j3zsb9INq+MWUN99g1qw0YrkMl5Ua8dkOtsmMfhvYL69wTItXV1YiL02gJRJiwtl/5PtH/ZAd+V+wFNtwiD8vIBYa8DnzQxUS8Reo8qXlg3E5go8QUWzDpZuSKw/dVF8nDBrwIfNw3MGzUmtqDfJN5Dv2zfKzqvlWqNtDlmbMQOLDE3wReMOmOWmO+npmjhbNs1dxN1YV6J9p6LpW3X87CWp8tkjYIpS5UuqPWhKf9qDx17T70LWD9DfI2osZSKO/T7Bi89BuxDmtseXx55t8qryeV7qg1oY1t1Tcj1Lo09djOyBV+dkxopEfz3N0SCGv7lf0P2DxZOBFtuEdJOhPY9756fmmdI1c2uXx34LrRh+5Apux/wMaJ6jxz5gHJZzaujuFGtf7OeQ34uJ96P6Xag5xKRGI/VboT+GRQg313PcXAS79RyxCoNYGvvECz7Xu0mBXcm90fh5JnJJEpg7lLzLdBJIjAWAp27rE1aa6MOWIcas1b3RFH1WG5qRKPEzj7DqDiF/+whI5A2/NEOCAGfsPBb/wMnL8UKPlBmDzxVAPuSpFX8tm0zTdbcnQ53rMrtJbrwlPMeUOncKQLe/QyIZzVoY5XeYC+CuguM+dIMRRNat2JpMruXcXPtFYzdSLe53G9WRGVA1AK6gR68ySRX1NrYVN28Sh2zQYu2SJMjgSYcdI4iHGVCLNBqoWU6p1Gyhu6bmESiq16MxrulYflG6HCleL5kNeFxlpj7di3tCusCjweD2bOnIn58+ejsLDw/7P35/FRVmf/OP6eycyE7GFNQAiCUJBF1rBIW5RVKuV5am3Vj4/7hiKrVkWUoq27CCK7UG1/rXV7+nyrKMrqAgIJq7iAitawZCEkIftkZjK/P04my8y5rjNz7rmTgPf79eqrZg5nvc96Le8L33zzDXr27IlHH30UF154IW677baWbmLzwXNWfm6r0vK3iHTdfFQ6dw74qvXLzd8CDHmaTqMuKs5EY3XWFBNCdAXfKDUGqjrjO8uFbKpyjfRTFSyb6wv3TZT9JMYvvjPtvWekL1y5Zo0fV6dq3GtO02PErSUj31N3DcKv155AneQdhSnX6NomHzcG+xLttZ2/RcyFFqZ1+eSTT3DppZfC4Wj6bPd6vfjss8/wy1/+soVado7CWw6c2iD+F4yx7/LnS786j7vg+zVieA9vMDFj/D6g/8N1MbUazdO0icCABSK9tYG6fwPC4/NcstqNNlriPRWbBozdIJSbwSwCYzcIuQ937rMx2YhAsS3x7tG1JgeMcZufa/GwKGOwkWvPLav6lpJNhAFLiN6coKwpfTV0QD/di5s9BoiJpwXEduYwr/WKA1uWt8OlDQJmWbmudqJPrWWjcSQxQv+JQOGe0LTA3yPW6Fui758np+Dx1dD57E6hbaOEx5d/wNerCripA7PcZGLb0Ydgvwd5AbwjATi5QawNX7XwlDi9G+gyBUjoStepErz0e1Bep5FDhRv3on30QdZhjJgrUhqnuXyAGFcqMOafwpI/+CI15p8inUJzXxJUl6FRrxrjqtdxb605zT/+y7/X5LEvjqwdrRRPPPEE/vrXv+LZZ5/FHXfcUf/7gAEDsHTp0p+YEL2ESVPsuZwQXbdOgD4HjJbrKWXSqL4wecKqk0jXDSqsqlM3qLXRfnL1sn3hvglTp259qnK5/Lr9MKtOVTo3x1RrSft7lvDlUuNkZH6xexiXZnRtU3uGIl9zr22gVdBPXH755cjNzUWnTp2a/H727Flcfvnl8PlaoZC1NcNTQhubBIzMKMS4xNsxmOqlxy3CA5yiXx3yAl2mrwrY+XvhAT6kURyzylPAjt8BlxMKoJYGdcdupUKvZoXqPWUGj/iXT8llGrYYYOAiOp9qf+QM5jiYsXeq3vKc4N4ozY5ZgU6jDc4YbO+sBmXfubI+W6kCwxKiNxc4a0rvWZE2Yl1o8MFTH+rxjtkdwNfPBwUHrbsgfP280B5S8PtCudQB8fehh4BhLwIZ1zQV9FbmAom9GiZ0a9loXO1oof/wF2lqmvytwvJbB6rgHtT3rMwVwlNKkOtUBdxkaBW0+d0VPGDU/CvczefjNOL52/i8/log543Q75ncW1yKdTXQMW1C6zV6qLDjbuN54ytzaEUCd0lwJANHlhHKIZtwTQ4btgj+rQZUlyHOGjBwWQqUE2mQHCpNaalQFGEn6+BI0MvXyvC3v/0Na9euxfjx4zF9+vT63wcNGoQjR460YMtaAM5UJk2x51LpynxMnQB9Dhgt18m405N9UbjgK+sk0nWDCqvqVAUwIsfWYD+5etm+cN+EqVO3PlW5XH7dfphVpyqdm2OqtaT9PVP5cqlxMjK/2D2MSzO6tqk9Q5Gvudc20CqCxvn9fthsofexM2fOICHh/LhbNCucbYExbwBHlgYJwycC3a7i8/pq5MKp2kpxz04d2Cih7pvlbxXpFLzl4q0ho7EcuU4dWBQwJ2CkLlqp0KvZQclCjFKDSGN7Kd5TQ5+jy1Ptj7poEe53Jr0luc2bcw1yxmCnNgDep8xbn2b1s7XIFRvBEqI3B1TWlkMW04fnxfOAjN8Be+8N3WyHvwR8MFRep9cN9L5Lbo3ad7ZIp+CrkltuA8Cp94BLngQyrm66+DqMaXWTG4BoU2IvudC/pkT8GyqwqLdKbzPgNvCjS4HJ+wR9SPD37DIF6HIFfbA6EvUCKRo5GDg3mgDvnQxHlwJTDgo6Ellfqk7RdR5dCkzaUxfwJ8itcfhLwspfx3tAqWFuF/1DhTuwO/4c2HlNkPKsLvbAzmuAkX+hy+XmmFfhRu09C7jbRM4xbgbnmy71TADuImDv7Mg50bk0XQEdpzhKG4/z5bg9efIkevXqFfJ7bW0tPB5PC7SoBeFMoanYuLS0CbwQXZWPSufOgZg2+uWmTaADoKdNAKls85Qbq9NFeZhoBhVW1VmZq1eukX6mT+TPbq4v3DfR7WdlrmiTjPrCSF+4cs0aP65O1bi7OtJjxK0lI99Tdw3CpteeQJ1UP7lyja5tUkFvsC/RXttpE8RcaCFcdZUQ6NpsNtx88831gbwBQa32+eef49JLL22p5p27cCYCR1+U06F6FvBzlxJoe8qAn78pp1H9+ZsinUJse+DzhfTbJnMF3x8zAkaGA+6N3AqFXq0CRuhIAJ4KlYVDce6bYDBnhlDaiDV5a6UtjTaUioZiIO6CRj9EyWDuXOSNNwB7SzfgJwGVdtART1uOfr0EsDnEpjr1axHgcOrXdUEebED7UfJy7bZQoXygzCMvinQKKo23t1RsNMl9hdtact/QjacyFyj5HCj4VAROpS6ozYGErkLon9QLiO8m/j/jamG1Muaf4hD4+NfCZe7jqeLvMW8AsR0FvcqGi0WQzA19xd8Vx/n6uA3cWyH2Ktn3TOgKwCYCHI19F/j5W+L/u10tfg9s/umTmpYZ2KC6TKHTjBwMAYuC4Pa62gvliQwdxoh0aT+7iTFyJAgFRn1fN4i/AaC2RnyjxuOQcbVQbJx6T16nynsgIHiRIXDYc/PaXSyCkhTuAUqPir9V4L5ZTLxIO/qiCAazdRzwwTDx98h1YgwocHMsHMGzbF6X/ydUWQc0XOzC6W+kCFDPSNfgP2khWgC+arq9pzbqpTnb1j3yJeAuk0eXAkNfqBOYN0JAcclRaJ1D6NevHz799NOQ399++20MGTKkBVrUgkjsLtwig+dL2gTA76DTRqwG/DFEvgQ+X2J38f+y9MzVQPo4eZqtTRjlMunx3eg0R5I8LT7DWJ3UpVt1FqaPJ8pcw9eZPl7EnIh0bI30M3MV3d7MlXSdI1YD8d31+0mNX5cpot5oz7/08XS5YY2fbp1MPu7OFN+ZObuTzfmeyjVIfG9HiqI9ijqpfro60OUaXduuDpHXmbkKSJ+gmPPE906fQM+/zJX8ntGCfOgpKSlISUmB3+9HUlJS/d8pKSlIT0/HnXfeib///e8t1r5zFt5ymiPfVykoVqV3uVnC01sGV/sGGtXG99mcN8Xvrg50e2rdtPFa/laRToETyp7ayAtsjdzrK47rvZFV0HlrGUVz1hkOHQmZl/nWKkoWewy913eeJDj5ZXN+2FLxvpHh6FKh4DFD9kAhnLc8B0qmYZaQV6U0Uc01nbmpUjQ4U6K/do328xyEze/3q0JXWoDBKOGFe8QkpTDlkDxKfeP0tpdIGvWNsOj94s+hFuxDXwA2X0pbeE78TF4mIITe7xNpAPCrz4Pc1YJABTPgIpOHg2i7iFTmArtupC1euv0OyL5TkjaJ1xSHE0kY0Ity7a0Ql6IAH3jAqj7AB95kjJrBfU5X6+guBkoOyefugEdEpPosCbfy+I+ArZfR5U7cAXQkBPtG2qvKp5qbsgjZviog606Cr388MPR5YKNEKJk2QVCyUA87VfTxcVuBbeNDf0+fBLTPpClkfvUlkNqPLlcF2Rj5quk1mDYBGPUX+aEcTnvHviseMpGmTT0iFJfUHrZ/npyqKX0SkHEtUHGs0Z7bRgjdSw7zPPYMDJ09JuDf//43brrpJsyfPx+PP/44HnvsMRw9ehR/+9vfsGHDBkycOLGlm9gEzTJ+5T8Kjl9PiVDOOlOEQMesNCBoT0kR1pKBPcFIuRXHhZVKIN3VtmFv5PLq5lPl5cCdd9z4qOo0a2zNGD8j/eTGryXmn5E6db+n6s6kO0ZmzROz5ibXTyNrm0vXHVvVnDdjnmggmmfPY489hvvvv/8nRd1i6tldsAPY8gt52s/fAnbfHPR+rrvLHV0q7nI7fheab+pRIPse+k6fuRJI/pn8Llx6RLzZKXBvG+7Oz911ASFATO5Lp1MI552r8/ZsCUvW5q5TJROatFsYcsnAfev+C4Az2epvItt33QXCiEs25+0u4PTOCGQarUT20NwURlSd7gIhpKbArUHducnJt9ImCDmLTJZiZO2qZA+6e00LINyzh1CnWogqVBoh3QA87kKhMc/4fRBVySkhbOWCC3oZbjbYePcczu2DC2aQNZ0X/gH0pmfGIcfRXuRtBvrMItIUgStYd6H1wgKCokcp3EnXWZUrgkpyB5mvWlgw19YAtR61ZtoojPDecQFQOhKXSbuDp/9wKurVaS+nXd17r4gRkHUXPTepuTt8OXCGsGoO8JcHB8UNWMJ4SwEQ60hFdZC/TZ4vbxPQZ6Y8DQA8Bi1WZGMwdDFPPeOroNfS8GXi0kdBN7hbTYm4wI7+m/xBPXx5qAV8E5qY15vuua05WIsG/uu//gvvvvsuHn/8cSQkJGDhwoUYOnQo3n333VYnQG82NBYaNUcaIOYidZYaKTehG32mcnl186nycuDcxbnxUdVp1tiaMX5G+smNX0vMPyN16n5PFeWA7hiZNU/MmptcP42sbS5dd2xVc96MedLC+OMf/9jSTTi/4Eik02LaiDc0ZaBBeUj6Knlrcl8l8x54CWjTCbjoDuJtk6oXx0f1BtQN/GgkuCNZJvPWCofmRAfRqDNSYa0ROhJdutjGbxDZvlv2DT3nHQnhl9tcUL3lW5MyZtiLYgy9FfJ8NcTb2sjcjO8sjL6kxmCrgM2EQk537QLGuOrPUVhC9OaASqilHYAnEdg+SQgU47s0/F6ZA6SNFZuhLLDot2v4wKJ2l3Dr8ftDOan7PyzSKXDBDPK3iHTqkkptQCPWCovdaB+sqgXNCtoUeakNHpBr7/M2Cf7wPnPoi5unmL60lBwEas6IaMvR9gBQQYf3TnUBo4S5BR8L2pcv/hyqHBq7AYiL9AHEKITCaWvqwFABOtAwN0e9ygvgue9dfixo/dZZBey8TliTU+CUOEYEz7qBMbmLQDiR3Tv0la8ldwF9KQEUwd3i6FgIgQss9aBWXd5+AsGUfvGLX2DzZsIV2oIFCxYsWLAQNeTn5+P+++/H1q1bUVBQgGAncp/P10ItO0fhiAs1Ugmg8pTizZ4iN3DxlPNGPp5y4MCDxHtgJnD5ZuHpGPy2uWwjEBMb+nasj+OTSvdTFTBSN/CjGQIzMwTzZtepI6w1EtwyXLrYSN8gZpVrJijZQ2tTxuybzb/1qbe10bmZdJHcGKzyFFBdQOfTFXYbUQ6do7CE6M0BVSADXyV9mKeNF4enTNNpbwN0uiwoQ51Q0OfhA4v6mABwtW7g4yvFou87q6kA7+MrgUm76Ly6Byu3AZUf4zeSqly9DVE3gGA4eQH5Bl96RE94DPBCzBHrQgXoQPgeAM0NXQVGrYe3YB/zOm8VoHPh4draYRR9MOZtEoeX7ve2uxhLGNX8swku/T4zm9L+2BRbPmVhkzZe8B7roCqXHgMVpP2s2+NiO+kFCkufJPidC5fIFTGBC6xuwKTzPJjS8ePHYbPZ0LVrVwBAVlYWXnvtNfTr1w933imhv7JgwYIFCxYsaOPmm29GTk4OHn30UXTu3Bk2WxgGIBYY2EUgxozfCyO0gMC78iSQ2l/EEcieIbcq3TpWWIwHG7i42vIe4K62/HugZj7QZzYw5BnAUyqE9ZUngfIfhOEQZ6yjGzBSN/CjGQIzFWcyZbEbXEYkVuFGlAG6wlojwS2VAvhOQT+GuU+EU+658rbh3pxGZEYcVALvfg/I3/Np40GKYqOhqJIZg3kV+XSF3UaUQ+coLCF6s4EQasEmAv31nS3+WQh1w2yRvlfiRjPsRWDws0LL1eTAngB0v4YOLAoAw5bQTfWU8q5snlI6r+7Bym1ANUV8mbo0E6oFzwnhdDcDXQ1f+iReiBnfRd8DoCWgnCft5L93/AVweJE8LW8TUHUS2H+f/GLiSNS78HBtNctVMm2i/vxzFwN7bqPn9ZAlNNd/bEe5hc2AR8Q30eGY8zDrN5zI7qTiYz1/EZXRUqVPEoHC9s3mFTE/sQjjkeD//b//hzvvvBM33HAD8vLyMGHCBAwYMAD/+Mc/kJeXh4ULF7Z0Ey1YsGDBgoXzBjt27MCnn36KwYMHt3RTzg/UeoHYDkDO2009rtMnAp1+Afi8csvbqjorTtn7uOctwJFlxLvbJryCOdgcwNFlod7EQxcDu2+S58nbJIRi1F24yxSgyxV6AlsORgVmsreEU+HtqvKG1bm3G1EGGLEU1qVC1aWLVb1djAj2WxtUMiEj1KQUVG99WwxBzzobpKLDLMtuR4rYVyi+dEcY5VKyADPnUEtw3CtgCdGbAyqh1tDnge0T6yy/54RSN0zaIwLo1Qvg69zDDj4IdLlSbn3s9/PcbFw8WdVBxaW7OvKL09VRno/bgGLa8C5ygfZEusBUC77WE9qXtAlA5ir9hava9BIulAv+AkJg6tLiKePLNcpFFe3NS3UBS7xIPg4q18SK/9BC8syVehcerq2UsL8+XfG94zrTB2tyX3oucGOv0sIPfV48FPKCHg6ZK4V3S8Y1QTEWcoHE3vqXM4578uhS4Ir9wpVVKggHo/i4TVxCR71KBwOjaGBkgUED5dYUieBQzekKeA7hiy++wIgRIwAAb775JgYOHIidO3di06ZNmD59uiVEt2DBggULFqKIbt26hVC4WDAAu11Ymge/k/M2i/to5gq55a2nBLhgmqByDH6PesuAM7toqkCv4p1md8nf8xU5fD6O9tAsmkEjAjNK2J25kvfK50RW2lbhBpQBRi2FdS27dehiw3m7GIlx1prAvTnDSdeB6q3vr5XTs367RhjEymCWZbe3VLBMwC+RPShirgFqZZUZc6iVGrZZQvTmgEpbaXcB7QlaiC5XCjqXwt1yWhaKnoGzFlelOxVaKoqjHVAEM1gj0mUCWY7TrWg/z4Mdk6C/wBK6yYVwMW1EdPYOI+vobxptevvnijw6m4JKA+hqz29A1KXFqDCXg5HNixK+qy5g1EbsztfrQ94m9QWWuvBwbZUJ+xunuzry6cWfyw/W79aKOaZzGHGW34Bwiex2tQic2zgYcdUpIPFnQMbVTevsUBeARPdy5kiiL8btR4k9jOqniv6o6iTgPiPiQ/i9wrqo7BtxYUm4QH5JLfuGHx9vmVrZArQ6jXhzwePxIDY2FgCwZcsWTJs2DQDQt29f5OYS3hMWLFiwYMGCBS0sXboUDz30ENasWYMLL7ywpZtz7sNXpQgCWiVP89uFZXjW3aEe4F1+xdO5eBXUrTa7vE4VI0fgfdfcNIM6AjNO2L1/HjD4SeDgw3LDInsMU67KKryg4d9Fy3q2JTmgdehiw+GUP1coWzjY7Ip1xswjXShjHybTcjx3kTxunVmW3TUlwkCXMtzlYq6Fq6yK5hxqCY77MGEJ0ZsDKm2k+wxN5zJwkVxbHvh70J/lZTqT+Tq5dE8Fr6XyVPGWyVQwg/jOTPDQNUK7L7MQje/G82CPWAPsvx/42b3iAG7MJbf/fiHUpxYYGSl9uSifsljV5dQKRwMY3zlyFzBftZ4HgApGNi+V8F11AaM2Yu6gKtxN94ULQgnwFx5K2RLfmT/k4jsL6wqZUilzFWCPBfbc2vRgNRrxXKVlr/UA2XeF/p42XljfxPeRX84Kd9IWNtzlzNVO0MEABE1MW/pbq/ZOz1mhXAse2+HLAHc8Tc/DebZ4y/k63UXA3tmtTiPeXOjfvz9Wr16NK6+8Eps3b8af/vQnAMCpU6fQvn37Fm6dBQsWLFiwcH7hmmuuQWVlJS666CLEx8fD6XQ2SS8qUhhPWGgKj+KeR6X7KoH9c+QW47HLgc8X0u/1zBU8dWvlcXmd4dAethQiFZhxwu6T7wB95xGGRevEG4wC91ZwJAB+0IFZQ953qYCrg5oCtbVxQEeDU/68gINfZ3CY4F3PCLwzVwCbx8jjKOy8DrhiH90eMyy7XSk8ZbNZFEa6CKfOwL9rZsM2S4jeHFBpIx2JwPZJcq1QNTN58rcC9mfkac5khTU5J0QvorVUe24Hxn/EH0aAPJgBJ5DNugsYsVbUFVxu++FC0ChD3ibAUwkMfBTYNzdUmDZsCeA+LV9MXHv23stHUw5wakUcxKREXwMYAHVpUXkA6EB3w4xEWxnJRqc6qDYOpvM62+pfeHTdl9zFwrqC82iI9gHJWX6nTwLyt8vz5W8FvIT1TU0Zb2FTw1j5x7YVdDADHm0UMClZPFISexmz9PBVyx8ze2cBI18WfwevT0db3rPFqRAEB+9RQKvQiDcXnnnmGfzmN7/Bc889h5tuugmDBg0CALzzzjv1NC8WLFiwYMGChehg6dKlLd2E8wvaVsRe+k1U6+at22vd/PtvzOvyvCraw3PpzqkyjLE7gTPZvGGRDNz37DMH2DeLfusPe1HIIM51HnGjnPLnC+LSgUMPyZUx3/9dvENVMiwdcDQ7qYPl8qQLpgljOq490bbsbkkKIx0oDZFbzrDNEqI3B2LTaA61ksNicVN0Lr98ly+7pkT+u7daWMBm3yOxgF0p0im4UmktVf8FwL45ekIklUC2tkq+AZ39km4rAMQ46qz1JcK0fXNFf6n2cNa1fWbSdToSgIoTwKmNQkDtqwbchUD+JyKQS0JXmrZGVwNY325CcM95AOhCd8M0U1uZ0E1sjjXFgp/QmSqsmR2JgnqEOhjiFFbj5Lw14L7kzhfWFZRHgztfcJ9H84B0tQOGvyQEySFrv04jToGywo5tBxyaT1vYjFijaFQt8OWTNO85BdVhTykEzuwCamvkF5MRq4AvnmQ8W1Yr6twmr/MnQvVy2WWXobCwEKWlpWjbtqFfd955J+Lj41uwZRYsWLBgwcL5h5tuIgJLRohVq1Zh1apV+M9//gNAeJYtXLgQU6ZMAQBUV1fjvvvuw+uvvw63243Jkydj5cqVSEtrEKzk5OTg7rvvxvbt25GYmIibbroJTz31FByOBpHCRx99hHnz5uHLL79Et27d8Mgjj+Dmm2+OSh+iAnsb/p5nJ+IveZg3kSo2ladMvFFk77/0SSL+kAztR/O0h+cSVG/c2HaaATeZt0LaePrNnTowVIAORMYjzsVlalY49DnlzUZzBoWMbSvYBPbcHqqMGbEWyLrTPEMoShZAyR6GLTO3PVQbw5GFSGVYKuVjavS/dTjGdC1k2GYJ0ZsDsW2BoS8IK+FgDrURq4HqQuDi+4QAJ3hCx3dRlC0J5Jk2AYBHUJlQFrCDn6LLtLdhNuLL6cNIJRwNRyArEyiqqGlk1qgB5G+hue3cZ3nrWoo3K20C4EgGyr8Dct4IdRdK6Sv4mWWabY62Jhz3L5VFtMwDwAh0rTXM1FaWHSMs7lcDI/8ivBaogyG2beRue0YUAi2htQWAgw8Ra/8+4VJGKnGIfvgUFjY+N90WI5RA3GE/bCnwYaY8X585oVY7gTrL/wPkb5blqvNsOUvXOXwZ8MEwpq8/DaqXmJiYJgJ0ABZPqwULFixYsGACcnL44JIZGRlhldO1a1c8/fTT6N27N/x+P/7617/iv/7rv3DgwAH0798fc+fOxXvvvYe33noLKSkpuPfee3HVVVdh586dAACfz4crr7wS6enp+Oyzz5Cbm4sbb7wRTqcTTz75JADghx9+wJVXXonp06fjH//4B7Zu3Yrbb78dnTt3xuTJk40NRLTgPi3iAvn9Te+DaRPF7+7TAHqH5nMk0WWGQ6NK3i1XiHej7D0/fJm4Y5vFV92sAs4wrGB1+sm9FWJcdL4OhAEjEJ7BV2sKeGiP4WlMOE75AMyYCy0xRlxcNSMGfpW5kdP+mNkeXahoYkjq5bX0+g3Hql4HSmM6hWHbT1mI3lxac1PhLg61CAfE39n3CI2ZM6ku2N/MRsH+csWBzU2eor1yYZnfD5x6T/xPhkFPMu0tpDdiVUAGTiioK5BVBYnwlPDlUpYDsanA5wt4/rrgegPc5b6qOi5mSd6M34s0krbmZaDL1AYL9pg4EdixyxR+sYcjjASizPOl6fYTjYArssPcVx0qQAfE31nThSU+ezAEeQ94SoHTuxu8B2QwIghvicAzKuv3PrNpS5g4QmmnCsrKpRu9JFCHfeVJmueeuxjXKLhDvRVA28HEhaeA59b/iVC9vP3223jzzTeRk5ODmpqaJmn79+9voVZZsGDBggUL5x8uvPBC2Gw2Mt3n84VVzq9//esmfz/xxBNYtWoVdu/eja5du2L9+vV47bXXMG7cOADAK6+8gosvvhi7d+/GqFGjsGnTJnz11VfYsmUL0tLSMHjwYPzpT3/Cgw8+iEWLFsHlcmH16tXo0aMHFi9eDAC4+OKLsWPHDixZsqT1CNFj4oA9vwFGrAOGPNVAM1h5ShjiXLZJ/gaxMda+4Vi3k/fZXKD6uIgTNOTpprSHlTlAmwvMGQeVgNMMoWr/+YDfF/q27j/fWLnU2FYRXPOAuLNz4N537mJBB9M+s5Hsps6bfe+9wmCrOe/8sZ2AAw/occoD5gi7WzIopEwZU/YNn4f73pwBnywwqNntMQrSg575ZvtmCWNQmZGoWVb1nIJMZdhm5vjhHBCiN4fW3HQoaUyqgX3z5NbUXaYKYW7W9NADZ/hy4IMhcqFOlyl8mzihlyMe+Ox6YMxbQIxTCKGdKYDPA9QU8uUGhILSgzcMgawsH2y8dtWZGl6bgqG0rq2SH0Y7rwMu+wA4s1tOBRN/Af29C3cC/hrg+Nuhm0GXK/h+cPOocKcQDuZto+lldKDL+WY04Ap1mA99nvc6qDkNpF5CHwyU90Byb0HRI8vHWZ6o0s0MPENpxFWHRozkoq/6nkaUAeEoIVQXddlhzwXT9TP1xRBuugE4ZWNQ93iN7dRqNeLNhWXLlmHBggW4+eab8e9//xu33HILjh07huzsbMyYMaOlm2fBggULFiycVzhw4ECTvz0eDw4cOIAXXngBTzxBGAwo4PP58NZbb6GiogKjR4/Gvn374PF4MGHChPp/07dvX2RkZGDXrl0YNWoUdu3ahYEDBzYxVJs8eTLuvvtufPnllxgyZAh27drVpIzAv5kzZ45WO02BIwH4+dvA2a8Bm03cJ72VQFUu8It/CX5pmUXl8OXAxfPE38HviNoaXkBcW2dwILvP1hQBR5cDbQc1vCm9FeLNWXxIeF5GG6q4YLpc4Wyd+cDOa+qUF880VV7svAaY8HH06TSqcmnFB+V9W5/OBVksAHrdLvdm7ztbpDerEJ2hMVHRdADmCLtbytKagu5btjJXbcCnskjXokcxwdCOa09sW3Xw3yHPmmdVT8k1SEt+hWGbmeOHc0CI3hxac9OhipjsKaUFg6c2AIOeBQY9XSfQLhFCHl+NKJeaPOEK/mSLKCYRuGwjUPBpI4vdMnHIpY9TCwVJbeZ6XiDrrQD23CYJGLkS+HaNXKD97Rqh/eKCqLo6ysfAW8qPUc1Z2prVmQiMeQM4sjTo8JwIpE+Q5wGAi/8g+Nt1DipOGHnxAyKye6QC4nCgEx3aSMAV7mJX8SPfVk85fTDUFNHeA4DQrsraFRPLe0LExNLtMSvwDKcRd6XyeWPbRc7hZ0QZoAysTDxWVBf1+M50MN3E7nS+wt18X+I66+1hLawRby6sXLkSa9euxXXXXYdXX30VDzzwAHr27ImFCxeiqEhh5W/BggULFixYiAiBAN6NMXz4cHTp0gXPPfccrrrqqrDLOnz4MEaPHo3q6mokJibi//7v/9CvXz8cPHgQLpcLqampTf59Wloa8vLyAAB5eXlNBOiB9EAa929KS0tRVVWFuLg4abvcbjfc7gZqwNJSxRvNCOwuIezOeTP0zdThBfqdtvde4MLrhUdnvRA4RXhG+r3Ax1PlgUM/ngpM3Em3p7oYGLYEyLpbQvu6CqguARTP+ojBCb2McoVTqCkTd+gjL4aO+8h1Ij3a4GhOnCn6b5taX2g/GtcxbJmxdut4AejSdAxdbI6wu6UoTSnovmVrTqsN+Lg3tA49ilFDOw6c14Fb9c2KgOQ+ofOh9Igin0IWqrL0pyznW2L86tDqheiNYZbWXIaoHubKiMmJQpDUZ06oVfN//gE4HMD++ZKJtQpo0wmoLggt02bjBX82G72IMlcC1adpvu9AwFIqSCCpzbxNbO5U9OJgQVog3/55wMCFwMGH5dpev48Wpo1YQ29sznby3wOIkV/0kD5JcKIfeUCildwM9H+ILjN9AnB4kTwtbxNQJS6h0oOTE0Z2+ZXgwY5UQBwuOI466qAPR/guy+suoA9zDo4EILYDLZD1lvGeB5R3hruI94RwF/GuXDpKCA4qjfiovyhcSuOBkxuCKG328B4LRpQBqkvL6V36F3UqmK7M2j6AksO0O1pgDyNdNGcIBUQr1Ig3F3JycnDppZcCAOLi4lBWJtbNDTfcgFGjRmH58uUt2TwLFixYsGDhJ4E+ffogOzs74jwHDx7E2bNn8fbbb+Omm27Cxx9/bFILw8dTTz2Fxx57rHkqq3XTRjXu07xAcejzod7jaROASxaJOyBlfOUtp9vTpi1wcL7gY6+nc6kTzh9cAAw2wXO+5iwte+hIBEAFjAlVY9sBh+bzb9Vog6M5+eo5/j3A9tHLvynh1W+zEWoVHZqOiv/wZeoKu1vS0loG3besEWUAN+4HHhAyNZn8KnOVOVb6Koqd4Qrlj4OQaSplnUy6rqW/WYaKYcI0Ifonn3yCSy+9NIR33Ov14rPPPsMvf/nLsMsyW2suQ3QPc0XEZJudDnB52ftA1j3ExLobGPMmsPWy0HL94AV/ftCLKPse4ML/J9e0H31R8KlTQsHSI2ptpix4KJfv5DtA33k8z1dsWyE8rCmus9ZPFW5a3GHjassL99pIhH+Bhekpp4MT5m+jy61lDlVHglBuUEJgThhps+kJiI1CddBzwncq77BlYixkAsnC3SJ4RerA0EtfQk86mOSe24UihgMlAHUlAdsul1uX7LwOuGIvXy7AjwMHmZJBpRH3FNOHyog1QOWPeh4LusoA7pDLXAFsHCzP1/iizllkUMF0SYvx5XxfSo+qXTRlWvhA+S2kEW8upKeno6ioCN27d0dGRgZ2796NQYMG4YcffoDfz/HoWLBgwYIFCxYiRbAhl9/vR25uLhYtWoTevSUBMBm4XC706tULADBs2DBkZ2fjxRdfxDXXXIOamhqUlJQ0eVfn5+cjPT0dgDj/s7KympSXn59fnxb4/8Bvjf9NcnIyaYUOAPPnz8e8efOa9LlbN5MCD/qq6DdTTQmftyJH/iZ3LKaF0keX8h7ivmqg5w1yC+1AzLNow5VKyx66XyOM9C66Q94XXaGqkkbVLU8zAhXNie7bxsMYzQC8UQ0Hs+KfcZ4HKugKu82kNNXl69f53uEqAyI1DEzuLQxFZbEN9881h1dfRbvic/MyS1J0rJB1ciJnI5b+0TZUjACmCdEvv/xy5ObmolOnTk1+P3v2LC6//PKwg6AALaM1j+phroqYDDtwZJlcM+ur5ifW0OeBzDVAfJdGQSpPCgrf7/8aJAiv4x37/q/AwD/yi2jIc8D++0I1Y8OWAF43kEwIBXW1dZxG/OhSwO4EzmTTPF86WltvKR+dvdZNL8zTO+g+Hl0KTN4L7Jsd2h5uI+4zJzQP0PTgpASD3iq6XED/MOdgJGCIKnBFnzlyK4hjLwMTdghFT7DLY48bgP2z5PUF5jQHKRc2xDfvQFhltIS71cBH+Xw1ZwUvvGzu1hQDhx/T91jQVQZQh1zZd/zcrCkzYJFhkwdrruc3J/qi66LZwhrx5sK4cePwzjvvYMiQIbjlllswd+5cvP3229i7d29ELuUWLFiwYMGCBTVSU1NDAov6/X5069YNr7/+uqGya2tr4Xa7MWzYMDidTmzduhW//e1vAQBHjx5FTk4ORo8eDQAYPXo0nnjiCRQUFNS/7zdv3ozk5GT069ev/t+8//77TerYvHlzfRkUYmNjERvL0CNGE55y+s0Zp+A2pigTbTGCCvXwn0LfqpdtFOkkaiW0pXXt+XYNMPipyPoXDhzJtOxh//3A2PeEh3OwgH3MPxvGIFJBpsqgyyyDL5WgTedto/r3Kr51Csr4Z2dC6YbCeRNx8hkVzaXuOze2raDBPLWxwfs5Jk7IorpM0X8XGQ2CGun3drblaYOdjByKMwzsMEqsr5PvyOutytXnEaegktN5y3iZpZ3Yx1SyTipfOG1SpevKJgzCNCG63++XRhI/c+YMEhIUJv9BMFtrLkNUD3NVxOQhz9KCck8JX7bnLJDzVpCweyLQ4efAwMeB0zuDgqbkid9VBoOVhKZ931xhPUrBlcILwykhMqcRH/NPILY9fQDqCnNrSkQgkz5zgL6zgiyMrwHGbQWSfybP60ikx8BbIQLISIWYRYym7nK1+1xyXyL6eC7dHoAWEBuBkSASqrz9HpSPxcA/i8uDbG7uZYTvAGBzqLmwZWgJ4Sg3p/s9yOcNrDHZoVL5Y8t4LFDtcStIHmPb6a1td3FofIUA0icpaGIMuGi2oEa8ubB27VrU1tYCAGbMmIH27dvjs88+w7Rp03DXXXe1cOssWLBgwYKF8wvbt29v8rfdbkfHjh3Rq1evEI9vDvPnz8eUKVOQkZGBsrIyvPbaa/joo4/w4YcfIiUlBbfddhvmzZuHdu3aITk5GTNnzsTo0aMxatQoAMCkSZPQr18/3HDDDXj22WeRl5eHRx55BDNmzKh/M0+fPh3Lly/HAw88gFtvvRXbtm3Dm2++iffeey96A2IUrrb0m/PC63mLSjshG7DH1lHEBHkpB+6hw5m3sx9A77toD0gznPy8Z2nZQ94moN8DhDGJTdAr6AgyW5Lew4igTaosMMnKmhMY9pmjjqsGRE4Je3QpMOUgLZw39IbxA8ffDi23yxV6xRkx4NOFr0oYke6bKzEuXSpYBrKnR24YqPIw8RjkEZdBtcacbYGvnuXZH2RQyTqpfOG0qZXSoUZdiB6wRLPZbLj55pubCKJ9Ph8+//zzej5VXURba94s6DtXHK7Bh+OARwD3GTqfS8Hb7UyR83I7E4CKH2jahoQekfcBEHVxi96RCozdIO/r2A0iXZqP0YgHDmyS50tTmOtK4fnruEXrSOIvWQFaDFm9Ax4R/x/8XexOuj6g4WDVCa6gsqzQgRHNoSqvXeIWlDZe8FRn3ynPk7dJWB2TsOkLw1XCUV23MgrcnObogrhAuoDgZOSUXN6q6PeFg+oS6nPrre2qXD4fp933MLyV4aS3kEa8uWC322G32+v/vvbaa3Httde2YIssWLBgwYKF8xdjx46NSjkFBQW48cYbkZubi5SUFFxyySX48MMPMXHiRADAkiVLYLfb8dvf/hZutxuTJ0/GypUr6/PHxMRgw4YNuPvuuzF69GgkJCTgpptuwuOPP17/b3r06IH33nsPc+fOxYsvvoiuXbti3bp1mDx5clT6EBXEtKHfnOX/4S0qK4/Ly6yt4u+dtXUew7I7tg0KD8il4fctXCjfcCVA/wUEnUux4DaXxg66t0FgZobguTnfKACjLFhvjoEVJ3sIWC7LkLcJqDopWAQipYTtMAZwMcaKujBD4G3EgE8XNcXAJ9OAEesaxSyoY3fYNg64/EM9w0CVjM8UHnHFGozrzNMfUWOrok1i6XI68m3i5BotiKgL0VNSxOL3+/1ISkpqwn/mcrkwatQo3HHHHWGX1xxac9NRlauI2M1QgzgSeBcSaoHVVtNBUwBhTc5N2MLddJs463hfBfDFk/J6bTEigIIMnEY8f4tIByEIVl4EyqKvRXa1o4XhAx6hN8bYtkBiLyDjmqZzoTJXvZlynFstYS1tRHOoyuspk2sz3QURNxOAGIcYF5QUH2Gj0b8Pxxoj0ksfN6cDdEF7Z0YWSBcAnO1p65ufvwk2MGs4LnKRQjVvq07x+alx8hTx+TjtvpPxMgkn/SeAkpISZGVloaCgoN4qPYAbb7yxhVplwYIFCxYsnJ84duwYli5diq+//hoA0K9fP8yePRsXXcQEtg/C+vXr2fQ2bdpgxYoVWLGCtpru3r17CF1LMC677DIcOHAg7HY1O7xl9JsTPnEnHbEulA51z+3Apa/Js4VjWES9F4Y8x3tA+mvlaUageoclXgh8u0ruHe45y8cOqsoVnM7RFjwbpfGIFKwQ+DYhBI624JmTTahQ8R89StjGYx9NeYFRgbc0LphB6g8duFKA6gIhSJeBCxoMCFmDLMZe4oUKg8wUmq7FCI94/4flVMYDFoj/1vWq1s0X0wboPx/w+0Jlav3ni/RWiKgL0V955RUAwIUXXoj7778/YuqWYDSH1tx0eIp4i2dHEi0or87nXUiq8+RleisVtA2VdETg4S8BHwyl++NkDl5vGR1wM2+TGIdob4qsxXidRTglGBy5PpT2ofGBQm1enDA8sZfCqrkrkHF1002mw5iGujmhvuoCYRaVhGwcjCghVHkLd8nXS7ff8O2Mz5BbsPefLw4MXYoPatxHrAWy7uQvLd7y6Lo8eisERdPovzX6JilCU8sJ0AHx7fYR1jcZ14gLsRGLAR0LEW7e+hRc/tQ4cXRLAK/dNxIc5SeAd999F9dffz3Ky8uRnJzchLbNZrNZQnQLFixYsGAhivjwww8xbdo0DB48GGPGiPfCzp070b9/f7z77rv1b2ILYcJTRntllnwOjHkj1BAtbbz43ZEsf2ew90qIdEog613I5zWDalH1Dis+RHO0D10MfP4obag3+Gl9wTP1jjCTxoOsMwwhcHLf6BuqDXgE6Pbb0Hh3cZqKAhUlrFmW/EZkO9S7e+hivkwzqD9Ua8WpMIKMbScfd4A2yLzkMQC1wK4b5XQtHsWeQI2tu0C8rTOubkplXHlKyCvcBQ0e1TrzgsvHrTPO2PiKva3Sw9s0acAf//jHqJTTXFpzU6ES6HirxESGX3IoJwLbxtMuJJcR/fJWKGgbKoDDi+QRgW0OoP1oxvqd4wNntHGOBMDukgu0jWyK3OY2ZImaP4w6UFRcU5QwPJyFTm0ynJYYEG5ynPucGVQS5DisATJXAVl3haZlruLbwVkgZ64ANg6W56v18AJOX7Xcgv3jqcDEz/Q04tzFrfyYmjYk2BojkMZd+pQKirqDRyU0Dwbn8RHf2ZjFgBELEWreOlIUnjiUEF1Ft8RwsRsJjvITwH333Ydbb70VTz75JOLj402v7+TJk3jwwQexceNGVFZWolevXnjllVcwfPhw0+sOG+U/CsssTwngTBWK5sTu5qUBfDAhLq8qCJGqXgoVx4XLayCfq23DuleVacYYce0xktessVW1l4KReaKbpmqv7vip+sIpabn26o6tqk1mjIFZ46caAy7dCH2CGfPPyH5ipNwWxEMPPYS5c+fi6aefDvn9wQcftITokYLjRB/8DHDoYdqjutNY+TvDEa+4d8bTd2zuThpOug64d9jwFUD5N8B/XpNbmtd6eEM9SUw8AGrBc8WJpkEo3YVA/iciCKWvwhwaD+7t0hJWz+4CIeuRxbtrNwS4YJo8EKWKRUBFCWsGdD3WuXf36V3mcNFzUHlNOxLVbaLGnTLIjOsq6qPoWrj4hAA9trU+4OsX6H1q2DK+XEDvTsCuszLe2NiMdRYFmCZEz8/Px/3334+tW7eioKAAfr+/SbrP5zOr6tYHlUDHU0K7jlWdAlIukbuQpE2g+Xm5C8KYf4r0k+/IN+KetwHDl4lAjSFW6ssA2EPzBMBp4/rMAfbNjv6myEV/7jiG59CmDvNwuaZ0DyNqA+KsckuP8u5zAe1hNMGNQ/Z0oPt1ckXM/rkNQn0KCd3Evwm2po5pI5QRsrngc/MCzpoz9CasCtJbc1b+XdwF9MWtJgzakMKdNK8gdekzi56HO4hUAU64vGZZiHhLgYvnAhm/C7XISOgq0mU0T7p0SwDCCo7S3JyMrQgnT57ErFmzmkWAXlxcjDFjxuDyyy/Hxo0b0bFjR3z77bdo27YVjXXZd0DW3RIl498AVBBpqwAkAFm3S9JeA3CWzpfUi1FscnlXA7ALzxlKMUz2pa7eiMdgDYBaRV+ovKvFf1OKbDJtVV0/JcpdZZ2rADiArDskaS8D8GrkC2NsEUN8F91xV82TNXXjJxsjLi2cvlBjvw6Ah/nWfr4vHC9tbQ1Rp+KbcWPLjq/u3AyjPWSdawH49NaZ9npYLQxfdJXj5PxbC/G9ZW3i0oyM32oANmbO++n9RDVPmgFff/013nzzzZDfb731VixdurT5G3SuIyae5kT3lPDC2j4zgY9/HZrW81b+3mlj4l7FtOENRsyiM6DenFV5ckFbPUf7Et5Qj4v1RlrIFgPl39Gx3FTCUR1Bm+rtMnQJn98Mq+daH3BkiWTsNwMHa8V+5auOzADNrLaqoOuxznkAHJgbXhBU3XcaJ59pIrNIbaqE1Y65RhhkVh3n6Vpq3fyeQfKIe3kFGLx0WwE9gznVOqOongP4qQQWDeDmm29GTk4OHn30UXTu3LmJy/dPDkqBTp3ALDioSNp4oP9D4hJHXQqrC+RuZVzQFNgaLvoy2OwA7KJtja3fPeXidxsjRI/rzAQ9HEcLOMPdFEn45dGfO/1SHPReghaCOnSNcE2pENEG1Gjd1PoUgWfC0B5GCm4c8jYDfWYBe26Vp3PBGwF+HCianYQLhYCzz+xQhdP3fwdS+9ECa2cq31dHgtxLYtgyeg6pLraOJF6ZRfL1KxQq4UBWLncQhdMXIy6POkLmmlJBwyOzyOg7W6TLYIRuiQ2Osl6Pnuc8wuTJk7F371707NnT9LqeeeYZdOvWrZ4mDhBBy1oNyn8MPZsB8bfNDewh0rLuBka+TOSrUORbRys2ubx528QZSSmGR66j+xKoV2aVWXGczpe3NXTthvRFo73Z94jYFlS5Ax7RqzPrbiBzuTzN7way79WoM4yxHbqYThv1F/m+ws091TzJ2wocJ74Ll6bqS/Y9QLffydO8Z0XAM+pbK+cJQZt2aiOdt/LHOkqGCMcW4MdXd26q5hA3tpU5dF8qj9Np3DcJdw3qKMc5A4y8LfQ349JU31PVF6rc7Lv5/YTa+5oRHTt2xMGDB9G7d+8mvx88eBCdOnVqoVadw/CW02+bmmK9Mm0OIL6r/N4Z302kU/DVABfPE+/r4Ltl3zki3SzIjMGqjvOCNr+Nf9twHO7UO6SmSB3LjYOOoE31domJbX6rZ7+XH3tvBU0NQhmgtVTQVl2DME4hEqAF5t7Hup7RnLIefr5MI2922Ro8+wWfp6ZEyPIoQwlKRuVR0KRS8jJA32BOtc58buFhkTpQQq912Jx1FgWYJkTfsWMHPv30UwwePNisKs4dqAQ6tW5a4J1xDfDty0JYGUzncvBhITSUWUxyQVPyt/D8ap6zwPaJwnKocRA9Tymw8/fA5QTneaCv1IYZE0vn81YIzbXOBuQupmlODj4gNOWU8J48zE1y4VJtQCNeFtZsUjoXxcGq0h7qQNVPznqZC94YzkZMzYXBT9IWQ9X5wOd/DL3Ujd0AOJP4y9DpXfL27JtFz6HC3QqetCRe8ZG5MoJAnhEoIjkOd6q91af5vjji6LaatV5i2wGH5sstMlDbYDUpgxG6JeoyBISOARAdTsZWjHfeafBYuvLKK/GHP/wBX331FQYOHAins6l11bRpROAdzXonT56M3/3ud/j4449xwQUX4J577mGDk7vdbrjd7vq/S0sJRUs04DlLn7NcWv4Wka6bT6dOjq5JVS7X3ppivk4qRoqqThW9VJ+ZdLlDnqbTVP2kzjRfNZ/PSJ3w02k1xfJHn5F5Et9ZKMEjTVOVG1CsS+E3Nk+oucDldSbyY0SNLWDO3FTNIa5Ori9cGvdNjK5BTjnOGWBw38zI91T1hYvXxO0n1N7XjLjjjjtw55134vvvv8ell14KQHCiP/PMM5g3b14Lt+4chJe5F6gMSuI6y43XaquAQwuAHjeJfxN4r/v9wMEHgUFP0HdsbwUQf6EI+Df4ybq8KYL3OLYT4KlUU2xFEypBmw28oV7AcDAYnDDXW8a/cX1VevSOAVDx2FiL+iJzvII5qPjvvWV6lLAtFbRVR7ispIFJosdAW9DL5Du1MTyFcjSpcsKhwkm6KPL4aKr2uZh0XYM5lQzAWwEMfUHIdprIb+oMhlvpu9o0IXq3bt1CKFx+0uAEOsUH+Yvf8TfF/2TouUFs9vWoE7RRNC8BeMppihlPCR+FWEWLQbm81DDuXYAQ0ulsQO4CnubEkSwXgHKHORc8NZx0QH7hqSnhN6DqPHqTHvhHvj5Oe6gL1SbOXTaNWi7LaHbcxcKySmpNNKPOmojgMRy6lKb9SR8HbBxEt6ffg/I5VHJYCHKz7pJfPDyKS6FsPuRtEkqhYS/S5XIXGu4isG8W3d5OY4HEHnR07LyPmt/l0edWXKrdvOWEkQuNLG/pEXMs7ls5/vu//zvkN1lwbpvNFlWqtu+//x6rVq3CvHnz8PDDDyM7OxuzZs2Cy+XCTTfdJM3z1FNP4bHHHotaG1hwZ6FK8MIJ0c2oU0XXpDrXqXQun5E6VXlZBS4jIFH2U/e7mFAnl1f3ewH82BmdJ1T+lpgn3DdRlWvG3DS0trn5pegnO0ZMnUYo3nSp48z6nob2E6bcZsKjjz6KpKQkLF68GPPnzwcAdOnSBYsWLcKsWZTiygIJRzKdVrSPNyg5eyTIGzZFUAx6q4Dj/yv+J0P/R2ghZ5uOjbxNgu7flzwGtEmjAwwmXRRZ38OB6o3rr+UVWsOWhI6hSpjLxVQDhNxCh94RYIJULlFQ3yYb9wqOFKo4ely6blvNDNoKRP4W06WBAfQFvVw+ozHDdODqGB5dS3znyJRpRsZW12BOJQOIbcfIdu5ptQZqpgnRly5dioceeghr1qzBhRdeaFY15xaoTcRbTmtCfW6gTSdhFR7fpemBnXW7yFe4O3Tzz/g93xZnshDKZlwTKlBURRlW0WJQh9Xw5UCXK4FT74XmSRsP7emopDlZGvlh7kziNy+nIsgLxQU5/CWeXsZXKf89bxMw9Dm+Tk57qAtuE0+fKBQFMnS5UgTRIS2XVVGlCZoTjp+csybK2wTAByXtD2WNENNGPoeGL+cvLYV7+H5WnZDTz9hdoYLuQD9UFxruInDyHWDIswQH4gk+OvaYN+ixNcvlUWWR4SkJDdxqJrVKSwQZagWorWVcc02ud/jw4XjyyScBAEOGDMEXX3yB1atXk0L0+fPnN7HMKy0tRbduJtHscGehriJWmU+zTpV1nepcp9K5fEbqVOXl0p2MgETZT93vYkKdXF7d7wXwY2d0nlD5W2KecN9EVa4Zc9PQ2ubml6Kf7Bgxdar6yT2MdanjzPqehvYTptxmgs1mw9y5czF37lyUlYl7UVKSCcEmfyqISaDvrHEZQP+xtEFJfDf5+27gQr5ObznQbrD8/u0uoKlMah9lqLumN8ToiiYccfwbWGktTVCOcIKwcGQPnrOR0ztyAmL3ad6ifvTfJAVG4BWsA2eyQv6g2Ae1jBFNouTUhZG4YLrvNM4rweeW5wm3Th3Ed+bpnHXXvJGx1Q0UqxLc+9yta/6FCYbc2hiuueYafPTRR7jooouQlJSEdu3aNfmfhUZwpAqNZ+FuEaxkx++E0Kpwt6B7GbcVOLoM+GA4sHUc8MEw8fe4Ogtb2eYfEycmpgzpk0R6XBeiPXFAl6nytLQJYpOhwB1We+8FBi6qE5g3LrPOYtzuEPlLjwjhY+lR8XfjsqVpKpqTWnGYT/0amLRb/P+Y13khW3WR0KSnTQjt/7ClIp0CxwW5b7bYoCmwGmgH/03N4IyK7yw2a9k4ZK4CUvrKv+fgp0L57YEGIXAsswc4EsRmufNaYMPFwKZRwIa+4m8/+PnHWhvZeAvtse/J1+CYf4rLW7ergbHvAj9/S/x/t6tRf5mKbSss5zuMbGpBrzpwErrL6+z2WxGQVIbAgUJBeYEokbfX0yg6dn17fi3+9laIR2b/BY3GYIP425HQ4PIYPD+Nujyqxi84uA7QMMca7x3Rgu4FwoIWOnfujH79+jX57eKLL0ZOTg6ZJzY2FsnJyU3+ZxqcKaF7YzhpaRN4Ya0qn06dlbn0+aEql2uvq62izol6dXLtTZ9EK3C5gOvh9JMSpgUCv5lRJ/UoT5tAK8eNzBNubI3ME06xDpuxecK2l8jrKefHiDM8MGNuquYQVyfXFy6N+yZG1yB35wwYYJDlEt/MyPdU9oUoV7WfhON52oxISkqyBOhGYXcI6pS0oDmRNlEIuj+eKgRpje/8HUaJ3yv+I3/fuVL5OgP3Q9n921tJv2OVtFSnFZ3VgKcM6DuLeK/PEp7GHBxJ9LuIQiCmmgzpkwBnQl3AzeCx3yx+p96VnICY48bP3yKs2yuOy9+jFcf5/ujCW82Pvbeal5XooDUaCAUM1CKR3QBhvNNS5ePnasvI4i40VqcO3MXAwQWCju2KvcD4beL/+8wSdM5Gvrnu2AaE4TJwd4KA4J6SEaiUcq3UQM1US3QLYSLGRWtCbTZg31xCIDsXGPSUvExbjNCYU5p0W4xwHaOiYA99IZS/sV6AXEi7j6m0mf0eknO4f/934RpHWS7DJg80OXJdeEESItXMuhKALWOFB0AwF/22ccCEj+m8bDDOTUC/B+TUIMEHZjDsMeZxs3GUGBznlj1WzvUPmyKIRJVQ1LQdFKrxTbiIFsBz/OSAwtrIp5ibD/D8ftl3huZLn8Rbhau0r2f2yevcP4/vJ3eg6Ap6nYwCx5EgAibJvF4auzw2oXEKg5tNBdX4nf5Uns8szbURN7jzBLNmzUKvXr1CXMiXL1+O7777Lqpn/5gxY3D06NEmv33zzTfo3r171OowhMTutKWIvw1vReKPDbU2SpsA+BP4fInd6WBCXN708UD6BBGgURaEiOtLoF4ZEroxdU4A0i9X9IVr7zh5PzNXNvy3rNyAwDbSOkesBhAjz2tTfE8qXzhjCzvdXupRE873ouZJet34Zt0VWZqqL5mr6LF3pCi+tWKeUHefLlPo9sYrxoh7MJoxN1VziKszPkMvjfsm4azBLlfo3TkDBhjRnH+q76n8ZkS5masA+PkxamGcOXMGCxcuxPbt21FQUBDiHVZUxBj2WAiFpwzwVQia1b6zGr1fTglr54BBiQxU4FFHoiKuEHPH5ug4VTRGZgiYvKXAzuvknqk7rwMm7QJJCZs2no+BRkFlIauix6SshVlqqSq+TbU+YC9hfGVWHCTV2F++Cdg/J7oeuC1pIBRtSk7unXbBNCG3kMmaRqwGvl0rf5Of2R/e2y+agVnd+Tyd86DHzKXYofqiK4fivPZ9CjleKzVQs/kt4vKwUFpaipSUFJw9ezb6lm3Fn9N8zFfsE5bnFKj0KYeAzZcGuaXUbcJHlwITPxOCOuoAHPwsUHWyEYVMnQA563Zg3BYRQVeGwj1CU0th4k7g8GPygIdZd9IbVLeraSHm0CXA+/3pOqd+LbTgkcBdLA8gGKiTOzgLPgW2/JIue8LHwOHHQ5UXAx4Byn4Asm7l62yysUWBm81oMBFZe0q/BDb/gs4zcaeYU8EKorQJQOZyMaepS+W4rcA2icIhfRKQcS1QcUwe3bnfQ2JNUPj520DxATmdy5g3hEZaBtX8qjgh52FPuxz4YDDdz7HvCm14pHXqzt2Sr4SSQrYnZK4RPI+yMtMmCCWL3xv9oDTuYqDkkJwncsAjQMEnwOE/yvNO2i0sYKIN6nt2mSJ4GaMc3d7Us0cDF1xwAd555x0MG9b03Nm/fz+mTZuGEydORK2u7OxsXHrppXjsscfw+9//HllZWbjjjjuwdu1aXH/99WGV0SzjV/6jeHh7SoTXijOlQfBiRhoQFHMjSGHF5eXyhVMvhYrjQrgQyOdq27DuVWWaMUZce4zkNWtsVe2lYGSe6Kap2qs7fqq+cHcfrr26Y6tqkxljYNb4qcaASzdy5zRj/hnZT4yUGyGiefb86le/wnfffYfbbrsNaWlpsNlsTdIperNzGaae3SWH694fkvvuuC3ANsKjAaDv5ld8DsTYRbmNgzOnTxSezb5aoB3xdi45DLx/iTztir3CE53Crw4BqUReXZR8xb+rpxwCKn8MpVINeJbHdgGSetJ3Ye6eTO03p3fxb7hJnwEdRof+XnpEWJHLMPZd8V6iqDwnfQa8T8hnAD35ggpcewH+Dawr1A/n3QhE9W0DQC1/0H1PUeWOeBnIuoPuZ8dLgcOLQtMcCcCUg6EGfo3bGu3ArCp5mllvXCDC7xIFOZQRmZsJCPfsMc0SnXO3BoCMjAyzqj73wLkxqIJFUumeEl6T7jnLa3Rtfnlg0fRJgkuOQjjBA2RBR72l+lzXZvAxm8oZ1R4Y8GjToDSeMkHdk9hLzd+uGyxRdhgBxoOJyNqjCoziag/snSHR+G4B9oZhbS4do/VAbQ2Q9Zo8urPfw7cp8ULg21VyS2u/T85dfnRpGFYgfpqHXQeqOa07d+0x4vILhF6K2w8Dsu+S58vfIh7fwdzkgHFrDXe+gqf9dTqvaZpr4nt2uQKoOAmcer9BwO4uBPI/aRCwnwc4c+YMUlJCxzY5ORmFhYVRrSszMxP/93//h/nz5+Pxxx9Hjx49sHTp0rAF6M0GTtBiRhrABxPi8qqCEOkKjRK68VbTHMwYI649RvKaNbaq9uqUqWqTbhrAt1d3/FR94e4+XHt1x1bVJjPGwEheI/OLSzcSoNuM+WdkPzFSbgvi008/xY4dOzBoECPQsxA+/LXMG3g7/6Ys2id/D3jPAp/eAIx5CxjynHhnO1MAnwf4aCow+v/HNMhB1xmgMVIFGIwmAtQqpFV9Am0tved2YSil41me0I3eb5yM7AGgqT45y+Sq04Ka8os/h779xm4APApLdTO8AFQer/nb5PmMeODGthVeVFLvqlVCnsR9Mx2o6H+HvRgaGyzcOimr56pcXtY0cKFciO6tEO2lLKnDCcwKRKYQaCnvgHCDzEZTqK2af62QDx0wUYh+4YUXhmjKG8Pn85lVdesFpVHjuMWUgXSI9HC52Sh4K4HMtaHWlondRRoF1eZvjwN23xy6KQ5bpgi4WU3XGeBjjjbNiW6Uay4YZ5epgnN+/5P0wRBtSgwg1Ho2INzrONqcYA6OJN7Vz++mL7Cc0gSQKGLqxiimDbDzNjq686hX9ahVALGJH11GUJmk0m3lDiMVNU3ChWqFCgWduRvbCTjwgJxuqSqPr89TbM48qjnLKwMpBBQNUbYKV14uhjxHU2QFuP7PcfTq1QsffPAB7r333ia/b9y4ET179ox6fVOnTsXUqYQXiAULFixYsHCeo2/fvqiqUgj0LIQPbzkdRPDYy8D4T4SnY/AbOH0cUHVKeFQHvwe6XwcMXwYceij0Djh8GR+DISZWeFcCoXd+u4uhMVoT/aCigNoYx5EIdBgjv5tnruVjYnW7WtPgxsG/KymRFteX9PHCMllKpxvTQM9FwQxBJtfe4ct4dgJdob67WLATdBgpjKkav//yPwZyXjfHSIp6N6YODBWgR1qnTNBb+iWfp5YxtnMl0cJjFZVx1Ulg/32RKQRaij60JYLMcvNv/1whv2mF72fThOgHDhxo8rfH48GBAwfwwgsv4IknIhSInA/gXCNsNvpgAPhDw2YPTU8bD9jbAF2uBNoODr0gFB8U6RxcqXJry2FL6AjYAL/5j1gjBIc6AkVHAm0J7ErSF3iroKNt47gghy8Tv1MHg4zWJhra3vLv5MK9lD58Xt0D2dWu4UIoo+GggrCpwClihi7mN35vKXMxWQ58MESeN38rUHk8wujtdVDGCHhQPufTJwFxFxib05HO3di2wPAVQtlSD5vgIU3oweflgr0CBuaR4oJKKhrWi0dS1OllVJeLB2hFzIg1rfISECnmzZuHe++9F6dPn8a4ceMAAFu3bsXixYutWCgWLFiwYMFClLFy5Uo89NBDWLhwIQYMGACn09kkvTVQvZ1TcKYCP39TGBg1RpPiOuIAAQAASURBVHyGuNPb7PI3cNplwFfPye95jnjBqdzEEKXurfrtWvH+o+AtBz6aIt7BfWY2FSJtnwhMzKJjU5kF1buaek91HC2nXwXUnuWcgM7uEHHZZDSgw5aK9Ej7orrT+9wtI8gk21vAMxSEI9SXGRe5C4CT74j/BWPsBvOMpCh0GE3Lg8KtU9ZPlZe8kzBqVX1r1Ru34j+RKwSMMCIYQUsEmXXniz20CVV0nSF2/lZzBPdRgGlCdJnL2fDhw9GlSxc899xzuOqqq8yquvVBZb049AWaRgF24OJ5QMbvBT95vUb8pKAH8FTKLUfdxcDgp8VhE0xtMWwJ4C5RWOXuJYTdc+uC8DDgNn/ZBh0omxIoXjANaNNZHtRw7IaGjS3a7iVGQAXj9J7lD6PyY9HX9tYUhXJKA+Lv/vP5vLpa9ti2gppGFnQ0sRfgUwjRKeEop4ip+A9tWXJ0KVBTAnToI5+bpV/zF5MaImhT/hbxTUFcZFWHDUlNE0TfE21QFtq1NUDOWyLafX17Jgrrmwumyddv+iTemwbQn0eOFIUba3v59wTk/GqG15LqclEs/z1/qzr6+DmCW2+9FW63G0888QT+9Kc/ARCeZ6tWrcKNN97Ywq2zYMGCBQsWzi+kpqaitLS0XnEdgN/vh81m+2l6dxuBIxGIiQdy3gx9dw99QdBJUDQT7TOBU++GlukpA3pPB44sDXqrThRvfE/dHVB2//aUSBrZyJvfUwi07Weu0FwG7l1NvfXLvuHL5DzLuTu2I0kYmcmsVQ8+JIzQIu2Lqq3espYRZAL02BsR6lMGnRwbgN0Z+ltjUO8eFbh3odE6qX4Of4k3THUk6XmA675xAwoBQP4mN8tAlENL0MjUlAnP/iMvyj3+a1rn+9k0ITqFPn36IDs7u7mrbVmoNJ12B/D9X4E+s5vyZFeeBGATHOQ5bwVpXicCAxaIjUYmeO5xg3CnknFO75sDZK7Qs8rN26SOogvoHVaUQHHYMnFwUu5WHC+yURihg5BxLxbysQJIYa0Rba+Xi2iu4P4zomVP6ApkXN108+8wpoE/jKuXssLmFDG2GH4TDtCuSDnc4/m+xDCeGzVn6XkSToyA5j4gyYAra4T7XLDAOm+z8J4Y+bK4tEq9aZy8sNuhGAdq/LylQN9ZAPyS4EWzRHp8Z4nL3hFzLCdU35ObJ6r4FucAvF4vXnvtNVx11VW4++67cfr0acTFxSExUWHdYcGCBQsWLFjQwvXXXw+n04nXXntNGljUQoSoraaNi9yngcKdtPczZUlti6kLtBlMKblZeJwPfYG+fw9ZzL9fnO2i0u2oQ/aechu4J3N3bO9Z4NQG8T8qnTJo0qkvkG6WIFNHvmDEOlmXXjS2Pd8mlScyBY6uJFbB88/VyfWzYCfvJR/bUe9bcwZf6ZOEoodsbxGwd3bkMQLMQjg0MtGmSo1tBxyaz3tyt0KYJkQvLW1K+eH3+5Gbm4tFixahd+/eZlXbOqGyXnSfAQYukrsojVgN7H+CPpQv+ZO8zNoaPnBobQ2QrGuVa4CagbMUdiYLrrTGrmyVuUII3Nz8TED0Iy0DxoRwuuOu5P77GNhHbOBm0eGEexGIRBFT6xW85SraFamLF8PhrjoAHQl0AJ2IOc1Mfhhxl4vy7+UXAKDO4r6UvlyUHlULu6nLLbfOakrp4EU7rxNR6mWIhjua9JKg+J7cPHG2Ei8ZA3A4HJg+fTq+/vprAEDHjiYEtLJgwYIFCxYs1OOLL77AgQMH0KePgoLRQnjwVtJvZE8pL9AmeZN9Tb04GyNvk0in7t/OBOAI834ZqbCybk1Q3ZMrc+X5jFJmKGUtGnd6szzdjcgXdIX6SnrRh8R/B8sJ/ODpgXVFiZwcwO7U478H+H7unwlMOUR7yet6gHMGX0NfADaNpPMGG6cBxr2mjUAln1EFmdURsPuYOHn5W0V6K4RpQvTU1NQQTbnf70e3bt3w+usmWg63RiitUdvTVuMVP/KH8uCn5Wk1JXydgXTZwRATxwu7jWgduSjYhdlyHrWxEre5Jn0xyM8kW/BAeNGJI4XqwKaivh9dqu9C42xPXwhHrhMHZHNbQwN6QVS5MbDZFULgs0CFl7DCXgsMeLTu3wYdgIOfAQ7/UV5u+iTg9C5+nhg5jKIN7nJBeUHUp58FUi+Rz4uaEj1ht4rqKnMlH1iUmg9K65JU/qDnLrgj18u/2Yg1QhklQ/okIK6Z3XBNwogRI3DgwAF07969pZtiwYIFCxYsnPcYPnw4jh8/bgnRowVvBf3Ojc8ADj5IW0UOfV5eJhcvLJBO3b89Zfz7xVMWfevPcGCGtTRs5lBmcOnknX5989O1qN49ukEzVVDSi7qAwj2hFMDd/wcYugTIvic0TRV4VQWO/peiOe47G7DH0GVy/fRWCMtvykteF9wb+Pj/ivIpuU/+NnmZZhqJqkB9F4CmSt17LzDsxdCAsOHINFR0p62UDtU0Ifr27dub/G2329GxY0f06tULDkezs8i0LFSCU85qXCXY8pbLA4sGqCsoBNKpwAucsDscITolmP7yKZqWpeOl6nKlfTHAz0QdrKoglbobmyrwauVxedT3xtzvHGTj7koF9ikstFuCT15HE8+tJfj5+txFwOHZ8s0/605gxMty7XRsR0FxJKMyyVwBbBwsry8wT5L7Ni9vNwfucsF5QQD8OnOl6Am7q3IVQX2q9eiGuHlywTTAHkt7DzgS1RdcSuk0fAXQZapQBNXHrzgFdJnSMhchE3DPPffgvvvuw4kTJzBs2DAkJDQ9Dy655JIWapkFCxYsWLBw/mHmzJmYPXs2/vCHP2DgwIEhgUWtczdCuNrSxkUZv+OtImGTv7sdiQoDNIb2zqMQwHtK6TtrOAY3OsJwM62luTSqraoYSRRtpLu4gcu+3tO97rvsnSGMuZrTkExlEW6W4FQlK/G5JawHWwB/DZB9nzwt+x5g1F+MtYuSPxx4QB7z77t14ptRUCpbkqIv8+DewI4EYMpBYSwbQp+8DPhgGF2uGUE8A1DtCbIxKj1CU13ZnaECdCA8mYYqrpoqvYVgmjR77NixZhV97kGlla34kc6rEmx5y+WbTEw8f9jExNMHZOZK4JuV8gjjR5aIKNgcdAXTFM9c4W5zeLs5bXDFf/i8RjY2TsP3xV363O/cuKsstCPlkWsMncuZEU18//mA3xd6gY3P4Ot0JPI8h7WVvHZaGkDnOw3qozoPnZa4SHGXC26dpU0QXgIUIqatqYNHoST0lOhZiXB7biDGAjX3hi5Rf5fkvkTdfuD426F1drmC7+c5hGuvvRYAMGvWrPrfbDabFeDMggULFixYMAHXXHMNABHYOwDr3DUAu5OmT6k8wectP0a/uzkDtBgm9hInYA+kq95LlbmNPHtTAVcHYdChIww321qaSuPa6qsCLp4rlBzxXRoZqpwUMbgo2kh3AdDrdrnCpO9skZ7ch+9PNL0AokE3qQPVO+30p/L3sd+r8JIoBtyJUebIbiuM1/bc3vSbheMhoPseDYD71lQaV2eHMYCrPW1xz8kQjAbxpNqrqyDjAoAOeQY4vEieTyXTiInl6XtiYlU9bRGYahJ+7NgxLF26tJ4/tV+/fpg9ezYuuugiM6ttneCoK6RRueugEiCfyQr6sU5A56kEhi2R86wPWwp4qoCD98gPyOx7gEFPimjXVIRx6rA2IpimInYfXSo4rPK2RdfCkxNiqmB0Y5NdIEq+4oV3VbmoD8oZCf2MmQoB3Y1YV4Dszgc+nip3mfJV85uwKvBoTRkjHIX8m7kV2lFXKj1GAwmKmAC0+P1Ul1rmoC85LBRoWdMlsRnW8DQ74XDcU14vHBwJ+vx/IXtuqtinvGf5uacS7FPfJRqPjnMAP/zwQ0s3wYIFCxYsWPjJwDp3owxfNXBml1xoqIIzRW5x2vMW4MgLtAHa0Bfo+7cjnueddhAC+LxNIhBqTZH87j5yrfg90ntpSxj5qO7QQ5cCfj+Q81ZQP+tkExSdTq0P+HaN/Lt8uwYY/CzfrmjHRzNCS2ME3Dtt+DKhHPr6hdD3cWeFEZCnDNhvwEuCgu7bz0jwVe5bw8bTr+rEeQv8m2gbiXJ9CVCPqvYEqYyBCQBKxToIgJNpuIt4+h53EZDU+mTHpgnRP/zwQ0ybNg2DBw/GmDFjAAA7d+5E//798e6772LixIlmVd06wS1Mzmq8+JCgjMiaHjqxMlcIwaqM/qP7NUIj1GcWMORp4QrmTBEa28N/FAI87oDs9xAfYXzXjfIgqH6vAcE0EX08IACNtoUnt6DNsn7noLTKLWa8B1YIK2sd6B7YRoSGupp4zrLbU6LgUHMKAXo0oz+rNN6OZGD3zfIx6vcg7/qpxe+nuLSwl6jlIu/ov0XGUx8Ad+Gh2jv8JV7xEXDh0nG901VeqAT71HdpKRfNZobFhW7BggULFiw0H6xzN8rwltNGNV1/w9/r4zNC3+xpE8QdvtcdtMWzr5q+f8MGDHkO2DsrlHd6+DLUv3OksIUK0AHxd/n36nspECosawlradUd2m4XyoiQN9xmALXiDSc1MqsFet9FfxfUMm0ywTgmNk3QSqYODH37lRw2R74QAPVOqykWAnTZ+7j/w3yZPrd5xkO6tCs6AnjVt+52Nd9PnTqNCPwbtzsSw8qsuwS10cl3QsvK21RnHV/OMBsQVFfcFgUoKGGTgE+mAiPWCYv2xjLLPbcDEz5WFN4yME2I/tBDD2Hu3Ll4+umnQ35/8MEHf1pCdNXCHPwcHdW3952ApwboM7vRxEoWVtg2J/DFn+Sbnt8G9LwpVGgYODT8itnu99C0F/DJD+us6TzVi0ownXiRPNjIsJeArDuiv0m7Umgh5rGXgfHbxYUmePz6z2/4W9fFS2qVm8zncSTR8yh7huiHzDoiHIWAFiWLAaGhribelcpcfKcBXy2mOdQGPRn96M/KKNaM1fPpHYrYA6nyfEYvdaqDPr4zLTTX4VDj2luwExjwiPg7eJ0NeIRWrKnA1dnvQT5vTIIe72JLuWg2M/72t7+x6TfeeGMztcSCBQsWLFj46eCrr75CTk4Oampqmvw+bdq0FmrROYrY9sDnC+Xv5+JDNG1k//nijdhhZINgPPDOgF9h8fw0ff+uOgXsnyd/W++bI2gGKfiqaLqNmmJ+HNxFwN7ZcmEZBzOspVV3ZF+V4g1XJeeNH7qYN6Di5BbhvHMD/y7c93NsW/E9s6YHUZVMBDJXm29sI3unVeUyY7tNTQMjQ6syHlJJeKH+1hTlcON+6gj9OaYKFaJNnwwIz40DRAyBihw6nxHj09g0YMwbQh4SvOeOeUNfTmUyTBOif/3113jzzTdDfr/11luxdOlSs6ptnVAtTO+jdFTfPbcD4z8GjkqE4ZkrgcLP5OXaoH9oAECbNFG/jPbCUy7Pk79FXDooHF0KXHFA0MUEa/AzVwGJ3YnLhSL4YIDmhIN08aXRQswxbwAn/i0XyH48FbhiH62pU1kDc9bkF0yTawfTJwlOKJ1N8ehSOqjFyHWCj4tzUaJQc5a3pOYuRLqcZY5k4Nu18kvq4T8Jy+asu+QcalWn6PYA+tGfOaF04R4mo58PtEtFPY+GxbOWZfcJ4NTGBkoldyGQ/4mgVEroWtc2yTpzF9Dt3T9TUDXJArom9jKHqkl1IbTF0ErNvrNo3sWWctFsZsyePbvJ3x6PB5WVlXC5XIiPj7eE6BYsWLBgwUIU8f333+M3v/kNDh8+XM+FDghedAAWJ3qkqK2hhYZxnWjayI+nivdhk+dCnYDOD97i2V/3t1SIeYK/14P4vumTeEpYVVw1X7Xc2OT0rub3xlbdkb2E7CGAih/lfQlWhjRG/lbxXSgBnZJWk1BCqPjms++us6Bv3NbN4veWoH7k5tDRpcCkPYICRKZUKviEzhtQ4pghAOXK1PHWVipxCMrhxnmbM4CvGfTJAIBaOoZAt9/Q2VQyPtU4cPKQEWtDY5lFgzLIIEwTonfs2BEHDx5E7969m/x+8OBBdOrUyaxqWydUC5OL6tt/QejGBYi/986krY/9tYpDo5anUaj10AL4zBV0XzylfHCFgh1yDf7+uUITJ40G/CVdHyBoTjiQvFAv84u246XysQWEpm6vhjUwt+llzxDufN4K+UHlVvSTQtp44bXQ7epGWsU6QaXfD2SF0Q/ZwcBFtx/zT5FOBuHQdGHylgrvDOqSWuumBdo+JngHYEzISQmluTLbDeODcFBCfbMtninXsPLvgJw3Qudmcm+hTKGUSsOW1aVLxt9bIS6hXEBX3T5QOLoUmLw3lBOuXtmSRys1d14HjCP2VaPBbM4RFBeHju23336Lu+++G3/4wx9aoEUWLFiwYMHC+YvZs2ejR48e2Lp1K3r06IGsrCycOXMG9913H55//vmWbt65B+6eLBUwNbJkdSTIjcy6XxOe8Zrsjh3OvV7mqT1yHf8GVlmH5m+T5zswlze+MkPIq7pDO1WeqX75zx7GQMqRANgdcgv2kevE9+GgQ2USDcNADjqCXI7G0lsBVObQRoVjXmfKTYg+pzzAl+lI1PPWVskAOIUUF//MrAC+qrh+LF0ssZYC1FLUPnZmnzEZX6DdwXNTZRxYfsw8yiADME2Ifscdd+DOO+/E999/j0svvRSA4ER/5plnMG/ePLOqbZ1QLUy7ixFoX04LcjnrY5VVrbdMQeJ/Wp4vf6vQ4FNwJtPC0cwVwMbBdCRid0Hd/2sEH6TAbVDl3+m7u4DhfuesgVUbRdXcIOqeOk6ondcA4zbL8wWQcCFBh7MsVIMXwLit6n5QwtERa+jo9jFxwPAX6YtJQjc9/rBwAsRQAu1whJzRpOdRRexWgfL4MNPimeMuD3azAhr+HvmycDmVuX8dfIBW9gGCC02X946Ck9kTvBUidgOnbKGUmgA9vrFtgZHrm1rrRyMA8jmA3r174+mnn8b//M//4MiRIy3dHAsWLFiwYOG8wa5du7Bt2zZ06NABdrsddrsdP//5z/HUU09h1qxZOHDgQEs38dwC9650JPAGQgBBo6oyXvPRd+zBz6jbS91ZKx18XLURq4CsuyX3+mXAll/S1K3uYr3AjrpQGVc5Evk3XOFuebnOJLrOPnP4IIsj1/P0jpR1PCcHCCf+mS50BdY2Gy2HSp8EnN5Jv4kopI0HEBN9TnmV4DlzpZ58RiUjoAJnquKfmRXAl1O8Fe3n6WITevJKOWofOzAPuGK/MOKVyfg2jwEuuqNRhjrl45ndQM0ZWimnVCISa0aXUilKME2I/uijjyIpKQmLFy/G/PmCQ7pLly5YtGgRZs2aZVa1rROqhekuBoa9KIRQwS4Q9li9Oh3MoRFI/+pZmj86dSCdl5rsaRPEAUwJR8u+owXojgShRJYJXUesCi/4oAzcBkUtShXSJwEehVVzRIEx6+BIAOIvAPbNDVVsjFwHwMnPo7gL5ONuZAxqioHPiQtG+fc0D1/bQaGXtkC+xgdKxMJTAwFilPzlmrQ2FSeFQsaZCPgqAa8TqPpc0JEkXEDXmaAIFEUKa02yeOYuJt4y/nHgKafdv/rOFhcM2QXMNAttB79nwG5M2ULCH/0AyOcIHA4HTp1SUCZZsGDBggULFiKCz+dDUpJ463To0AGnTp1Cnz590L17dxw9erSFW3cOIiaOviPGxDNGIzbg4nnAL98B4rs0NXZS0Y14y4EDD8jv2I5lQJcrgbaDQwXaxQcBRxx9Z43vLIya8raGGnCkTwASe8g5l73l4n1CehMnR9/ARQWVcZXKSE8G1vN+HG+o6Cnm6R1tjBiNeu8bMQzkYChelo02rBz6ArBpJF1vXOfQ8a1/k/uN0Y9KKUJVFMkKI1Lqu6hkBLDRgmcu/hnXTyOe5azBnIIudszr9Do7fYIu1lsh5EJSGd/39H4y9l1g/3303ORiPgC8F4AOpVKUYJoQ3WazYe7cuZg7dy7KysSEDlwAfnJQLUxfJXDoUaDPLGDI000PZb+XL5uKEm6z80Ikmx0Yvly0KZg/evhy4IMhdJ3OZHmdw5ai3p1KGmBQpQ2eJV9g++YCQxYDB/7QlEMsbSIwUBF8kNuAVFxxlGX3yHX61CDcptdnDrDvPtrad8Sa8ChQgse97Bu6TtUYxCToCeA7jOIvJuHwdktpRewKd8kX+TKpCxoQqsAJtFVFz+MtrbtwB62H4csAdzwTSCiPF9YiRt4HsyyeuYsJ5w4JhBeDgVpLZlzQ7TG8p43dEX2qIaMBX88RvPNO05gNfr8fubm5WL58OcaMGdNCrbJgwYIFCxbOTwwYMACHDh1Cjx49MHLkSDz77LNwuVxYu3Ytevbs2dLNO/dgs9NB7Z0ptIFQ/hYRtK9wj7De9VUD3kpxn1cZxjiS6Dt2LYBhS4Cse4IEUBOEIZmK897uJAw4pjCUpow3MWzAaD6IvGngBPfcG67DGPn4ehjPe7uLb0vNWZ7eMUBRIQP13nck6RsGcjBi1exqDxycLzesLMyixzZ9ElD8OW2QOegpvs2cjIaatwP/yJdJGWsGwMlhVEocrfhnoPtpxLOcM/jq+AueLtadDyT3JQzJFO9UV4p8jdakAocelO8nhx4VnuqymH95m8T+peNlAtBxHZrh3W2aEL0xfrLC88bgFmbJl0DPG0KFUGnjRTTvbr8HevxPqNb7h78LDXUT4XuyEKb5wQuR/Eyb3IVA+9G0+1JMG3mdhx8HRqymxyA2TQTOTB0YqmlPn0gLXfO3CiF6xu+E5rcxp3dcV36BcBuQiiuOsuwOcITrWKtymx6nEc/fKrjXki6K3L1OdwzSxotLIgVOAM8GrYBa+0pGnH6et4imgu80hpR3/4je5cNTAuydFbpW8reI30eupS3u3QViHfn9ocqhPrOEIJiECRbP3DexO/m8fr/iu9Q2s1toJ2HxI7vYff93QZcUbaqhaAR8PQfw3//9303+ttls6NixI8aNG4fFixe3TKMsWLBgwYKF8xSPPPIIKiqEcOjxxx/H1KlT8Ytf/ALt27fHG2+80cKtOwdhixH/y/h9UFD7U3XB4xl4SuTxgdIu49+FMXF0mQ4XkDVd/pbInsG/rTkDjlMbQ98KgTTOmzh/i7CuRWe63pYCJWTnvH73zZK/BxzxfF2ORAW9I8MtTckBXO1oBc4AhWEgByNWzfGdhbFT1vRQJU7P24C0sUDWXfKAkfZYYM+toQaZASNRlpubkE9wc7rfg3w/nW2NeWtzShyd+GdcuhHPZ87gS2Ugyc0F3Tb53LQcQEWR7C6k+zJijaBckoGL69AM727ThOhnzpzBwoULsX37dhQUFKC2tinNQlGRJpXGuQxyYdbSVpxHlgKDnxDUGMGb14hVQPVp4PNHQzfizJXAt2vlh8a3a4UmnWpT5UnefclXA3yzPHKr0ti2wi1Itklf+D908ME+c4C9M+gFzWmauM2g5LBYnFl3RWbZHfhNx1rVyKYXcFGK1L1ONQaD/hQavbxe2UIEagHEXKKUIq72fJu4A4eNOP0jX65KAx0oPySoj6b7l6eUv4R6mMt4vaB3RFPlUOFu4Lu1tIWDWRbP3DfJ20J/65LDYbixVpjnFkpZlFOeNrIo30BkVEPRnEPnGILPcgsWLFiwYMGCeZg8eXL9f/fq1QtHjhxBUVER2rZtC1sjY5cTJ06gS5cusNvtLdHMcwfecpr2QUW34a+Vx2UCgP7z5e+p/vMV7SnTp6jgDDjiOxug8zTxzqobf4oDZ/xCvQd63KiwCmdof9LGCwF9pF62sW0F3WfGNUEKnFzxu+44GI2XlXSR8D4Ipv2JaSP4vrmAkZzBIcfNTQlkuTmdv01hANlZTz5TX7fG3NQVPIcjS+LaQxrD5vPtdaVG3xtbRaPDGVc6GCrowPoNtjgPxHX4YBhdrsnvbtOE6DfccAO+++473HbbbUhLS2tyyFsIAheMpPs1oQJ0QPyddbfYgGWCcl8N0PtOmqPYV0O3x1PCuy9d9qGeVam7GMi+R96XfbPp4IPhUoNQGwK1GQxfrmdxGoBu3oRuBD+dYrHrBozkxmDo4oZAELJvPeUQfTCUfksrRS66jQ/G4uCE6MzhqYJLceBQFu6ZK2glDkCPvUfxzbh07mLH0oaYZPHMKlu+EpxleUH7VHx3oOetgN/Dl+0ySROsCqITaYyAcMYv2nPoHIa/Tslmne8WLFiwYMFC86Fdu1CL1X79+uHgwYMWxYsKnlJg9y3AiHVC6Bbw8vb7gep8/v3SJk28kYLf1hm/B3ZeI8oc8kxTT+2d1wCXb6bv2EorYsYgh8vLCa5Uhltm3Vl1g1+GA8r4haOB4azCbU7BgZ/xe8EGUE+feRJI6CoUJlpygK5AxtVN83UYY0yREI14WfGdxf8ao/SIoOGQUXEAPDUIABxZIlc6HVlCG4vVnKUt2I+9DIz/JJQCuPHbObat3nfRnZu6gmeAlyWF0x5qzlNz4YJpwnvAiDe2TM7iSqX7CNBygMYURpGuX3cBbzxp8rvbNCH6p59+ih07dmDQoEFmVXH+wFtGbxbxF/CWrkOelguYO1+hEIR/IP6ddCGkKNyXNIONqIRX/R6MPPozINqu2miaCK1TAVeHhoPCiIWsTl6Sn26tOQEjAf4CkTqYDvroakfzb3eeDGTdQShF5ggPioOEN4O3FKSbIHchZOlnJvAHgyMR2Huv4OXqM7PpOtt/HzBkCZB9p3wcqLF3ptJtDSddRxFjxGWPA3cJGPIcUPG93IU1uTeQ1Ne8uUshXIv8SGIEAPz4cXVmz9CbQ+cg1q9fjyVLluDbb78FAPTu3Rtz5szB7bff3sItMwnlPwqFmKdErGlnCpDYPbx0M9KM5K04LgIDBdJcbZs+Dri8nIKyMpc+Y1V1cuWaVSeXV7dc1TfTrZODKp/u+BnpC5fXSJ3c2Ot+F7PWmUqZr7sGdfupsq4z43saKdfIOuNgxhpsRfBz3qMWGuBq2xAEL/hOO+Q53hu7Ol/uOe6toMscua4hXXbHVvFgc9bxXF5OUK6iNG3Je7sZoN7rnFW4I0HEBst5K4gNYCIwYAEQ2zGoMJvx9ujCiCCXAyfQPrpU8WYqAHrdTht0ugvk7XKliuC2snwj1wmqWdXbOdLxNTo3jRhlSilfDbSHmwvDlhnzxuZiLFwwTa5sCewnmWtClVEpF4dHYRSpsqAZ3t2mCdH79u2Lqqoqs4o/v+BIBca8IahbmmwWE4HOk/i8HoJGwZnMC8KdyfRCGL6Md19SBeKgoBLuxbSRu0UlXMjncyTRG83ee0WwSYqyxeTIvSHgNsV9s8Kjl9FFpDxygTq95XL+7Y6jgcKdQP8F8oO193S5l8TO64BxhOcFwF8Ijy4FJu0RwWaDecQHPyGE99TBkLmKP8wTLtJwy+vIW6yEXLBkZUR40Bt12eNAXQJqiuqCpxoMeqsLnQjtlEW5kfFT1Tl0cfMGUG0BLFy4EC+88AJmzpyJ0aNHAwB27dqFuXPnIicnB48//ngLtzDKKPuOplNL6sWk/xVAJZ0X8UDW7ZK01wCc1axzDYBapk4XkHWbRrmrAHs8sOcWydxeD9TWyPkyR6yta890uk5OAQ4bsOc2eVqth6jzZQBexfgdI9q0GoBdPDCkY+sn8inGna1zjfhvaV9WCxdrClw/ki7ix5Ycv/UAagyMn43uC5m2FoDPhDm/GuKbUWng5ya3HmCn+2l3MeNeY06dZF8U7UnoxnzPdQA8THtigaxb6flHlst9b8V3QQyxPuvGj4PWulesQQvnJmLaAN//Degzu5HVeIoQ6lTl6gWTjG0XSq8KNPyduYKxqDytoBWJZ/oSS+etPMXTeWaulK+JzFXm3FlbY+wgzircXQx8+aTEWGyzoKBoTfIFwJgglwIn0B7zT54apNZH0xUDQqArgyNZHfQ22kqIqM/NCBQqZrTHDG9sToaVdZc422W0K4F3Qs7bTWU36ROB9NXGDFnNlD0oYPObpLbOzs7GQw89hIULF2LAgAFwOpsGpktOTjajWtNQWlqKlJQUnD17NvptL/seyJ4O5G0OTZtyENg4mM5LpU/7HthzZ+jGD4gDcuRacXDKFtLET4UFiEyb3ne20OB3/DnfJ0roteFiOs/UrxsWeLC1dLB1cQDpk8Ql4F3i8jxwEXD6Mz0+dTNQekQxBkcaxqo5AjAG0OR7NarTXUyP/WXvA34vPU9qvcCnV8nrm/q1cP+ScksX1z1mJBfC9Eki2nfR3kbazDbiotg+E/hgKN3HqUeEtTB1SR22TLh1Rjr2nHAkyQSX2spcYNeN9Noe/bfoW08VHwQ2DqHTpxwA2g6m5xGgz4HIRWjfPIbON2m34PALBjenVXtC4R5g0yi+zrguvJVhhDD17NFAx44dsWzZMlx33XVNfv/nP/+JmTNnorCwsIVaJoeh8Sv/Ucw98hxdR6dP+wHYI/HUqc/7MvBOD418TJ2Za+sspiR3ibQJQsmzUeIdqCqXy8vVqWrPyHVyixhArMVuV9OeHVTalEPCs0hn/NImCBfurZfJ+3L8Lfk9bfxHdUpGzW9Glcvt56pzYNRf5I8dgB+/X38nD3AXTl+U4/e2vD3hzBOdOc+NLTcGZvXTrDq5clXtGbkO2H2rvE7lWloLvCO54xj5ZqoxUu1hlEW6ar1QY2vgTtUSZ3dSUhIOHTp0XtC5mDp+xV8IGde+uaF396GLge0ThRIpvktTAXvW7UIg9PGvQ8ucckg+Nxunt71EnlZ6DKg6HmqsEqAViesGJBPKnMJswJ0nf4tdPE8YCMmoL0asAQ48KLxJ6w2h6pQFJYeFsiDab89w7tBJP4s+X7ouuDd7/wXAmezWI18wCxXH6TMicJelFAmeYuB9Zk386hCQKlkTSllJnQwhmghnbsrelAFEm6bIaHvMKDec76IjxzO6VjjZgwbCPXsc2jUokJqaitLSUowbN67J736/HzabDT6fz6yqzz34KuSXfEC4cLHc0olyy0dvJe+O5q2kNVGOJGD7FbQWfuJOvj9G6EpIa2mCUqTLFGE1QCF9AnB4kTwtb5PIyy20aAc/UVJxlADJfZr/4KXGndNYxnYEDj5Ea5gDwWuDEfjW1DwZtkxc/BqXBYi5O3yZeNSdei+03HGSNdIYvio69kD+VgBePc02FYzFLDdgb6libTNUOdp1lvPufAFOskjdv1SXCyMR2slo6AY01yordkd86GXzPLNm83g8GD58eMjvw4YNg9frbYEWmQjPWZ5OjUsPJ2+064zvLBdMBfKCsJlQlcvl5epUtcdzlreI6TMz8jT49ccvQJEnQ3xn+p7mTDT2zahy87eIc0V2ltSc5uusKdYbW2+5ieNHtCeceaIz57mx5cbArH6aVSdXrqo9NcV0ncq1RPA0G/lmqjFS7WEUVOuFGltuDVpo/aDecDGuOqOaYAvjLUDRIaEY3Tsr9C43/iPgxP8nr4taD+Gk17oBW4ycVsQWI9IpuJKAbZfL3+w7fg9csY/mEz7+Jl2uGVbhyjt0As/V3Nzg3uzhxms71+Fhzoj8LUD5D7QH+MA/8mVTfNZGKGR0YchLuZimi917r55CyiyvcyPlhkMnK+PHLz1irgdKtL0SwoRpQvTrr78eTqcTr732mhVYVAVuUnprhKV1cEDOtAnid28N0P9hYPCTDdpyT5nY9Dh3tMs/pOuMiQPaj5YfDmkTRDoF0+hK/HJKkS5XCI52CrWKgIeeYjrNjOAnZlJxqKCjEODmZq2bF0rbYmhqC4CfJx0vlVPBuIvkAnRAHdSCoj4KgAtOoUJMG+EybXcJXnZVwB4jqCnh1zZHlRMOZPPE2Z5353MyfGZGeN2MRGjnuNCo4L6qh7IqcM/p3fJHWdZ0czwEWgA33HADVq1ahRdeeKHJ72vXrsX111/fQq0yCZ4S/XTdoMPKfEydXBAxVdnKvhJ5uTqV7VHUqVO2kW8G0IIOri1K4QlTp2qMqDNY9ZjRHVsj8w/QGz8j88RIuew3ZeoE9PppVp1cuUbGVndPUOU1NEaadSrXi2bgxlYG663dCNwbzldNCwbbtAsVoAPi772zgAGPyvMZed/5vcBHU8S9vklMgR+BA3OBiVk0Z39smqAfoWJbBd56OvGBom1IprxD72oZvnQK3DfTPbvPNSgFp2fkv+dtAoY+x+elgk2GQyETbRgJzKrL/V6fX7bO0gTHeOrAUEVCyWF9vm8j/dTd48KN5aa730R7nwoTpgnRv/jiCxw4cAB9+vQxq4rzB1zAEJsX2P8H4VrRd3ZTgdn+ucDgp4Av/hRqkSq1Am50uWKDmNiB4S8BBZ+GWn53+oVIpyYsJ/Q6+Q4w5NnI+bpUQrhRr9IbglMVrCVBr07dwzwa0bN1oKsQ4DbMqjy+Tm8F/a1Lj/B86v0eALZNCC2zw2i6vloPzynoVLiDUoe5CmZGmpdBGfjXgCKG8yLh+OlG/YUuU8m/VtDw74L3E+7gPboUmLyPj9BO9vNEU88WTylweo/wbEnoSucDgP7zAb9P4iXxEk0ndJ5Zs61fvx6bNm3CqFHCJXDPnj3IycnBjTfeiHnz5tX/u2BB+zkHI4GDnYp1SKUr8zF1qpR3XNnKvhJ5uTqV7VHUqVO20WDP1DnBtUV1thj5ZtR+rtrndcfWyPwD9MbPyDwxUi77TZk6Ab1+mlUnV66RsdXdE1R5DY2RZp3K9cKMrZnGLVGGFVi0Dqo3HCUIB4C4dN7ydujzoW+NtPGCx5l73zmYOeYtk/xY92aP7Qg4XKF0RI29HHW8K1vCKjy2LcPDvoKmaAzXWrU5hf6qYIjn0L7BwpXCW4VzhpVw6Mk8wuFEVyHSuWDES1mX+x1gZAjrgaFLhOFpE8F83bo3m0ecEuzrfE+l8D1VX5bS3DKYRjBNiD58+HAcP37cEqKHA0c8Lfzz1wrLW8r6dtAT8kUbEw9cthE4+3XTtPgM8XtMHL0Qat1A5Qm55XdChigj5+0GAZS7EMj/RAigamQXgUaoKRULsR5hWE2ohHDes3zEczZYSzLB315gjutJSwRBMBThmbtAKNrqSqFdbGrKeC2z3SW/pMal0/XVFAtFEyChOZkt1kS0FRhmR5qP5iEWTl1UX8q/V7h1FwMgDitOEO5IEN7Z1EXdlcpf3mzQU8qVfwfkvBE6T5J7i/o4y/iPp8q9AKrzeG+G88Qq5YsvvsDQoUJZcOzYMQBAhw4d0KFDB3zxxRf1/+68sIhzpvB0alx6OHmjXWdlrgjUQ/FrU+etqlwuL1enqj3OFH4vqySo2rg02PTHL20C7bFUmUu31VNu8JsR5aZNEB4yMrgUQa1dbfXGVkUhaMb4hTNPdOY8Vyc3Bmb106w6uXJV7XG1petUriVCKGjkm6nGSLWHUVCtF2psuTXYCvHVV1+hS5cuLd2Mlofq3TiEsZBVeRbVFMs9ZWvdgr+829WhBmgpfXlKFkcK/Sa67P3QILxAUy9HnYCSLWEV7i4G9s8jDAPvAy66gzYQUt2hzRCmcW/2xItaxiiuueFsB4zdIPj6g+fm2A2CHpiCPUZP5uE9y785vWfB0pbqzgXtwKxeNV2sDNy7+9RGIYeTrfvse4zJF1T95AT7Ot9Ttdc4koHdN/P7DRAqDwHMlcEoYJoQfebMmZg9ezb+8Ic/YODAgSGBRS+5hAiu8ZOETRy8QKhQR6qdboQaio7EJqwlc94MLXPAIyKdWgjwA18vDuUszNskDrshz9MCqPgMuq0B4VSkmu1w3EA69JVvCAA9tgP/CNjs8vYMWybay/F16cKM6NkcjERiNusCEdsOODSf1toOfkZ+ST25ga6z4gRw8l15vm/XiG8abQVGuGOrYx3BXQJGrgf23BZdRQzXF8pdrz6dWQ+cFYPdFWpJDjTyMvkrf3mj3FTZthaFBm8CGv4esYb+ZlIlYd2j3pHEC/zPE6uU7du3h/XvTpw4gdraWtjtdpNbZCISuwMjVoU+YAOWIFy6P5bP63eFCnXSJgD+BP0608cD6ZfTeeGU16kqd8RqwC5RvKdPEsrz9PHCWiakPROA9HFE4OW6Ork9GTaaEqzWI++LIyWM8VtNB4OWCQ5VfYnP0K8zfQI9fiPW0N4r8Z35fiR048eWGj+4DI4fiPEbr5gnzLzVnfNcWuZKuq3hrAdynowXNIPkuNdEv87MVQD8eu1J6EZ/T9Va8juIvqwJY85rfhfY+fGjoFov1Nhya9BkXHXVVWH/23/9618AgG7dWoA3ujVC9Uaz2WkDq3A8QmSC3oxrgdgO8jyxHQBfDV2mI462vOWoZxp7OUZ6F+bed5krgI2D5fmMGJK584VX+sl35Om97qDzqjipzRKmcW/25jaKawn4qoEvnpTPTVsMrZBqTCUUqcwjXPoPGYzOBR1+bY+CDpaSJXHvblU8E7N4xNnxu02MX8QKO8Va8Z6l+1q4U8ggsmeE5h2+XKTLkLdJHffQIGx+k3y/uIfzuRhY1NQo4SVfCsHO2SONtNdthDVGh0xg4xA672UbBY9aMK48AuydQVtgD18BpPSRR7StOgG8Tyg5uGjUaePFZX7vvfL0zLXAqQ00vxMVeMFolOZg6obA2HaeDGTdQQuB22fSGnEzIkMHQPHe6SIaEZ6pyMcqbS8lPC75Cni/P13f5D3AiXdC50npt8CQZ+S8+sNfAsq+BY4skVuix6aL9RTNKM7Ksc0S1vORasTdxepI1kB0FTFcX8a+C3z8azovFWEdACrzgPJvhVdMfJdG1jknBT3Uh5n0BePX3wmNOzcOkfa5+CC/p045JKzzpA+LlWI/ks2xYS+KffzwY3LFZVJfIJ7xpCBg6tljIpKTk3Hw4EH07NmzRdsRlfEr/1Fw8XpKxAPbmdJUYMOlm5FmJG/FcaF8D6S52jbdh7i83N7Z5NxKaRpjQFUnV65ZdXJ5dctVfTPdOjmo8umOn5G+cHmN1MmNve53MWudceNuZA3q9lN17zHjexop18g642DGGiRg9Oy55ZZbwv63r7zySsTlt3YYGj/Vu3HKIcE3HkzBkDa+TtkisfwGhGJl6GJg46DQtKnfAFUnQ400AnfAuAuEsZnsXVR5XF4mAIzfBmwdR/dlwid1VKuakO0NZd81BCuVGYWM26p+N8qgejNRb43G933Ke3wD8yY3880ezTdla4TyzXQAOPBgdD0AjMh9jMqMdKBbJ7cefv4WsON3dJnhyG50YOb4UWuFGwdO7qiS1U3cAXQkKKIYhHv2mGaJ/sMPP5hV9PkHfy0tRKqt5V19/T45r7Svinct8VWJ/5Zpokq/otvKRaPO3wr4KmhtU8cxQogUaeAFo8EVEroCGVc3XbgdxqitiPs9yARqMclNq+wYbbWXdJFemdEIZkppLDkNPSdgV3lY1HrEpirjAUu8kI40v/MaOuDmFXv5vuhANXax7fQ04uFYuMsiYIcL2SWUi5NQuFuPcgAAfJW0V0zyz4CLHwAO/1Ge11sWfU28t5xPt9npb5a3Dch5S26RsX+ecOOlrDUCio+fCM4rblaVgIZLNyPNSN6EbvzDhsvL7Z3xnWmBk6pOrlyz6uTy6par+ma6deqWCeiPn5G+qCyCdevkxl73u5i1zrhxN7IGdfupuveY8T2NlGtknXEwYw2ahPNRMN5sUNIHJALfrpV7rlblAn1nAfBLDHJmiTe7jG4StbyXY+YK+l00YAHdF2U8p7p3iC4fuGxvcCebE9hR9WZKuJD2PuPelUa9x41wqUfzTdkaQVFdNU4f9Wp0jf8cKTz9loOZR0as2FWg5kk4NKuyvNx60I2XYxRmjh+1Vri+dBhNyx3zNgF9ZtJ5qbiHUYJpQvTu3cUl56uvvkJOTg5qahrcmGw2W326BQihzdcvhNKnAEJ4PHw5kH23/DCP6yoO/eBDrvMVPLUAJ0jiAp2qolF7K4C2g+VCzqpcvcALsW2BoS8I4bJucAWdyOQxbfjDPNqozA0VoANNee90DiXdzd3IBcJdLDwS2meKDa7x/Nt7LzDoSb5Mn1vNAyZrHxuhPq2hbdEKPKMaW59bTwgcziGm2w/qEjr8Jdq9tfigeABI3boV7s5+D/+wGPw0I0RXXN50DnOnIhiQv5Z3r5Pt0wB/mEfD9c6CBQsWLFiwYMECDxV9gKcU6H2nXEjcebIwvKEMcn7xL7nw3VvJG695K4G9BH0hx9FeeUoR/6Jj9PnAoxHYUQbVmynuAtowi6OZ2DdLfC9K2MYJ6VowMOE5gXAM8YL5rI2On7eUV2R5S0FyokfDcFAG1Twh95v14i0rSxuxVhErpgU498MJAtqcAXxVygQKaeN548AowDQh+vfff4/f/OY3OHz4MGw2W71VWiDY2LlG52IuamnBzMl3hMBRdmDvvE4cNrJDbtiLCi0yM9k5rjhVMElnXbpMyFl5nL9g+JnAC9n3RD+4QjhWxM3JXV5zOjzeOw7UxsZyUVXQ/Nq6B6C7AOh1O+11YHfScyx9EpC/TV5uQBgJRN7PcOhnIoWqzqpTfH5KCKyam46EyGMLAIrgocfowKy97wLcZ8XFOVJ3Z5VXDBWAMn2SWuCtcxmK68xfTLjgoColIpd+ngQWtWDBggULFiw0L95++228+eabIYZpALB///4WalUrBucpW7CDFpQ74sU9kBLIxraXp3W+gm+Pt4I20IiJp++lP/ydiU2wRrRbRv9ohA/caGBHCrFtBS2izOM6c1VDO3U8dHW8x83kUjeKaAsqdSGLhxNA+iTg9O7oj19NCa/IGke8KQFzDAfDmSfUfgPQ63PfLLGGZRS1Xabw8UzMmgvc+F0wDbDH8vIHnXnLyVJiFYG94zPknkEDHgFcChmCQZgmRJ89ezZ69OiBrVu3okePHtizZw+Kiopw33334fnnnzer2tYNamIprU6L6cOcQkwbXos8YjWT2UYL05wpCi0yc6iqKDyodCOBMevLkI19GBttc7ppGXWhUQmII93cjRyAtT6F18FSeo4NfR7YNJou210E7J1N95NyKwvnEAQi3/y5i7pPEWzElaI3N0/v0vtm3Fry+/hLyxV79dydVa6A3ira48ORGH1NvErxwX0zlUacSz9PAotasGDBggULFpoPy5Ytw4IFC3DzzTfj3//+N2655RYcO3YM2dnZmDFjRtjlPPXUU/jXv/6FI0eOIC4uDpdeeimeeeYZ9OnTp/7fVFdX47777sPrr78Ot9uNyZMnY+XKlUhLa7hv5eTk4O6778b27duRmJiIm266CU899RQcjgaxwkcffYR58+bhyy+/RLdu3fDII4/g5ptvjsp4hA3qDedMpAXlF0yljXzSxgMUVZ0RC1ibQ7yL9s4KFS5fsgiAizZiKT0SfdpDsygd3MWC+rDDSPEGbPzO2D+Xjo0WTp063uNVufzYmRyYkERrso6v9QD954s3YkgsqCXAhyPk+Yx44LpSeEUWt5bMMBwMVw4lpUhm1ufJd4Ahz/IGm01kGsZjdSjBjd+wZUDWnXL5w957hQGvTCEQzrwNkd/U9bWmmN+PbTFAxjVN5RaVuUBiL9PXrmlC9F27dmHbtm3o0KED7HY7YmJi8POf/xxPPfUUZs2ahQMHDphVdesEtyE6EoE2nYAR60TgPU+pEFZXngSybqfpVdIniYNHBm+FQotcJyiSCfBiEoDv1smt348so2kdGmuRZVBxEzkS5e0xU7g8cj29mTb3wWnkAhaOgNhXDdTW1P3PI/6OBue07JvBq/A6qKUFtpUn1NbAOhu4rxIoOQj88p3QdbZvFh39OZzNn7qoq4Th9jhCo7uePsQyVwAbB8vbofpm3Fop3B0eHU6kUGmCXYzHh7uYvrz1ny/+W0frzSk+3MW8e13aRLnnUNpEkS6Dma53rRQ2ysPAggULFixYsBA2Vq5cibVr1+K6667Dq6++igceeAA9e/bEwoULUVRUFHY5H3/8MWbMmIHMzEx4vV48/PDDmDRpEr766iskJIg32ty5c/Hee+/hrbfeQkpKCu69915cddVV2LlzJwDhSX7llVciPT0dn332GXJzc3HjjTfC6XTiyScFVeMPP/yAK6+8EtOnT8c//vEPbN26Fbfffjs6d+6MyZMnR3+AIoUjiaZI8VXTRj59ZwM2Z+g9MG0iYJcIcQNInyTSKfg9wBdPAoOeAmKeF4FznSmAzwN88RQw8FFhcSkTnpkh8DaLEsOdLwSHJ9+h0wP/H3ynN8N73KNYO55iPt0MtDrreA/w8VT5e730KP9e11W2hGPkyMImYlTV08nWCVb9teK9H+nYGlljyrwlQHIfeb0tpUyh3sicMiF1YKj8BQh/3lJ9HbqE34/tDnncw2ZYI6YJ0X0+H5KSBBdNhw4dcOrUKfTp0wfdu3fH0aNHzaq2dUK1IQ5fDoz/SK6BHv+R0FDLtKvDlwMfDJHX6Snl2+QppSds5irBQZ59d1OBWvpE4Xayb46eFtmRxGuTnElygeLQxXxfjAqXjVC2cAK8SIV7ro5q3jsKSm36CWDfPIkr4CqhwKkukOfVVVAMXMjn85bTAttMhiOMo3pRbeBDlwoXsH1zQ8fh8g9DBeiN86qs1LlvTQmBBz/DHOa30XOz7Dv9Swu3Vo4uBaYcpBUJ4awJ2Tio6FNCvFcaCV/d+fTlbec1wMSdJig+GC182lihgEGt/DBP7N28cRRaMc6rwKIWLFiwYMFCCyEnJweXXnopACAuLg5lZcJz94YbbsCoUaOwfPnysMr54IMPmvz96quvolOnTti3bx9++ctf4uzZs1i/fj1ee+01jBs3DoAIcHrxxRdj9+7dGDVqFDZt2oSvvvoKW7ZsQVpaGgYPHow//elPePDBB7Fo0SK4XC6sXr0aPXr0wOLF4v128cUXY8eOHViyZEnrEKL7qmnOZUcScGSJ3JDsu3XAwEVAxu9E/sYCOkC8fbpdLYTdgVhQlaeA1H4inboL+zxA/4eB0zsa8nrKRN7+80U6BTME3kYCO3JQBvhkPI2Neo/L3idcDDigwfjPDGoVqsxoeN9Hs02eKtoqfOy7fHm6ypZw6FkpuItDjSMb52+fKVficJ4HRtaYbt6WVqZQsQSpeIsdCZlOoM3cvOX6enonkLcF6DMbGPJMUwPI7//eEBuxBd7YpgnRBwwYgEOHDqFHjx4YOXIknn32WbhcLqxduxY9e/YMu5zmdD0zDaoN0e4A9twj5/zeOwsYuZYI1HkKaD9KLpR2Kg4GZyI9YbPvBi68HvjZTGDwU00nbMWPai0yNZFd7QRHERB6aRnyvBBuShfQLn2NZFiHUeP8EVhPkhrC9QD8kWsP4zszvHerefcdlba8WsK3nr9F1DViHfDJNHk+XQVFvwf59sS2ow9Ijgds+DLgg2HyMjuM4jdweEMVCYD4u/K4QglxEth/n/x7wkZ7M/gqaCFwdS69jgJzM7lv6HpyKwJlsG5uzCU0bbywsJFp78NZF9x60HWtqymjL2/9FxhTfHAgtfAFQnhPCfWv2Ne8cRRaMb766it06dKlpZthwYIFCxYsnNNIT09HUVERunfvjoyMDOzevRuDBg3CDz/8YEhhffasEGq2ayc8Bvft2wePx4MJEybU/5u+ffsiIyMDu3btwqhRo7Br1y4MHDiwyRt78uTJuPvuu/Hll19iyJAh2LVrV5MyAv9mzpw52m2NKjwl4p44Yl2oYCZ/G3Dx/cDZrxtlsAlL8M6TgdyNIkho4zdZ5Y+CxtLVDsh5q6mVevpEoNOLIp26C8c4xTsj543Q93FybxFwk4IZHNDhBnaMtFxVoD/K0zhwp9cVrFLvk+Ev8cZ9jiRzrIG5MmsU1LdmxVciDStXCMGpzHircLd5wS85j2EO7nygcKd4IwYLeo8uFe9bCpQsxYhlvG5e06iMDbxHXal0vMXu19DzBODnLdfXr54Exm0mZGOrGjzIWyB+gGkS5EceeQQVFWIgH3/8cUydOhW/+MUv0L59e7zxxhthl9NcrmemQrXhecp46hVPGZDYI3RCVJ6gXRxi4viDISaOX5yDnwTO7BNB/3zV4sJQlSusxTlwfY1tKziKZNxFdhctUDwwV99C1ojWWzdA46mNwKkNQttZL4ys28D33ius9QEJBQqAgwuAPrOAIU/XXeqShSXCwYcbtG0yqLTplGA1f4vg45LBiIIif1t4FgPcAUkJMakN2uem2wqIcqh1VqNQQlT8h77YdbuaThu4iBYC//wtdXtlMHSYM9p9iusskM5yrXMac8aqHuA5+TNX0n1RKU04xUc4F19Ks81S3nRqMY24mbjqqqvC/rf/+te/AADdujUzb6MFCxYsWLBwHmLcuHF45513MGTIENxyyy2YO3cu3n77bezduzei87kxamtrMWfOHIwZMwYDBgwAAOTl5cHlciE1NbXJv01LS0NeXl79v2ksQA+kB9K4f1NaWoqqqirExcWFtMftdsPtbrjHl5YqPKqNwJEi7oLBsZvSxgNDnhNGajlvBQltJoo3d9uhwmK8HnVGJnY7kH1P6Ls7bzOwd6a4z3IGGl/8mY4jlbmC7ktsW2GscmpjqAV8l18Jz99IhcDKwI7b9YTLMbG0bILzNG5sWBSpYJV7nxTspI37Bjwi6G1336RvDSylOwVvYcy9ewC1ZbOOQJEbo+wZwJAlQPadoflKDtOBMaPhgavznqopowW9Y/4p6GwpULTDRizj2fU5hX9Xc1DKLQwqf6SeG8l0vMX994v9gnqXcwo0TlY3bFmoAB1oMAQduS5UdtFM8QNME6I3dtfq1asXjhw5gqKiIrRt2zYirtTmcj0zFaoNz1PCp3tLhaA5OFiizQ58/9cgF4c6oSts/MGgsiz1VgA5b8ovFxxUfU3oKucuKvuGb4u7WC+4gqo9Kq23ToDGhK5Ar9vlG3jf2UIZsX9u6ILPXAGc/khYHdhGNSgvzuwBct/jtY42O6804Q4Nb7keBQW36R17WVBtqLjzuQOSSrtgmqBuCdYwxys2S07RoAoYSSFvk7hgUhpvJxMHQFWnK5W+DOke5oAe15lK662kE8oD4tIb/Vi3/7gL+Hw+N60wUKHiR16RpXu5U3G0n4dISdF0ybRgwYIFCxYsGMLatWtRW1sLAJgxYwbat2+Pzz77DNOmTcNdd92lVeaMGTPwxRdfYMeOHep/3Ax46qmn8NhjjzVPZY44WhhU6xN0LiFpmwHUimCKhXuC3ncTxduWiwXlq5Qk1N2FvVV8Xm+VokN+4PjboW+CzhOBfbMjf+eqAjvGttOjmnAXAX3nArCHcsoPXQxsGkV3UfrmDEOexL1t9s8EJmcDGb8PMu47JQIW+ir130Ukx/Ni/XePylBKV3Cqev8NXUzTCutajBsF9T6ObQccmk8rpIY+Ly8v4HlAwqbvqU2tzy5X0Fk4+QHAxxk0SgXDzV3KGDFvE9DvAfmekTZeKNAocLK6+C68oXFNUYtR3jQDl0kDAu5iRmCW61kwoqoRV1mOOpnJ40gQG8OuGyXCyJXAwMfFARkSzfsxsfnLDgZfJeAu5Ntc65FvQGeyaSFmyeHwXHdkwlG3QkjjiAN23xz5waAae5XWWydAo6sdcGgBvYEPfprW9o59Dzj4kFx7GnDxkmq2HXzgBU5j6UrVOwC5w+aiO4QVsA53PofYtoKvP2t60BhNAHreqnDLC7V8qYfKJY0K4OtIAOK7inTZN4OTD1JJpV0wDbDHEkFH1xm/tFBcZxy4Oe8ponnSjr0sPFpkfRm2jHf/8pbRCoOEC/n2xqXLv0vf2UJ4rzP/OI72j6cCV+w976zQAaGYtmDBggULFiw0P06cONHEu+vaa6/FtddeC7/fj+PHjyMjIyOi8u69915s2LABn3zyCbp27Vr/e3p6OmpqalBSUtLEGj0/Px/p6en1/yYrK6tJefn5+fVpgf8P/Nb43yQnJ0ut0AFg/vz5mDdvXv3fpaWl5nm0eStowYzdzgu0a70Sq8jNgKecr9NTTgunBjyqaC9TNicwy7qL54Cm3rmqt7PPrSdcdiULY7iMq4M45U8BiKH7CIi3qo6QmHu7eCuA0iNAZU5dvKM6VOYAB+YBExUKJqps7ptU/Ei/l44u5d89nKGUEcGpymvfW8G/OZvbA5ebBz43v34hMToMGJi6CDmluxjYO0PIvuqNN22CxmnvjAaZho7nAfldHLxMgxPhGjGKcxcLYzOZEVrFj3SdgFA8yca272yhQEu6SJ6P2288CnojyhA5XMobA2hWIbpRmOl6FoyoasRVlqO1NXQAjyFLgAN/CBJG1k3mA/cDXabKXRycLwDbJ4lNWnYwTFLwjOdvl/fl8KMNFsbBQkyObqQxpNpDxYFdmK1nVcqNPcevDegHaIxpw2/glCdGQItHCd9HrKUPjhEvi4A3VCCcLlfK60wbLyLG6xyAjjgm8MzlYn7ocOdzcBfXuUtK5vz+uYKG6ODD8g28tpZub8lhYNCf5BbGQ18ANo2Ut6fPHGDffcw3W6PH/T7sJSDrDvWhG83DwUjgFEcy7T439j3aEmbfLN79y5VCKwwAfs84s4/+LsNeZLsKQL5PcRztgHlchRYsWLBgwYKFnyR69OiB3NxcdOrUqcnvRUVF6NGjB3w+X1jl+P1+zJw5E//3f/+Hjz76CD169GiSPmzYMDidTmzduhW//e1vAQBHjx5FTk4ORo8eDQAYPXo0nnjiCRQUFNS3Z/PmzUhOTka/fv3q/83777/fpOzNmzfXlyFDbGwsYmMZa8VogvMA9yiM5jzEPc+ZzAtHncm0ME3l5e1MptNUAjOOA5qkjVTILapO8e2lynUkA18vkb/D0ifStCHpk0TeYGM6IDyreg52J32npwx8VGVz38TVjqcbcSTrGUoZEZyG8/5rLVSVKmXBwEV8fm+5nFY4sRcjWC7gGQbcp2napMwVgqNdBu672GOAi+cJY9j4Lo1oYE4KxgM7o3RSvUVZfnKmr91+w5frrZDLoXZeJ4zMKHD7DaXYCIDbG01+k59TQvTmdD2Lukac2xDLfhAC3b2zQi3KO4wG4tPphWuPlVNJOJJ47l5HEsON/CLw4XB5Py66Q1hMy4SY2ffou4iMXCc4o2QBBjNXCk3xj//QsyrlOOgAmopDFaCRssj3KrRm7jN0nTUl8jz5W4WAd8/d8oMjb6twkfviz6FjNHAhEBNPawepOpu0WRaxu4IOPGNTWBTobmzcJeHkO8DPZsjpjfbcDoz7SCh6sqaHrrPBzwBbx4r5Hbz5H/9fsZZk9aaNoy9f+VuFRjzposi535X0KEQEcSMwwrXuTKJdYz1n+b70e5DhGK+rk7q8kQqy5cAHoR5G9W3yKx6cOgF2AP1I9OcY3n77bbz55pvIyclBTU1Nk7T9+/e3UKssWLBgwYKF8w9+v19KhVpeXo42bcKnI5wxYwZee+01/Pvf/0ZSUlK9IVlKSgri4uKQkpKC2267DfPmzUO7du2QnJyMmTNnYvTo0Rg1SlBtTJo0Cf369cMNN9yAZ599Fnl5eXjkkUcwY8aMeiH49OnTsXz5cjzwwAO49dZbsW3bNrz55pt47733ojAaUYAzlUlTxP6i0h1Jwmgk5B02UfzuSKLvwjFt+Ps3R/+oek/VevTeuZzcwqcpXPaeZeggNgujJYpe1Kt4S+ha1VOexgDgbKsXtJULDupKBT5fSBj52ICRa+vaHaHQOlzBqY4ho05wWrOgpJ5RKKRi28lphbm+1PpC4ycAjWIWrOI55TljMVKR1QmoPi1kEDLPlYCVuwxGjOK4vp7ZR8+TtIlC3qJ6z1Og9htfNWOwOaHOi4WAyW/yc0aIbrbrWTDM14g3ugz5KoGqE8KVpHFASU85YPPzC3fYEjllQY8bgf4PA35/KO9Y/4eF9XvyzwgB3ilaSKQK5qdyEVG5tFACRSk/XWAMlsnrawzqMLpsY1AEdogI7Jdt5A8NjlYk42pFW9rT9B+uDnQ+XwV9cMR1pGkmPvqVCGJJaQcnZcnLDIBzP6QCz+hq71XgLgmOBBHBft/sUKH+mDcEH1dST2D030K59b2lQHWBfG47EoDJWXVKrqBy7YotNKBQiZT7vfRLvlwqgnhjRHrhMcK17q3SD9oqezwY5Xcv/Zqfg5ylkW6AHaOR6M8RLFu2DAsWLMDNN9+Mf//737jllltw7NgxZGdnY8aMGS3dPAsWLFiwYOG8QMCYy2az4dFHH0V8fHx9ms/nw549ezB48OCwy1u1ahUA4LLLLmvy+yuvvIKbb74ZALBkyRLY7Xb89re/hdvtxuTJk7Fy5cr6fxsTE4MNGzbg7rvvxujRo5GQkICbbroJjz/+eP2/6dGjB9577z3MnTsXL774Irp27Yp169Y1iZfWonAk0oKZWr8ixpRXLpT2+4Avn5RTvdhswHAmOGitR/FmZ+JasV6iCUByH+CbFRIv0Q1q4Sj1dtE1ujFCG1K4h8+rY1U/Yo14M8qQPgmI68y8i9aL9jYOGOkuBPI/AdLH0QY33kqe45nydFCB5fOGsHDnDBkzVwn6H1kcM28lsOfWyCl1zYDSCM+hnpsRW9V7FfEOqvS9Qbjv9sWf5G9RQKwTCoaUIkxfD8wDrthXZ0wrMcpM7M2/51VyCeq7UAaQI1YL9gEZmuFN3uqF6M3lemY6uI2rplhwno9YBzgbBT/0lIpJxi1cf61cuOyrBD6+sk7AOSuIu/fKBp4vKT/5af1gfqyLSBiuRsl9Q9tTdVzBb+WNvJ0B+H3yAKoDHhXjT0X8dSTStCKw8dHHz+ynNdDDGYUAx4nnq+ZpJvw+vWAPnEBx8JN0nf0X6Fs1c+Aui33mAPvnycfWFgMMXSL+ju8cGpDWzViBdBgD5LwtV0KouLp0lQVcEFSADygC6AeXUbkQUgcg532hCqAa2y76/O5Oxfi5DLjGUgF2wr0knONYuXIl1q5di+uuuw6vvvoqHnjgAfTs2RMLFy5EUVFRSzfPggULFixYOC9w4MABAOItfPjwYbhcrvo0l8uFQYMG4f777w+7PL/fr/w3bdq0wYoVK7BiBS307d69ewhdSzAuu+yy+va3OviqaE9auxMYthTYNzdUaDNsqRCyywyhMn7P3x2lgUXr4PcLQykZV7ivAvC3p/NyArMhS+r6QbyLRqyl37kq4Wj/+XIKzP7zxX/L7sKuVJ7yhqMNMWJdy71thi8X7aDu9LFtaUrJkkNAzhuhY5DcGxj6EpB1a2hbuLc8oDZCo2B38sqfmFjekLH7tXQcsy5T9bjWzYCSnidGKDgaKzdi4sRa6jJFr60exTdRKj5CvYgA8DKYqlMKj/RTelTGI9fT1DMj1/F99VYIOhmZPGTPrcDEz4jgq3Z9uQQgPPplBpDxnUWgWE+JniGeQbR6IXpzuZ6ZCpUF9uBngVGvABUnhLbaVy20flW5QsDEgRLiSTdhmyI90N5CoM8suUY8rjOdD2jY3CJ1bwJoAbxq89I9cGqKhNudVKBtBzJ+R3+zzJX05nbi38KroL6sOqSNB4a/BHwwVJ4vf4u42MmQPglwMnMhpg1/MYnrrBfsgRMo+hlrjeKDgvoie0Z0NzbusshRq+RtAqtsCYc7XzbPzFIWxCQoLkMmRuWmLrDcAehKpctTBW3VsgpohMrcRgdrqvDmcHXi3b9cHenyVFYOnlJzLgnnCHJycnDppZcCAOLi4lBWJvb1G264AaNGjcLy5ctbsnkWLFiwYMHCeYHt20V8qltuuQUvvvgikpMZAwAL4aOmmPakrToBfLtaLlA8+BAw6AmCulDFpV5K34WdicChVUDbQaFxzE6+K96OFLj3S8fRcs9JQPzb8mN6bwV3Pu39vPMaETtN9v4bsUZ4eh9+jLaMJ/vJ0KiWHFa/t8h3ho2409v4vGXHGBkChJxAZnATyyhEAEEhowP3aTFfG7cBaHjre0vV1tJ7JEJ/AOh1B53PzOCNWtQznYSQ+PjbklhkV4j/lr0bg43rGkPVP6dCsB/fNXIZjMqLW5XOxRPbeS297oe+wJfrTJTLWjLXCkNGWfDVvE3Aj68bU8TIDCC5fjaDYqfVC9Gby/XMVKgsG52rAE+83CK6g2oyExcqZyofuILjg3MkNAQlDbZiP7lBLRDT5hNOJTZMhSLBpblQvGWMhfvmOisFCfI28Za3Xz8rglbIAle4C3mhv7eStnJ1JNJjX3VaXEBknOhjNwC5H+oFe+AEiqfep5UFF98PuNpHf2PjLoucRT2gVrZw3PlU3qNLgSkHo68ssMXQYzvgEZ5z3khwGbJMhWB+1Kv03Cw5LC7OWXdF33q77Bjh4rWmoU5ZGndZUlk5+NziUmDGJeEcQHp6OoqKitC9e3dkZGRg9+7dGDRoEH744YewrNwsWLBgwYIFC+HjlVdeqf/vEydOAEATalMLEULq7VknNLXZgVMbxP9kuOQx+e8qD0hnIv1+8ZQDP7tbGNM1bk98BtDxUpHOIaGbuIcHW2pW5vD5agjvQdVboeYs74kc/CYKlJl1lxBYU5bxLEVFW5pGdcRqvfu1uzg0FlsA6ZP4ezsrQ6hjBKCEmJwcRWWsSMER30h2Myf0rX/ZRj6/r5pO43j1zQreyMbQewUo/1asKU+pEGJ7ykRwUIB/r45YDeRuabBS95QCp3cD6eMF5asMKsG9M0lNARWpDEbpka5IBwi62CO8jMDu4PviTJXLqTqOoWM4dvsNraCJhiKmhYLetnohenO6npkG1Qbj99LaTBtDDZI2XqTLNraYNnSgP9jEJkLBFgO0J7jPu1wpXJ/23ivf2AA9PuELpokgqcHasYDmutvvhXuUjvaZgupSwh0orCC8QtzFLpja9ELTdphac+hSUFtQF7D0cUDWHfTFpPu18g1MZS3NCRS/fha48Hp1lGs2mriG8JQUdufz+cJRtlAbMUf1YoaywH1GXMAyfh80tqfE7+4z9GFvJCo32R6FYN57lnefS+hKj1E41tuyeeKrDhWgA+LvrLuE69eov4g15ykRB7+rrdoiPJzLksyV1+xLQivBuHHj8M4772DIkCG45ZZbMHfuXLz99tvYu3cvrrrqqpZungULFixYsHBeoba2Fn/+85+xePFilJeLt0tSUhLuu+8+LFiwAHa7vYVbeI7BEV8XE+tI09/ju6vpEinqhpg4hQdpHB/HBzZBHdnYAzx9kngDeBVW7tQ9euhiPh8bsJR5r3JvQ1XsNIofWnVPdhfTNKrZ9+gZqhgxOgqHloV6U4YTfyrS97EjiZbdpI3nPYYBei44EoCkn8l59cf8U12uDjjDrf33CzrZL/4s58h2l/HftKaEpuCJiReC4GCoYoZVFfBeAO7TQQXaGtIpGYxDsZ844uT5VFDJANyFfF9qzjLxC1+Uy6Eqc421qZWi1QvRzwsoLRsraW2mz8NP5tpampuNC1wREALLNmk/6Dp73yXaRAnESr5S8Ak/L9dgDVsWyssWyLNvdvS1zwBtxR8Ad7lQRuyuO+yCLV5VEdjjOvMaNU6AnLdZniccHmcKnECxwxgh9G+iLEgVygLO0jcAI9QXkQq7jVCrhBtwM5oCUlcSsO1yYVEQ7Np5YB7vPWCEN5CCOwy3srgE3n1OGn8hDOoZirttyHP8HldTKKwL6q0NykRgooBQnwJL7bNc8AP+hC4JwVi7di1qa2sBCLq19u3b47PPPsO0adNw1113tXDrLFiwYMGChfMLCxYswPr16/H0009jzJgxAIAdO3Zg0aJFqK6uxhNPEEJLC3LYnHUxsSTCtCHP8Xmpt2Otl/cgra2jlJTdhWM7AJ8vaipABxruoBydi7tYGLa1z2xESVJnaHYmm38XFe6my+WUCdzbUAXOQI0T3JvhZWvE6IijWAV4WhbKcyDwdtZ5H7va8fPP1YGfC9QbhuPVh00YLEUb3Lfu8T+MAdV02lMkgKqTDAXPCgASITrA04b4KoBtBD3UzuuASbvE+zMSGZYjhf+eDs2YayoZgDMJ2D6Z7ssVe+V7GBe/0GawTa0UlhC9OaCybGQtomuB/7wBDHoaiHEKDbgzRQiyjy4F+v1Bn5uN1Fw/H1RniTgMfDWizv4P0kJMjyKwnKeUEQITG2bqwOhrnwFxQdA5UJQRuxnBdLgCWQ5SbrZv+DxcxHNVXbrBKThBOHfp23uvuFxE+k2jMbaU5l834GY4oDjfOoyRWxSoFALhROWOFE6FZY4jUY+H3Z0PFO6k3QSrcoXQWlZuzXy+TTXFtLWBI4H/PtT3rjoJnHpPnuc8vSQE48SJE+jWrWFtX3vttbj22mvh9/tx/PhxZGRktGDrLFiwYMGChfMLf/3rX7Fu3TpMmzat/rdLLrkEF1xwAe655x5LiB4p/B7aA7z4gOLNTnki24E2aXLv3DZpwkCNQq07VIAeQN4mkU7xOLsLgF63y2kUOl5Kx6cKGIXIkDYegIN/21CBReMuYDoK3kCNE9yb4WVrxOjIpTCm47yfOSG57nsqtq3wAqe8w+MVcgvYCJoOhlc/f4vwRIYmBQ0F7lvGd+ENqBwK7wvqsZa/VVDqcqBkX6o3++ndvAwLCF1n8el1HumS7xnfXW4xHw5UsQVcHfXkD1z8Qi42WtqE8BQCRuQsJsESojcHVMI9TvNa8BFwySIgb3tTi8rKU+L3E/+fPJ/KytqZTG/StQ5RdtbdEleZVYDHQ5er5HBKiFwIrHIN06VJcLWri8A+u6kVd/pEYNiLYlPhrLepiN26dCRGhK4qdyou4rkKusEp2KA0zKWv72yRHs22hlOWSvOvE3BTZVHPcr6tD+XqC8t7IArKhGDY4/hAnXaXnoVITRkfu8Fzli7XmcS3udZDWxuMWBOeAknGJUchnACq5wF69OiB3NxcdOrUqcnvRUVF6NGjB3w+Xwu1zIIFCxYsWDj/UFRUhL59+4b83rdvXxQVKYyXLITCy3iAV56gBcT95wNxXULvw2kThICr6gRCpeV+QZEQx3hAhiMg3jdPTl9RW0vTKADAsJcI47XTdd7l1RJP97kizpSMYnXkOmF5SwUWPfmOwkDtlLyPAcE9BTO8bI0EK/WWAn1mAX5/UwVI2kTxu7cMcLcJfa8DvJB86BJ9i/uErkDG1U2/dYcxDf9e9UaWpamM9MzwsuW+pcpINKYN/17119J5VbHTKHDv7swVwMbB8nyFO4GaM3RctaSeYj4GUwOH4+3PtZVjd1ApWzgjUQpHlwKT9gh5W8heM6uOrorpkxE5i4mwhOjNBhsd/dmRRB847UeLA52yqEwZIK8uJlbBzRZLb9KuOGDPHYSrzN3AyJfpbjoUwRUchOCL2zA51y/A2AZ+8CGg/Qhx4DW+BHz+R2DIs3oRu8MBl4/TtlEbyYg14iJw8p3Q8qIhwNMJTsEd9LU+xaVvWXTbqkI4tCJSS2rNfOHm1VUIRDtada27LtCuX34Aus/w+ak1GtsOODRf4VpHoPIUfVFKnwTkb5fny99ad7nV0GqrLglmBJltZfD7/bDZQi05ysvL0aYNY2EUBTz99NOYP38+Zs+ejaVLl5palwULFixYsNAaMGjQICxfvhzLljW9Gy9fvhyDBg1qoVadw/CW0WnthtEC4o+nAmM3AB1GCoOfxmn+GuDwY/T7l7vPhhNEkKKvGPYCH+ASHvpddOAP8oCHVQXAd2tpb+F+D0kqq7sXfrsSGP8JsG+WXKBY9k2onCBgQGWPocfADC/bcIOVyt4LNaXAzmvq5kmQDGHPrWIMZEqIoYv5t7PKo18l81C9gbl0Ke1mGMqLaFsJc9/amcrn9dXw71WbAUUNC0LOV11IC+f7zKGD8AbkAPGdjQnNgxFObAEdGYKK/vf4/9LBVccR+1egvbpyFpNhCdGbA6roz8OX01rvNh3EAqOETBRPmvuMIsgBI/TylPKuMpwWUMnJRXCIcYuPylOfrrnpufOF0FkmeO6/QM7RDqgjdhuBrotX1l3AiLViYzJDgCdzI6xRaGzZg96ruPR5+bKjfWDrcu0Z4egLJ29yXzo/5doZgK6CRwZPmTjoKI60iTv4/NQa9bn5eVBbQ5eZdTswcafcY2bYi8CHw+m83grawobTaitjBJgQZLaVYN68eQAAm82GRx99FPHx8fVpPp8Pe/bsweDBg02rPzs7G2vWrMEll1xiWh0kyn8UXhGBALXOFCCxe3jpZqQB/Po3q1zdOlV7FZdecZwODszVyeUzktfI2HLlcmeakbHl6tT9nkbGQWUkwH0zVToFI+On+11022qkXCNzUzevavzM6IsKXJt0v2cL49lnn8WVV16JLVu2YPTo0QCAXbt24fjx43j//fdbuHXnIDjvXbtT3BEpD+jaGnlaxtX8fdZXRdfpiFcYoMWH/g7Uxf9RCFUpAV5sWyF/2HN70/6kTwK6/z8grgPtLexMob1IR64DbDbag/nbNXJh2nfrBJUnBTO8bMMRKFK0pQGliGwu9F8QqkQAxN8V/+HbpFKoNDc1pEp5YY/Te08FQO3J1Ld2teMtzb1n+fdqgD5F1hdXB3V7qT5Qcj5OQGwW0wIHLbmFLaiMCL9ZwBqf2ou4OW1GLIQowRKiNwdUE8BbIbSZI9YBQ54RQmpnsrC05FzO8rfSVtoxcWIiy8rccztw2Yd0ez0lfH+4dBUnlw5XeOJF5tAkcBePFtnYFNo2lYtXbZW+AI97WJQdCw3iEaD2adMJqC6Ql8m6YykE8JxLlRluPbpce+EE3Ix2nQDzTVYDSRfx5eogti3/qOC8abg1ylkDAeLyynK3tRdBbYKD87jP8HPIkaCn1W6JILOtBAcOHAAgLNEPHz4Ml8tVn+ZyuTBo0CDcf//9ptRdXl6O66+/Hi+//DL+/Oc/m1IHibLvaGqzpF5M+qsAqui8iBeKoJC01wCcVdRJrf+1AGqJtDUA/PRerizXL5S1kZYLB5B1B71XafVltfhvss4YoQSP+Jtx5a6paw/1PQ3UaXcRe8qrQG2FRp2BseX6adP7nmxfVtWVS3wzsp/rhGBKt86kXiDBtlUxN8m7xitAbSVTrp0YW0Vble2lvrdqblLfJJzvyfSFTAtn/oFZ2369bw3wdyN7G2EhGvI9/wbUlunX2Qzo0aMHvvnmG6xYsQJHjghauauuugr33HMPvF6F0YmFUDgS6TtrbEc+b2x7+e9sfLMw0jkDNA5KoStzHyXj/+Ty3sIj1gJHlhHpNnEvpwx5KMF9OILwaMenUslnaoqEMF32XsieIYJuyvjC08bR7yUVnCn8e0o3oGQAkY4R9+4ZsYZWFoRjJax6z1PfesQq+mzxVvDv1YTucqrezFX6Ft/cPMrfph+El5Mh6EIpeyhjvst6AH6GV98ut8a3OYHOVwoGjUhpk8yIhRAlWEL05oDqA/sqxeQLPrDSxgMDF/F5vRVytyhHAjDmjdDAKWnjxe+OeMZVRrFBOxWuOypOLgrchhlt7TPQchQyFFSHuScMgW2TjchG/tMm4A4xm5OJgn03MOZNYOtloWUqg18qvhl16TPLrUeXa08ZcJNJ162zMpePTD76b8Zcv6hAp2wAnXZ6a1Q5Bu3Cc7UM7m9NMW/V43PL6wtHQRZtqpxzBNu3bwcA3HLLLXjxxReRnKyIuxFFzJgxA1deeSUmTJjQvEL08h9DL+pAI2qzdXS6zQPs4fK+TOSrUORbR6//7OniAitLqzxedx/QKDdvC5DzFlPn7+hyhy6m9yrtOu/WrFPxzbLvoccvbyvdHiN15m0Djr8tP9N8pUD2vUxbqTGYHl6d5NgSYxDW+BFt4vq553b9OrPuBkb9Ra5AV61fbm6O+gt916gpBPbfR5c74JHI2xpOe6lyubmZPcOc78mWG878I9rLpQXaS1mHq+5GAx6Rf0+/RCESbp3NhEAskuAAomfOnEG3bt2sWCSRwlMB9BXedSF3VlsMf3+s9QK/fEcEOPSUijdx5cnwYpEB8ju2uwyI70YEEewGVJfQ5TrijBmayYTdVcfl/QfE797y0PVSn76FDzZpVBAezfhUSiv+Mv5dPnSxXCAb00a8//rMCRUaFu3nv1etj+fk5zwaVNA1QqO+mbtA7s0PNH1PybyDYtqE954PoZcpBg4uEDS8Q55uaiR68GFg0J/49WuPFR4PwcZXRt7N3Dw6uhSYvB8o+LghtmFMnGhvguJc4WQIulC9u2Pb0d/l1Eb+Htf9WqDyx0ZjaRN/H3gAGPykOE+bKM8mApmr+fezGbEQogRLiN4cUE7YDsDnC+Ua3SHP8XkdiXK3KHss8OVT8jJtMUKLTAm9HIm8q4wzOULXnTDdQAD6cDRDcOVIofvJae4B44tWyq+mOMzD4cyL1KVKJZQevoy/KFEXCGXwyzC47aQXTZPcerS59hz8Yc1tsdz846JV15zmv0nNaf3LgJFApzqBdlXj7kgGdt9MP/AppYk9hqezqmE4B8NRkEWTKuccwyuvvFL/3ydOnAAAdO3a1bT6Xn/9dezfvx/Z2dlh/Xu32w23u0FJUlqqCELEwXOWX2tcejh5o11n3iZhASKDM1G/3PjOaBI4q0mdm8Vjhio3JMhaK66TGz+uPUb7SZ1pvmqmrYox0K2TGwPl+DFtMqvO/C1CaSq746jycd+sppixHPPz5Q55OvK2htNeqlx2rZj0PY2UG99ZlB1pGrdvAuq7ETV+SgrLlrN0C8Dvl8/V5ohFcl7CWy6E09K4V3b+/hiTABx9qemaS58oLKy5+2xMGyau1Wpg7yyg7aAgqrMfgX1zxFtMhsBbIdqGZipvYZXHekSGZo1kBLpCXl0DK9Vb3qvwHvBW0MJliu6m71zgwutDLdwD/aw5w3Pyq+gzKbiLBZ89xXM/6lW1RXpwujLoaAXtHTTsBb33vDsfyH1PWDXb6hQU3krgzB7xe9/ZivdfMZD8M713MiW/Us0juz1U+Jw+CUgfz8sB7PHG6Gt1jOJ8bvq7qO5xg58E/vOP0Dk/+Ok62qSgsz1vszDc4AwgdWUlzQBLiN4cUE3YWjet8a3OVxzKcUBhVtCEnQh0v0ZBIVMqKBJkm391oTiw984K3fQyVwAHHuIPKoo/bOQ6ADZaEKei4oi24MpbSgefULlTGQnUSV0Shi7m89nsjMB2InB6N/9dgMiF0l6FxttzVk+5ofIu8FbI58nAP9La/aNLw7u4RcrlxV1CVcJaLkgON/+4aNVmuTZFI9BppGtUOQ/O6l2yYjsJzTfFu9huKN2mFtRqnwuora3Fn//8ZyxevBjl5eKBkZSUhPvuuw8LFiyA3W6PWl3Hjx/H7NmzsXnz5rAFBU899RQee+yx6DTACLWZSvDCCdF16wRoLyoulomqXJVnFpfO9ae11cmVq2qPGf1UzQU2r2adRsrl8ppZJ5WuzKf5zZTlMmvNjHJb4nsaKVe3TFW5qrsPNX5G91wT0TgWycKFC5s9Fsl5izYd5V4LAJC5Fji1gb4/dpkqFwbZXUD/hwG/v2l62kTxu4zOCqjzNC4DCrYLIXo96oTLBdtFerAgKUDlFJ8u/o6moZnSIz2VT+fu0aQiYa08Flk4nsa6BlYq+YwzjJhssnePr1pNd0N9r8ofeToSjqqSg7sA6HU7zXPvLoh8vqjeS23aCVlSk0C8dW/2ihN8Xmo/rymjFRRj/ikMCrdPojnRr9gbSQ8bUHFCWGIHrMndhUD+J0CXKeLbUdSjCRfRwUP3zwUGPwEclMkB5gDw6/PN6xrFVTLfRXU+V+XK57xH8ZavyqXnnrcMGLYE2DdXoohZKmSO0Y6TFyYsIXpzQCUoqviByeyvW0gIzdt3jtj0+swEhjzV1K2spoRvU2BzkrrKFAL+GOH62NhVxlMO+LzA8TflZQYWwqH5tKazy9ToU3HooqaEDj6x43fAuM1yzq3MVeG1U7aoAVoTXJjNH+Zw0ALbYUuATSPl7SjcKTTbwZt4QCjNQaWFpy4QYcEmtwLx1woBqGyM/D7+8OSCBQH6/GsUVMJaLkgON/+4aNXh0C3pwGigU11w4164h8/LPZr7zhX0FcHzZMAjYh70XxA5N5sFLFiwAOvXr8fTTz+NMWPGAAB27NiBRYsWobq6OsTd3Aj27duHgoICDB3aoPTw+Xz45JNPsHz5crjdbsTENFVUzZ8/v17wAAhL9G7dNGMlqB6KXLruOjX6eI0hlA1KV3OmXKrMcNK5/rS2OrlyVe0xo5+qucDm1azTSLlcXjPrpNKV+TS/mbJcZq2ZUW5LfE8j5eqWqSpXJdChxs/onmsiWjIWyXkNbwXtfXBgLnDFfmDvzFDe7uHLgQ+GEGWWAR9fWXennxVkQXwlMGkXfcf2lvJvG2+pPP5PY2vaaBqaxcTyXrZOzThInLFO+TF9T2Nd4yKVfIbjzmfjPSm8irxnxbeT9UcluHcqvjElUKz18Tz3wwhvBw4qJYSnAuh9p3xed79OGMVFGmwyth3wxWNB7+66N9y3a4DhLwkKYZkSIhwjSEp2U/4dkPNGqPwluTeQOoimHu1xE7Cf8No6+Q7Qe7pchlC0Dzi6TFOpZMAojuNhV53PFFTc7hxdca0XOPhQkCKmbowOPijmbc7bcuVGgnle0oAlRG8+cIIibnJ5K4C9M0SA0MFPNhWU774Z+Pn/ikUWLOgNhwaGgj1WaEJLv2mYlN4KIeBMsdH5ALEQOE2njZhyeZuEQsBXHcqbZYSnioMrhdb29l8gOC9li3b/XLXbEyWszVwB9L4L+PqF0PHpMBrIXEm7eDkSgUMPyTfbyhz6IOozh9aC9ntQMUZteTcalyIADwUuknX6JGDQU0BRkLY4PkNQHx1+nNfus3Vq8K9x4KLbq9woufkXSJfBmaSgW0pSt1vGTxdOsBGztL3UuOtyobnzeXfISXtCNerx3YGet/5kaVrCxV//+lesW7cO06ZNq//tkksuwQUXXIB77rknqkL08ePH4/Dhw01+u+WWW9C3b188+OCDIQJ0AIiNjUVsbGx0GuBUuBFy6eHkjXad6ZPq3NEl8JTrl1uZK9zVZTQL6RPpOtMmgIzN0Rrr5MaPa4/hfhKP0Jg2TFsVY6BbJzcGyvFj2mRWnWkTaPo9VT7um7naMsHAbHy5VABBrq3htJcql10rJn1PI+Vyc4FL4/ZNQNxHdcbPmay3VzcDWjIWyXkNzrvAWyEEMU14k1PFPbniP/Rbq6aEv9Nzd+zYjsDni2gBZ+YK8RY26z0cjOpC3su2ulDPe9edLwy7ZEYsKo8QbvwM8SYTBl2w6Xsp15zV95qO68yflXHMHOAMxVBLsx7kbxXpWkFH1ze10A7wfXeZImRClOB+31w6MCsn7PbVCDkKJWfyVuvTG3Gym6+fp9fnyJfr6EqCzpD8LcJwss8c3rNAljb2XeAwYeioUipV5aotv1P7yfPbbLQCrfIUPzcLd8vrVAnfWe53L3DqPfE/Wb7aalq54Ugw9U1vCdFbDI0u75xGN7YjMOoV4UZiszVwP1Xlit/9XvmidcTzWmRHfOjvAdS6gcN/knMsUtaxATiSgM//SG80g56UH57HXhYucLtulLirrQaSLuLr1QGnQQ1E1qYCZnCbFyeszZ4BdPstrwnmrKEpTWf3a+h+dhhFb95c1Oj0SUBcFzH+Mj6zEWvMiWRduBNwtAFy3gzdFNtnKrT7pUAl5IoYs/jUdfn6dXnYq4t416bqIiCxB11v2fdA3taGC4+nVFABdRxF5wkcRLpuZbrQ5o0/S19MAoc1dei6omjNcx6iqKgIffv2Dfm9b9++KCpiuOY1kJSUhAEDBjT5LSEhAe3btw/53RQkdgdGrJJ7JI1Yzaf7XXxev0vunu1PCKNOYk/OXA2gVl5ufAazlyvKTZ8guBuz7iLq9BOu5qsBxNBu6Mo6xxH9XNXw39I67XQa980yV9Llpo8H0i+nv4tunenjgS5XyB9uMclMW1cxda5R10l+z1Vgvyc7fsx34fo5ch1QW6NX54jV9PmjysfNzYRu9EPc1UFRrkTIrmprWO0lvjc3N7k5Hdb3JPqSuZLpZzjzj1jbqnXGBfiM78zfV+2x8hg+tnj1ntvCaByLxEIUwClGHAnCYGf3zaFzZfhLtPWsQ2HAwhmv1dbwAs7aGr7saMMZB2xnPGUnfab39uGoOHQtkwH995TKoGvM62CF7BQcyQrKEUYZFttW7L3Z05sqRtMn8p7wKkOxoS8w7U0QRo5abzy/nO+7yxWA38bM683AMJ24an61Rb3O3FTJbtpnygW5+VsF3RInX6DihwC0Yt1PZwHAK2I8ircYZ/nt9wMXzwMyfi+CJ9crRk6Ks3D4S8JLR6Zo2DhYXmbhbkX8M2bv5OIz9JkD7J1Dz4URa0x9z9v8VLQSC01QWlqKlJQUnD17Vs8SIJhLqbGmzlcFVJ0U1APBQp3MlUDVKXnagEdEWad3hAqlu18vNg8qX2wakHqxvK3FnwMbB8nT+i8AzmTTC2H4MuCDYXLt67GXgQmfiM0ouE2DnwYOPUxbeY3+mzkaeErrOPCPwOYxdL5Ju4WVugylR4ANxNgCQrv48a/lab86BKReIk9zF4tLXRPOrbpLTeJFwI+vy78LV58jAZi8D9g3iz84m1guB7kRcpprKq1wD7BtvHye2F1AwQ65EueX7wKfcH3ZKzZ32UPIXQRsGiHPC/Df1CzoBNEp+QrYdrnwTonv0jQyedbtwLjtQsMsQ2UeUHZEvi8MfQE48Af5HMpcK4/IHWhvOFRMOlbspUdF4JrgC1PA4iDpZ0ByH0k+Zg32XyDiSMjmV9p4ceiaobTThOGzJ8oYOXIkRo4ciWXLmrp+zpw5E9nZ2di9m7BEiBIuu+wyDB48GEuXLg3r30dl/Mp/FFZSnhLh2u9MaSpY4dLNSAP4PdmscnXr5PKp0iuOC2+9QLmutg17I1cnl89IXiNjy5XbZH8MevAZGVuuTt3vaWQcuH6qvpkqnYKR8dP9LrptNVKukbmpm1c1fmb0RYWw76sRfE8NtLaz+1yDqeMnC3YYgOq+2+23QPZdoWlTj9ZZoxLGa5krQ4VPAUz4FNjyC7q9Ez8TdIrNxftb8pV4F1J9GbaMfmdwKDtWp7wlYntdeJ2gdZFRLQY8wKm3hM57SvVe//V3od7hjcum3j5l34cqqev7WafUS+opr9NdLOZmj/9p9MZLEULMH/4u3rOyOku+At7vT/dlyiF92Q7VT3dxqOC9cb6hi4H3B9JtmrgDSO4XmbC75HPgfaIfAC9HadzukBhxBcCGUAOhenCyFNX6pfKmTxLMEfvnhb5xhzwHfMDE75r6tdgTZCg+CGwcQuedcgBoO1ieVvY9UHm8Tk7QWJYyERiwQHhtx8SGGivGtKHnwgXTgIGPAQful8skk/o2xHYIBjevuW+i6ieDcM8eyxK9OeAu5rmUXKk09YCnPFTgBTT8PXy5cDEJ0eheD7RJAzKuaVpmZa74nVOdcEGRji4Vgsp9s4mABLm09nXsu0JIRwYdkAi1ALGIa06bI0SntJXufD4fpxFX0WJwgRm4gCHufGEZL7OOdyQAUw7Kec8TLuTrs0GtsaXcCMlLy3oAfvpC42pLz5NhLwJfPytvr43uCvrMqbv0STwzsqY3WGRRMBJQUpfmRKUtl5Ub0wZIGQh8Mi20vLTx4nCj8npL6f3k0MNCkyybQx1Hy13ugPCs+FWXW2r8wuGNjzT6eMDLRIb8rYLXkho/y0Idzz77LK688kps2bIFo0ePBgDs2rULx48fx/vvv296/R999JHpdYRAJUjh0s1IA3jXbrPK1a1T5YbOpSd04y2NKXD5jOQ1MrZcuRyVmJGx5erU/Z6qdC6N66fqm6nSddqjGj/d76LbViPlGpmbunlV42dGX1Tg2qT7PS2cX7A5hNHX3lmhRjcdRvL33cHPhHp6p40H7G2EgDP7HokF8UrA5qK9W5SW8e2NeYJGep+1x/B0LvZQKr2w4HOrLZP/81qot3VAcBztuFaq97pXYWFMvX28pWqvaQruAqDn/9DGQ1QAUJX1sVcSnLa+7Mvpd1Ggn4BE8Kzw8PbX8m1yJkdOo8pZJgPqwKvUHBq2jPeE4GQ3qphDCd1pi3vY5bI6V3s97wpAKJ84NoqYOD7vl09KZCmbBSPGiDVyLx0uYOnQxcIw9aI75BSrV+wFQAjRufgMAE+bpBuEN0xYQvTmQE0RLwgfuIimHuj637yLl69KXm5MrCDc73Gj4M8KWKv6/cDnC8UlgIKTcTnzVgi3Muqg8lUCnz9MCOkeFe4wJ98NLVcVdEB10BkBtYHrbl4qYSzHDcXxZXJj4K0QlyTZd/FW8JQYMfGRH2IA7/p0aqPckiPgVjZyHR25fP88mj+McwlihaNbBG+W7jfloGP90BjU2HMH/cV1gROlF6wSwE7kHf4ScIawFD71HnDJk/I5VPYN3wdubqpcDEesBbLuJJQtqTzHpCOBeFispx8rASUDBW+F8W96HqNHjx745ptvsGLFChw5cgQAcNVVV+Gee+6B1+tt4dZZsGDBggULFiwwqKkUlCWZy+toDc8KQXZMG8GHzsFXIRd6+b2CarXb1UCfRoFFK0+J3+MuABJ7yrnWvZX0+2TIErkFezgBBgG9+2xsJ+DQQqDPbGDIM02tob+vs4bWQcBIhWzrj3JDqOx7xLgZiWslUyS4UhXtLefTqbePR9FPKj4DoB8AlKMLAgRlRt9ZAPyhb0ebQiniLgL2SownB/6Rz+ct5+UPrg6KejWMmTg5Cvce3TeL5y53tZfTERcfAmx2XmgNO6/guWBq0z2h7TChCNbldq+tFRbegNzyu9ZPj633LK8YKf8+8oClZd8B1QV68SLcRbRCLz6Dp01SBek1CEuI3hzwlvGCcI6nSrWBU+neSqDnzcCRpaHuGH1ni3SAsHRV8KnHxNIHFadl5nihVEEHXKnyYIjRsE6nNhLdzUvFzcYFajIinHclyb9L1Un64Ow7qy6Yi4ZgkNNAx3fmN2FPMa2l5+bJsZeBiTvl3JUq4WhNif43pRBusNJolrtvFtDxUnmA2Z3XCZc9Ku/emYoAJ6XyOeRWzT0mXRXgpPwYPX6jXlUEMckWirl6rsK6S83eGSKv7DD//7P33nFWVVf7+HPv3ML0GdoUqZaAAjIwBQzGAsMoiWlvLMmbvDEaG4I0ExV7il0BQaRIjMkvyWti3m+KJioIihEFhgEUDRI7dYY2vdz++2PfO+Xevda+c+5cZpT1fD58dGbPPmfvffY5e+9nrfWs1kO85dqZk5xn+gXByJEjcejQoZgEoseOHcPQoUMRCAR6qWUCgUAgEAgEBjgcKv9X1U1RXuNheQUOKWlAy2dRkmSfASEfsOtnjJzLciZx4ZOK3AqFukoN5k0HBpRYjwS1ekZx5wJF9xF5AhhdbhOsRvxWrwW8R63ntaLGvWyVkprQRXjnV5hJOKo/JnKeHQc/zxmBcFZxZPLcjc1GR/aaPHYDbfo5dNZtfD13f+t51aJlkD1HgZrXgYKLrDvEmTznz7pVfz7OrwDSTlFStNFREsWLlboDF7kRCnTfYS7e6Aodh2VPUU6twy6PMvYdVN+9FEb/3mNyaiUiHqrX0glLPZn8Nbn3wZWpJGx187b1AO2QCZuSgk4ihEQ/ETAR4Snp6iPeRes6TOqwGWuhkpLqYAPw6bPA+AeAlEfDGn+5KqvxnqXAmFv4LMRn/wII3qW80iMWaF8jYHcAITtjwWJClAA6HIb1MC5XFtZkJB3t6dAwwEzAw2YhkQbUval5UreLXji8tbwkxgUvGgYJhH4YYznkwp4A65EF434J7FyovDwmPNhVDzzo4+u6sq0/UwrJSlYaz0K/YVpsWX6FMmT1dIITq0l7AHOIIbcg++vpd6n0SaVn+Nnv9RnaPYeVXrpu/M9/QUUHxUhOvRB+pzbpPQ72LLH+TL8goNKoNDU1oV8/gzFUIBAIBAKB4ESAOqvaXeEIyCgZ0eq1QPA+nowMevRE29Dv8OSnv0XJx2gTF96ozuvDLlXOTZ1JL5/hvMSdp0xOLK1hp67oMQq0xRLoQFgec6b1PGWms8RRJqeO6dxIlXOGhK3Xq2jYaJI4ciZ3ZJjPPloP94F8Pc4D26pcias/730MBx3ZO+YOvr1H3tCfiQKtvKe5I1vNk3N+2728agAtg5w9WhHwW6/neRQtb2EgiFP66fmZkieA7fP170PVPNWej38TFbkR5iY+/g1Q9IjeETSlX2LRFZxx6KPfKMnotMKOspa9gN0J7F5E33Pio+YxokCd5xPhENx5wMAp+nk7dYNBNqkeQBKkoMMQEv1EwGTJtNlVYs1tc2ItXKf9mJ94dkrXKAUYd3c4yUkU8Vz6JBD081mIy1YAW67XW6AB2oLlHMD31UWU1+1S7dJaK1fG6tYBHVrXVhfzeC30VggzE1lrlZyfuEj1mdKL08GVzUtimDwDqI80l6XeGFlguGf6CP1CNujLKvmETiuu6EHeEOMapP7f6jPVweqmLtHrUgv9pDUqEbEV5FcAqYX6skQiM0whhuyCXA8MHK0Pf/XWAe8v7n7IIwC894C+ni0FmLiEDw/zGsI0v6BYsEBJCNlsNtx9991IS0trLwsEAtiyZQuKiop6qXUCgUAgEAgEYVCerIUzlMMX5SzhOcp7lXrr9PVM3rz+ZoNzzC36hKVTCZIoAu48FY8Ty/b5sfv6CY8Ax96inUms5injzhIly/hEipzULKDOBlTCSG7cg638mZw7+/ib9RrQk54GSlcAlTcgVh9/hTkPB9tPytkpF8g4XS81lHG6Oq9TZ+S6XTQxXbIMaPxAnbdi8u/9ACheoojkaO6meIkaz0iOiu7kVStZxssgl63mnxl1XRNB7MwgIpgPKMlTHWrWq7E++xf6HAslywAE9Y6gpU+q75AOiUSZRIxDW6/r+szyK4Dh3wW2XE3f0+6ijYgmQxf1jiak7sDUNSoQWORg4oSQ6CcCqQU8ER7yKpmFmI/FK8r7e8zt+hCvMbfTSRtSXPrM4xFtsbKVBomFT/R1q181a11zVsmMU2krX/pQvbXSeww4+IK+rYkkHU2WF3EEHFlrVYM82igCdDxTKizPNchgER/E35OTBpmwSL/pazmkNgu6ZLF55SoqgmtT6im0FAelFbfrXjWPts3SbFpWJicxrVFix2Looqmeu7+eWE4rUHqNHCgDhWkhSx8adc8obwIKXIihaUF25fCbISshj6b33m7n9QjLVvM6fc37VPSHr05Jw7hyvxA66jt27ACgPNF37doFl8vVXuZyuTB+/Hj85Cc/6a3mCQQCgUAgEKg9GuXJmnWGSgJKOUsM+Rbw7i/0kokfrgHG3qX+P4ZQvIJvk2lfT5HzR96w7sVp1MlO1Z/vfHfyziQmzW8WtrBu/E1diV6kKI9Tqp8pmfQ4nPINwO7WO/iZEkZ664Gs0fT5h3KKA2LvB4T5kKtVncm/6f6ZKR6vXeoMkj5ERTN0buvAKWaDQISD0fXTe5x2WDryLyWFM3CSMjB1fld23qqc2yhw/IJJBtnfAGSeqn9m3HWPbFb8WY2Om5gGwKHnZxrep/sRQbQhAVA/H/4XsPc5fdm22bzEKqsVbjjLUsYhU44zzzHaiFiyFNh+s76eKWFpIkoAVN1IwlsKVjmYOCEk+omAyQLjOUZ/LIJeYOPXwlIcc7p+oDZ+DSj/lz5LuL/JEOJgSpZRp/99PFrXnP52sI1/iXTWyqYPDW1Nkrdvki1Y3UY8YXm6j1FKP2DMQqXJFf1MxizkPYFNH+mi+/Xzb9C5KoQoFNTPg0ArHXlQ2klvL0bffR/9rhx+Tf136GVRSX0OKctqMpBIiFIi17Wn0tmxTXUpA4VpIYsnOZE2rJEJMSx6CNhFJKbJrwAcWbH9BNTPzZ/x7eU2zBx0yZojOLZZvUdUJE7QS0TTrAAyT+fv28fx6quvAgCuuuoqPP7448jKMmSjFwgEAoFAIDjR8B43eLKuAt65k3bIKX4cqN7QqcAGpA0HTr0qTJZp6tlTzft2Lh9PxgjggxWxpPWZC5R38bab+POSDiadbEKeD+6Ben33yM+ly+l7cvDUxnpuRzBjl+Gs6qa5lOKlYXkezVnBlDDSYdBrBmhilXXEOxzWp3aF/7nNUdqRe7He7y3AwX/qIyzSh/BOeulD1TUoRx9tXrVD9JkorUA5OVKOjuPvp/vpqaGjQSJ5+yhwUR8cb7FjPlCxBaiaq48ysRMJVo1Eb4C+Z1qBnrQH4pBYZUhgI4fVGMVB2MLXzOHrOTKAfz+kNyIe2Qqc+RP1O0oyiHMyMzmQWqmbDA4mTgiJfqLAWWCaP6XrBVp4KQ5/k36imzTUTOWp+UR74tC65vS3p66ndYopGBN0GMrJeknyIk4WTGF5PkLry1MDbLoCKFsTm2V90xVA+Ub6eZg+0q01eg2wls/Utcl5sA7YvUSvbb5zIS1Pw2nFjZqnrLrUxzQZCSETCVGKgEqYS123bJXaFHIyRPG0qTtjEY/0kb+JuOev6BBD9yDlAUHpEXpr6Y2JCVTIo+m95gyM1ByLjMPQS2kNyclPfyE80n/961/3dhMEAoFAIBAI9DB6sjbzDjkUuRwKAYdf1ZfZ7IpIGvod5UQUIQVbDgDZZ6pyLh/P8bcZ0npl1HkpfIbrfF7qrhPL2DsVGauDv4UfvyAR6WkCR3CGPMDGS/Tnxo2XABVvAjln0x6pJqkcHY+SN80sCUGBOx870lWyScrhxnQW4Lzf696mIywiefQoIrLxY6B6fQcB72tUyTLzpynPbh04vsjECfnCefJ0c9PbTEc7jPgBHz3gZM6v3HPxNytpFq12+e/Uu6Qlcg3OaRw3YRojCiYSmDvLOtLVM9fNv7IVQOElesNHXrkaj9Hz9d+pYVcoTXXdeb5fgeLprc75eBz1otETHEwCEBL9RIKyonAvgtNA+Diz9WFlwy431MvhrdN2YlGxpHVtM5QbYHdba6sJyfIiThaMYXnpxELVqD4mOh3xSWt4jWejdvlQoGqBRgttEW/8caQDp/5A36ZIUkggti/c+zBwMn2/npDnIcPnEghRavyIzgOQeRqxWTyszyTfuZ9Z0TricSRyYa3Dhg1q66FYXcVI2ZYfq35wIYZUW4+8QbeJS0bMhjwa3nsuh4VpjlEeBTWvKIPAF4BEFwgEAoFAIOizMOmT++rosjG3A637aaJyzO3A23do7tmiSLlo6Ya86epc48zl8/EM+rK+Pcc2AwgCe6jz0hHGiWUNkHGGnvRKGwrsflh/z5Z99PgAHc4m3FmCOo9S8DXw58YIOWpFbsPuAqa9pjSbI0YIX6OKjvccV+et7sKVTUcW2F1mZ6d48qBF/03jR3yExaTVymlHNw9sTpVYkprXKWkq51g0OC16EyfkzKLJ0dLlwLv36PuybQ5QvAxo+ih2bOt2KZlkCiZyOX2kPl9g2Sr+PZr0K0L/fg0vb2Qao/Th1iRWubPshMUqv6FWL30mMP6+2KjriFKAr4k2Zh18XhldcsZ1VY1o+Qw48iaw91lrcz7eHIU6JMLBJAgh0fsCUpjsz44MXmM8JVXvie5IN2RMTucTp3iO6NvactCsr81Z2q0Q054jcbT1S92/rjs3PkmRZKC7JCZgDstzZuktgCXLgLcX8mGNFEyE45HNes/bIwaC057K604XL6H7Qo0B4TjSjkTkeUwWUisa9y2H6LwFnRPmxmyiDHpm3kamvb8CEOq+tdc0dj7GY7wzsa8bI25sOcPRniXAxdvVRkH3/pIJf37FW64dzPfYBM7jgDu0CQQCgUAgEAgSh0miw5lDl53yDVqyBVDnEx2JboOSY+miDx0m/j5YofShuX3yqDl6aQu7k8ibFvFSX2EmoHROLACtQZ5aSI8PoKQWub07bPr9d8kTtIex0yARyDocphvq5hAOX0sAEBIeJrjzaL6jZCltoEjEqcsUYdH0KT0PSpbyBHzpcgAaEp1LNNlyiD4v5ZUDzkx6blbOUoaj3CK9vFHxY8Cnf4ga23I6Uj0CE7m8bTaR8289n/NvyrM0Wdv4kWGMmBxxroHWSGDOC3vQOUDldfp6kW+Njjvc9D3gghdpY9b5zwPv3a9I9HaEHWXT8s08AEmi92SOQpv5T3oIQqL3Bdic6kOuy+rrb+U1xgNt+oleeAlQvBiomq9fNNqO8LIr5Rv1WtfpQ5RWXNVc/cKZ0o+3tE95tvvj48wEXr2IbmvFm92/JqCI7O0L9Akxts9X3rHJINKthKwAfFjehEeBHQuBAaWdkrWEFyNvA7/oBjz0Pd25inTsnOE+JTVsTJkKrPuyftO3605g+qZYS2i71bbeECro0y9kTR/RBhVTshar8jyJWEg5eI/weQuohLnxJB2l2nvwRfMmQdcX04HEVE6R8KaxLVtJb0wGTFZzV/f+1mxkLOI/5jdDAL0xSR/B95PzOOAObQKBQCAQCASCxGFz8E5HjnS6POg3S5nozj0hAGfMBN5fEkX8hT3RTY4+jnR9ZPmEh5ROO9WeQKt1JxbqfOfKNYxfP37vPvRSfdm22cCERUDl9bHX9TXxzn+uQfo+AgAc1hy+quYBk55irmsAxXdUzbeeMJKDMZ8dIftavdYs0eNv1ZdxiSbThyrDiM6zu2Qp4G/j52bR/cCOW/XJa1v2659Z5Y38udsquWzK+ce9R57j/BiVPqk8wHXe75FzvhUegfLCNkVmBFrpuclxDEEfLcEz/Aqg32DgtGv1RhE2SSohRxyBt552PrXKqfUAhETvCwi2ADt+qieDvMd4svuCfwKlq2L11xz9gA3TwjrYD3bVfdowFbjwZWWB1r1E+RXAgRf0Vqo3Lgemb6YJKGOiDYM1SavpNhgYcA6hZ2ZaWBl4apQsBiWNkaj8h/aaCRCy7lxaW9ru7pBH0X3YOG0xvynLeiiWeM2vAAafB0z+NbB7Uew9J60BPPX0PDmyn78lFQkRCtDvw4EXkiPP0xMWUm1Yo2ETRZWbogOi9cU7I55NgjY5rUFSyaQpSC3KprH1t/F6jvv/QljLXzD305GtEoEGvWpj0NmLnNMj5Ma+5ZD+nnnltEa7QCAQCAQCgaBnYE/hI5jbasIJOy+PPT+bzkT+JiVpEO0hO/y74QjbaOJvHWCzARMf468bnVAz0vaWQ3xCUlOOMyuEbQhKFznShggi4+erN3vVU2VFD+p5i5BP6TWbyEYdUvrRSUlLlgEvTdTXq3nFPH4UTOcXLmFkPMlMdeDkJgHekcckcUQR9M4c4NUK/bn7jUuBikp1HuvMNfmaVLRCy6f8PXVJSyM/Fz2orxPPuZs6w3GR3PHk/KPgygQ2XEiP0cXbVXQ5JbGaCHSR8MbIDGIeRRQlqHNuxqnA9pv1z2z7T4Dz/wHsvE1vFOHyF3LtdaSr87NW331VrFMvkLiTY5wQEr0vINAKHPyH+heNod/mNcKcOXr9tfxpQPbZwOvfiK2TV64+4JSlruQJ5Ymta0/eNMAWouUrrBKDAG9NKlsFbL2++wur1bZEyq3IrnBIlJBNH6IPy2s9RMujbP8JbxF35dD95Ej/qjkqgQ4nE0PNE9MYBn363x/dTBt/TvlGxzzhtMW6+0wTmdMAPa8nPMLXo4hnLjqgcAa/abG6SeCs7KPnAt46awYM09j5G2jDUWoh8PGvgfP+rjbjnZMtOQwbCM8xoPImWoseoOcuJwUT9MZ60kSuK3roAoFAIBAIBMmFezDw9t10AsGxdynydO+fFckdQX4FMOhR/tqubL2HLILAsTf1Xup7lqhybp9cQyQstafQ3p9T/pdPsgio877u3AMATR/SGtl179CSDxe+xN/T7iTakg7YHbRufChkjWwMtNE6zm3V6m+o52KVRLfqTZ5IMtPUAn4OHd1M1zVFMVOOPq5c3unSkQYc+U/HedTfrM5oGadZNxbUrAeCTJR8PGOvO8N5mDGwlPMvcq88fozcg1RbeoI0jwuGSBxOhz2tgD7n2lLoaIbqtcBZt0V9MyJyVquBstXW2jthkZKz0uq7X68UGHTOsInIJsUJIdH7ArjwnNZqPrzJW6+3ege8QMkSFVLUWYcpf7qSeQl46cSFzYeUBTDg0UvBBJmYNONHmvJIjcNDu6eteKa2OtKtZxmmkCghC+gXhtZ9hg/brTTxbO+nNpKRBdBzFKh5XRGygSZrlnajTEyeunfOOH3SkKNv6evtWQLM2KmXiSl5wpxgwkrYj3FO51gzQnhvTyB0kYgOKLxYWf8pWN0kuDKB1y8JR7Y81JWw3nKNkn+ykiE7nu8FZTjyHFX6bDrJqrIVKqys7bD+utHfNiBWi56CaY5NflolEfXVKSOnK1cIdIFAIBAIBIITAXeukorQ5bwqWwnABry/uCuBDqj9a0qaIRdZmv6eviae7PY10fvk4seBl0v01w36gT1LCYclm0omyRFmdgfhxbmC18ie+BjwYlHsNfMr+HMGALgH6H8/al7Yk1XDWyDUsf/u7tne30g7HA79jsEIYfDupmA6v6QW6GVxR8+1nsyUkyqJeOXqkF+hjC1sTjtiHPwNKrIgFOr6vuRNB8b/UjnU6UjM/Aol6ULNTRPp31pNl1mVZ+W4h7Yj1qPZuediShCaDLCROPMB2JTkUrv8b9g5LaInbsWTH1ARNzpJqtFz1TwC8V5z7R1QrJd/AswRH4nkwosDQqKfSFBEG7cYNewGyp4Etmr0pspWAPv/SlQMKu/QMXcARQ90zUbtrevQ59URst7jSidMJy+z87ZwIg4CJqkJd55+HOLx0M4a3bNWPGPSzLd6PkQkHtLQive7zxCmldJPb3UsXgY0f0x7ItgN1nLOs5kLiXTnAhMXqw1u549t/nSVJOfdB/Uexp/8DnAN4ElMyoPYqpQOt+g2fKDGiDK2BFroeb3pcqUb393QxUR0xE2JgalNgjsPmPLH2A133jT1+8j4dzc5SjzfC0D/TP1NsTp8QJgMnwlM+ROw/gL9dWs26NvDadF3aTcxxwC1+RDSXCAQCAQCgeDEw1NL7w8rb1R5pHSJ/gBFdnO5yChZDPcA4J27+cSN6UNVvq12h7AclVjQW0df12bn8yf56vlI0aaPiBxTn/Ia2QjR3qq+Op64DxHOdnlT6ajomlcAfz1Ioo0Dq+McAN5njBCTnzZfX3suN5xfKFncTd8DLt7Wjc5FIWYOdXIqLHkiVtKzc6QsJXkzZqFSRdDBWwdsuiLs5T+na188R2lJ3Oq1fBTzxEXA2kl0PynP+HjlWSkuZeKiWO4hrxw49Wogv5wnwjl+xuRgdSLhHgzsuEU//1oPK6McNW8jXEh3PfkBIBQkPNFXAUUP0+PHtpcxpgA8D2XV2BInhEQ/UeA8YG0pvKVu5x3KChitbb7zDuVhrIPdpSQxdKTX2DtVOYVAC3DwBfVPh6IHmRfBYI3zN+szdo+7h24PEJ81qbvkM9fW0uV6CzyQWIiIadG1p1rzfjdmce6v/7h7j/OeCMWL+etyns3cx8tTC1TO1HiBrFMb3LKVwJbr9IajyELWDhvfxvZ7mgw1hzv+Lt5Ft2wlr8c1kRm/tsNKN767ERZGHfFWWkc8+0ygwCB5Q4V9xpMwmCOXqffTqvXeV8sfLCY+qvcCmfgosPYc+rqJWq57WgJKIBAIBAKBQBAfTPtkTsIj0MjnIrvwZX29oNeQkNRLcwGly4HCS/TnboqQjsDXxLc3sj+PBpWEMgJ/s57wTysA6pp44j4lVU/Am6Jh45FR7S6hHWjizwoBgxMax99M+pWe04h4hVMe2lZzdJnawxG5tTtpyZuNlwDT39Dfz5VNe/mf+xzfVkcq8K9roqKYwxzWgb+pqGLdM8srBzJG6OUxS1eYz1TUGJWtZoxrM9XYUQaKeCLZuTPwiYQ7VxlUtlwT5ahYoXI3bL1aX8/Eb5k4LGcW7YkeCvL8FtdeDpy+eyLvWRwQEv1EwOQ5WvIEvRgBwKF/AllfAmxhL1h/C3BsC3DoH8DYhcRNgzw5Wrqcbq+vgU5i8tFTijTjXgQuKV90vcg4UMaACEzWJKvZecmQlQ/5JBxWiTZjKNYci0lH4/TobUeYePY38ps+u8taIkXTx6v1EL/BbTtCZFKfD5Q8rjyNu/usuWfmSFeJdKjEFdsX0B4tnB4X/PQ9AcCV3v3QRaOOeCOtI54+UsmjUJss6j2a+FhiWv5WN32JjIO3Tm/V9hzn3+1ELNe9mCVcIBAIBAKB4KSHt55PxunMoOs6MvlcZA6irq+Bb5OvQeWo0p3xKmd1eBFHk4bpw/jrRiQOKT1mSjLDRGg7s4DNP9LvZ1NcwIdr9HvsD9coxyPdvt5Tw9/TJKNK7rF/RZ+tOadBgD9LxBPBTJ1fOK9wk1dzIu2hiFx/Ez+vyQgLhl+gCMwIUtKAc/8M1O9WUh8RDqv1EDD4fBV9rvOML7oP2LFQr4iwfb4iujmHLWqMdFEZnctbDyi5Icoo0tPqBJ3b3NPOV1YlWbj3geOwIvkUOXkobvzSh6prR8uhOjJ4HirjNDpiJskGDSHRTwRMFvFgmxLd1y1G/kZey8vfor+uv5UnR/1E2A6gJu65fwKa93f9fdow4Px/xvch0X3EG96nx6Fmg3UtKqsyHRFoQ1YMyTASIdqoD5vnsCEsirMOWo0AuJtvq+c4f13YrH28TB4QAWJe546PJdCB+J4198xGzaMNGKbEFZwel7/Z+rwG9AtrIjrinOQN9x41f8rfM9FNqMl6b2kccoGjWzQhe1cloEXPINHvkEAgEAgEAoEgMbhy+LNzSjq9N4eNlyqx2ZUedLQ+tCmhvSPd4B1fqycNj2+j25pXrrzDS5/U67+XLgc2TNcn1ax9xyBpupmJsl0CnH6dZnynd9X8jt7zBtr4/bfnGH3Pyc8we+wf04R2K+HsFQGX/NLk8NV6SGmft6NTZDTnIGTV4cZTAxzdRCdJ5XgCk/Y7laDWnauMFAdf7MidlpKqvMkzTjdE17sUSb73TxrJ2DuBo28Szk7HgH1/4seBJNEZzs1bq/99BM2fWuMB4lEnoIjyZDpfWZFkMfJbNr2eesADHPyHvkrNeiBEOBVGlAC8x4kcFqt4HoqSyDoBSVyFRD8RiCeZ5Bm6xWgaMOJ/gHfuoS07Jcv1izmXrBTgy1PS1D/dR29AqXWPVG4c9iwBLqqKJTLjIWTj0VOP/F3cUi9xenZbtR5SRgYOpo+/lQiACQ/x13Skmz2FrXgRc14gAO3pMXAybUVPJAyJ0+kzEeWsHhez+Sicodrackj/8efC0azqiHPg3iMTWOmeBGR0AH4c2KTLdUReh1uVLFB3tehNiGezLSS6QCAQCAQCQfLgyOJ1sMtW0frQsPNSJbABwy7rqg/dckjdk8qfVLfLnIzT36I/hzjSgYu3K2913Z41pR9QeQPhtXszcN7fVDRtNL8wYREwaIp+DIoXAy+X6dtZvRaAj9bJ3nQFrfntb+D15ikHquq16pxkOutnjY7dZ3uP80aRFCb3l8/g8OWrVd63FLnXXYclk8ON1+BY6W2meYnUAv7smMqdfULAvj/H9rPwYlrSZtIaNS84VYSiB4GXS2NvZ5KJ4fgkriw1n78uBRMPYOL5uHPs1utOrPNVt5ULOsFTG/usI5hKSCa11z1GlwX9QNVsIsfZ9WqOaROh2ns1AlxI9BMBk1XHkQG8drFepyrYZtBYawMGlsUuYi7DYh0p131sQ376o9dygL8uR/Ry4+BvVgZcjpClFgbTx8tzHNg2t3svWDxazc37u5KjnqNAzeuKHE0fYmiTpi9Og/d7xMuBI+67GwEQ8Bg8Lhz0dSOwooOdksrflwJHWAPWw5BMYY0sUW7Q4/LWAnuf62royp+u/jV+RFheV6pNr25hrZqjNs6crrkVcGN3dLP1RdeqjM6kNerbSG02376LIcNXKO8byoN+3C+6r0Vvgu84Hz7sMxjBBAKBQCAQCASJwV/P62D7m2h9aBtUIjydh+wHq4AJDysyLrWgQ+M5FFKav0UPAtvmxEZAlixV5Rwo5yF/syKgqD1rw/vKQ5aKZB69QJ/sb9ddQP9ifT8b9vCyh/5mXkKGOhN463j99snP0PeMxyFRB89xYPR8APZYh8POXvM6UM8kgoCHJ0CB2DNwPI5/5Hm7P/D2QpqUnrSaP0+NuV3N1ehxGHtHuK1ETiyrkja1O3kOy2bTl1FJRdvLGT6JK7O7+RyElPQRYD2BZSLyMlbz73GINxeZbi54DjN8koGfCfroslCA/157jwGV18WWla6ONe4AJywCXEj0EwGT1ceRRutUDT6Pv3bbYX294d/j74kU2npTsgw4RnxIiO9dO7hwNqP1azBNyHKWJlcO36ZoTTIgvheM88D21AJNHwJ7/6gJUTqjE+HdjdCdkieAwq/pw2HypgFwWLO4eRjyzstkzh49F7Cn0HVNYJPpuujkl2PvBGp36a+ZyMIKMFI6Bp0+jijn9LgCHkV2Ry8O1euAls/Cxqpuaq0f+LvaxPd0FnBu7PYsAS7aqg4HuqzuVq/LyehEErNSC3bGMD7p8ojvM9p/DUDOmT0b7uXI4j1EuJBRQd9G875Ynb7O39umz1Siski5MxvIGJ68skTqmvpCRcYAvAGXuyd3zUTay9UzRYlx1+Xaa+oLB+6eVttj6idXN1nPLBlzyFRudS6Y+ml1/nHXNb2DHKz201Kyvjiei6kvyXh/kzVPEnm3BX0L3LkHUM+fOnf3LwHOuF6/lxs9V52bWg/FajxnfgnYdpOG4HxF/b5kuTXnIUAlaKTyJ5kcVdz96WR/Ngfw2ldj653/PN8eV5xEXEy9bF6Xm3NoikfKUvv7LPVeD7s0KnrgoHqGriz6e+PI5EnXmg36e1avpfW1x93D94N7ngEPT0o3fUqfp0qfVBr3U54DUh5R30FnNhDwAZuvBM7/m4p2iG5vPDmxdBEAQByqCK365KEZp1p33OK4Js8R2qBSsgx4aSJ9XasJLFl5GUOkQzyJdq3ApDBA8TfFS9U3RWdgO/qWIYfeQX1b8iviyCdRp/99WsGJN0J0gpDoJwImq0+glf5ImxJiUBpDSFGkbHQW4rxy9ftggLaMbbtJkVu6RY7zSI0QvRTitX5FwxT6NPkZ/sXlFjnTC0aR+t7jhsStT6px7E7ozrbZwPj7wollNIR2Sj9rIWBOxrBxZJMKM6SSw3BeARzieWa2FGDY5VHJLw8CdgeQd37PL6wRUM/UauIKbjGqe4e2rjoz6DJj6FgdkDWqZxcHbuMxcAqw98/6ebLxEhW6mQwZHS6UMiLtQ+nmcYeARHIaUHAawocnPdXz9xQkH40f0tEOmacz5c8AaKXrIh3Yeo2m7A8A6i3ec6X6fyq6BXa1/pDXpSJjVgF2J7F2PwMEm5l+OoCt1+rbk3kaP75k3acA+OkxsLt4YzM7ftQYGcooT7YIyHuuAhC0Nn72fsCWq5l+Ms8TIWae2GKNv3E/Mycxr1eFn4su7PtpIMi8K8Y5H6Lr2tOALVcR92yjx8DYTxtRdwXUPNGNHzdvw/3kwLXH3o8Y21+p8eHeB9Lh4TdAsIkZA6qfiXynuGdmaE8i90SK9Xdb0PfAnXsAZUChYHcob17KW3r6m4j1KLOpszxHcAZaDc5D7+jr5k1T3uMUjI4qN9Nn1fG/1NeLJ/rUndt9Zx6TM10LoV+eX6E8762c/xxZwO7FtPTjpDW097arPzD2LmhJ14mLgLWTyK6S+tpn3UrXATqep4485aIDAGWwpPTS/a3A+f9Q5/5IBL2vUZ27z/uLcj7StTeRnFgmHfYUt94R6u17rEdcc1xT2nCg5VO9QSUUAgZfQDsypg+3mAOOGR9TFLwp0W4ioLgQjr+pmkPzg3uWADN26g0xphx6pkhtJ6GukYg6QQ9ASPQTBY5oO/Im7Q3cL4/X/U3J0H8wHW7lNarVSFugQss46w1F4O1ZEtZmu9Ga57LJ+qWDKfTJX89kC14KvFRMX9vqC+Zv5DdL/kZroTtn3UYT2uMfsGhxc9BGmtqdytt32+yuH8VEpUHieWbpI4H696MKbUDaCCWHQ4UuWjHEmGAy8JjmLWlsYeaXyfJqNXTMKtis20uBV84DTru2U4VOh4hkyehwoZSmxZNCZLPd09Z9XwMfjmZ63oK+h+Z9sYQMENbpm6nmNVVu8wFbuLpPEfWaDfWYe1bOBIZepi+r3qDCHtnr3kDUXU+HTAYagMrZ9HUnPkaU3cD3havrb1AeXlw/KQNu2Wpr47f1BkV0UGXn/Jb2WuXmUfX6sNyXhfEbeyfdT+55Vt7AzxOyPQk8s8g9tfuiD+moLNOcr94A7DOMX7fvaehn5Y30+FXOUtqd3Z23W2cCk5+mD8ZNn5nbo+vnwRf594FL1qczjsUzBsbv1I30GHHPjGtPXPOE+P6xfTG824I+CubckzdN7T0LvwbkFsWen9sO81IlgD4KOftMvkn+Jtp5KHWoKotuc4RgDzJSMFYdVWrWA/ZH9GV1u+IjMbube8mdyyRBXaEMrRTRZvX8563l9+ZtmvNqZ+e0tKF6DXzAQGrb9PzMkX+ZjQGUYbN0Oe0JDAAZI4APVhDJdPsBrfvpCPpTr+STeVJwZVvXYT/4T2DXvfrrjrszKmFkJx7ABOrMHmgDqubq50N+Be/IGApaS2DJnddNxqojb1lTUojASnSVKXntWbfqvykDpwCuAdZy6LU4eK6T8mI3cQjJ4Eo6QUj0EwlqsXFmAq9W6K3eLfv4JByuXODo1igCdLr64B98Qf3TwUdYn00YOAWAPTHP5e4uuvHooA0cTch0HOYXOasvmClEyddItNUQupPiBo5V6gntVuIj0n7tRv1CZnfQRpozrgcQ6nlpkHif2bBLu9534JSO+1Khi1YMMfHAKlHOgZtflGW1va7F0LFEQMrdHFGee+8vidqcTQem/NEsqWRVRseRSW8wqPFpvyfjNeBvphPhWLXu+wxz3lQu6HswHb589XQ5Vxapa7UeVV69Tnn16MCFPZquy9UNtPHtRcjaPbm6CFlra/Va6+NX84rylqLKvEfowwk3j9IKunq4RV+XGz+qPdVr+Xua5gnXHqvPjLsnF5UV19y0MH6J3JPrCxtFxszbmlfUM6PWn2S899VrwSbr8zdZf1fY9jJjxD0zrj2JfMNMfeHebUHfhD2Fl6oMhoCJjytS0ZkR9oLNVufn1GFKSlUX0VC6HNh5Wyw5X7NeJePk4MpWZ3odgj7APUh5PU94qMMr19eknOlC1FoIg6MKkzQTUN7xun1yyRPJOWt5apUjn9bBb77iEDii0kqbTMlBuWSmrYdiE4dGULpanYF062V+hXpuOhmdMxcAw74bK2XZ7rEL2rBZOQuYsFivD51fAdS+rZ+bgJq7XAR9yROx1wTMRK89lfeWtuLk6EhXc37zj6yf06gccdy6RDkyfvxb9V5aaQ9n5OKMVaXLgReL6LZGHCcpopzLucZFV5mS16ak8R75XaS0oiJ2KB4lrUC1i2rvztv1bW05lLg6QQIQEv1EgrLU2d0qhKQLwhPP5gA2/RcdVnbe32M/4NXr4iN0uCR4qUPUAhEJ+UlJVZagnDNV2yiiN57FtbseoPHqoFmR6bD6gplClOxO/e9NVjN3f3qDEGimn9lHT6m/0S1kZauAj3/HGz6sEMQcEn1mJvR0e5N1Xdcg2rrqa+ItrzrpmkQ97uOBbgwCbcCexzWeWuuUpmAixjPu/XT1pzdgGSMMnkZp+ncJiH1PgO5Z93Wwqtco6LugdPjiKbdqVDHWY+4J0BEapsgN7rpc3USMR8bxpcaIqZdIP031uWgSNuqIuaexvRajmXpjngB8e6lrW9XD5K5pak8i9zTdl+yn4Zrs98RiexIJdza92+y7UpdA3SR8G03jwJUnOSRckAS4BwM7bqHPPcXL1JkqOholQpS/80uC6L0ZyBmnv2dKOr+fTUkH3rhcneHSCjvKWvYqsjvYBrx7X9czff50oPhx89nRqqMKd+YEev5M5Kmhk6A60sMJBAk5iAhR2d02mZKDcuW+Wtr4tmM+ULEl7NkcZagpWQq8fYc+oet/nlTa0tS4N7zPGz6LHtRHLIxZqK7PybmwckPENzCiQKCVqF3F57Wa8iwzNxknR1O+LKvnNNO33GbTGz6KHlRGNSvtYaO8w8YqneGo5SDvBOptBBo/DhPPUd+MslV0JKIpusqUvLZsFT13reTtiyDzNFqBYOKjan2Pvm7hDKDw4p5XJ4gTQqKfKHATy3NcvaBV82Mzeg+7XHOxTpYdipjh9N4i5ee/oDYQ0R+L819Qlvm9z8W+mIOXKK9Uq9ZpKy+YMSEpl2CC+Xgl8oKZQpRqNuoXsuPb49OZ07XLnUc/swvXxW48APXz1us7tNh7UrKFQyLP7IuEtAK14FSvjzVIpY1gLK+rFEmcDI97K/DW0t5+Ea9HK55a8byflO5i48e8p5HnuFqUdZ4IlmSROkFnCOQMJnnlqlzw+UI86yhZZjCaUOXGesw9AfqwbTqEc9fl6lrtp+meXF2rbY3nnmxfmeghNuqIuaexvRajmXpjngB8e6lrm6KykjF+idzTdF+yn4Zrst8Ti+1JJNzZ9G6z70pOAnWT8G00jUMiCQ0FfQ/uXEVQbblGf+4JepXkKSXJNGoO8Po39Nc+/Vr97/0tQPEidZavjibCF6nymASikfN8SN+e6nXq9xFNfw7U2fGUbyjiP/o8WreLP3MmCp2HrJchBUfNo8+xiRCnXHJQY0LXTLrM3ww0/kdvqPHUKXkUKjltwBt1sU68jonobfpYf89NVwBTNyhSX+dBbEzySZQPmKwcOnXSKt46Na4Ucd96qGN+dWdu5k/n82VZPqcZvuX+ZuJ5Hk3s3MhFUHDSPf0GKxlV3di6cpVMns6RtukTQ9QbE11lSl4b8OifpykXXjzvb0o/JelkdykH48i6bIpA6SWuREj0EwHTxCp+XGlS6zJ6B/w82R0M6O/pzOQJHWcmsOOnekuTLQUYfoX+xdw2R73YVhZdqy9YokR4MkLSuDaVrVIhe7t+FvvMxt4FjLwyNrlovH157wH9MzN94IOtiY1Bd6MHkmW8SEZbkw27M1aTNL9CWU/TGcsrkLzNbXdhCoc0JQUB6OcSz/upXbDTgQ3fo6N0Lt6mb0c8UkMcSEPgrzrC8nRGEQkH//zBlWtYR7Ppcq4sUleHeOpR5fnT6cRcXNij6bpc3ZR+fHtjErDFeU+uLmzW2ppfYX388spV9BBVxhnJuHnUckjdV2ekNI0f1Z78Cv6exnnCtMfqM+PuaYrKsjo3ufYkck+uL1xyPG7e5pWrZ0YhGe+9KVmfI8P6u8K2lxkj7plx7Ulknpj68gUygL/++ut45JFHUFVVhUOHDuEvf/kLvvWtb7WXh0Ih3HPPPXjqqadQV1eHKVOmYMWKFTjjjDPa/+b48eO46aab8Pzzz8Nut+M73/kOHn/8cWRkdHj0vvPOO5g1axYqKysxaNAg3HTTTbjllltOZFf5vWXt2zzJREllAYpE0pGGthCw4zZgQJki4TvvSXfcChQ9oJJRbr0h1mFu5A+B+ncYL+IWa2cbdy59z7KVyTtfkFISKxQx2HY4ts7AyUkiTvsnkNDVzUftO7P1bR7ybUWg687rKf1ULjIymanJeOnW33PMHcqAQ3kQm+SGnFl6D/dxdyteSCdlMu5eXvqDix7i5uaIH/Da71bPaWWr+fXw6Fv6sZ32Kn8/j+GMDHSfeK6cpRwkty8g+D8P7dxmkg7mxs9PyBGbyk1a6qb31+RkGzcfQp0beh72E3ankxmmJIshL3Bss5p45z8PnPucekHG3KHmwrv36z+K7z2grIM6BPwqnCivvOvv88rV7wN+vk39BuvLatYrC74VmMaBCzuLbIYu2Q1UbFb/jYQJxQN3LpA1WoXnZY3umY0D1SZnNq079t79aqGy0hdu/LzH1YKjm0OOdPXBtDoGzfvUYv/CmcDaycALo9XPzYS2n2l8Es0oDaiFp+F94OgWoGFPhwaX1bYmck9THc5w5Al7cOecDQz+ivpvT5GtVtpLwRgOmc6Xm56LlbnpzutI/rTx68Abl6n/vndfWFufiHZIRHaFfZ4/ViTI5KeBGW8D5RvVfyc/DWSeau6PoO8hfag69OnW0bKVQMZwujzk4uuG3ES9dOv3LF0B5E/Vl+VPA0pXGq5LlOeXq41sJKlaBPkVQEoW315HFlG2iu8LV9fB3DN/Gt3WSWviGL9yur1pw5gy5rvNzaP8aSrRmqXxO53uZ/pQ+nmWrrQ4T+J5Ztn0PQtn6Nubcbr1OZ8/TTl2UHVdA5l7Wuwn956VPqnapJ232Xw/ub2RqT3U2BbO4N+HSLI+Xbmd+RaVrqD7afxOPUmPH/fMuPbENU+I98z43n9xDODNzc0YP348li9fri1/+OGHsXTpUqxcuRJbtmxBeno6LrroIrS1tbX/zfe//3289957WLduHV544QW8/vrruO66Do3mhoYGVFRUYPjw4aiqqsIjjzyCe++9F6tXr056/3h0IleM0kCM3FPGqWpf3b7vvETlJguFgIP/0O9JD/5DlVfeqPd+33YTcP4/FOHe5bqbgXP/pDwz9/4ZaPxQOWk1fqh+bt7P98NTS9+z8sbEzgUUWg4xUhIzgSl/snZdI3G6Xz9G/hYg4wzlxHbxNmDaBvXfsXcB/QqBtHzEeKS3R7TWqrO07rmc/wK9BtudtDdvbpFynKTOhY7s2Gt2vvbRzfqygZOZfCbrO5K2UtdNSQWGXdGJQ3he/Zw2TEmrDCjtyi8MKFVnQ8pY8P7jShqEAjc3q+YqwwUF0zlt22x9e3fcor7pumdWtkpFZ2jvZziTms7IZFtNvNhRmv8Dk2w4kQg0q/JHES113bsy5X9VOYV4uJLe4H0MsIVCXLYKQQQNDQ3Izs5GfX09srIMYaDROLpFPVgK098EvEdjP0R501SWeiqxAKD0uNZOiv39xTuA1y4CytYo7bVIkpKWg8DWa4ALXgZemkBf99zn1Augbe8mYNCX6boUTONQsVmRaJ93NLyvXmYKl+xWRGF3wY3fBf8EQn79HBo9F8j8EpA1ir425eHgqdXrRwNq0bEaXpcIOAtztId/5/JE2mqykFLj1/A+8FIJ7cVw8TZrcyHR9nYXjR+FPayJcMiyVXSikmTOoeb9wMEXY6VyCmcA6UN6vj3cu+1IB2bsNOs5dhMJrT2Cnhm/5n1KsshXpyQDXLldn2fTZ+pQHil3ZitCJ1llidQ19aVLCHZUZEyX71xUxAh3T+6aibSXq8e11XRdrr2mvnDg7mm1PaZ+cnWT9cySMYdM5VbngqmfVucfd13TO8jBaj9N88TqczH1JRnvb7LmSSLvtgZ9fe222WxdPNFDoRAKCwtx88034yc/+QkAoL6+Hnl5eXjmmWfw3e9+F7t378ZZZ52FyspKlJSUAABeeuklfPWrX8X+/ftRWFiIFStW4I477kB1dTVcLhcA4LbbbsNf//pXvP/++3G3L+Hx4/bB3lrgxfF03Yu3Ay9NjP19fgUw9FJ9YsfpbwCvXkTv9y98GVh3Ln3Pqa8AG8pjf1/2K+WIEe2cFfGkzhlvbc8KWD+Pcqh7B/gnM7Yz3lbn2eh9+6ApwD/HWGurpxaoe1s/RuPuAdKG6pM3ljwBvFqhNMrbuZJsoOWA4krKX1cR+Nx5wd8U+41r2Q+sI3iS859XJCPZz/dVTiftOXelas/BF2Lrnfc88Dpz3YrNaryjdffzpgPj7lTfxsY9neZuv46kov56Pb9Q8gSw/nxacqTiLSXXojsje2r4uTl1PbBBI7djPKftAZo+UufDtMJOc+yAOhdmnK5+1q1L1Ddj4qN6L//IOBQvpvupXYPDZQ3v0/MEAM79M1C7Qz+20zfR/OCYO1TuQipCj9NEb9ijzrFUX0uX6/mkxo+U8SO3KLa9tTuV6gbFE5i+U1/dpfJRnCDeJ961x9HtKwu6D5Pno3sA8M5demtTi8HKHGjVh9/4m1S4FKXpZtLG4qxYVi1urmw+LOqLojtosux7LVr+ufEJ+oE9S4kwLpv6YFLgNpqB5sR0wHpaWoWzVjZ9lLjWdXfvueUa/Ue8faNuyHLNWWatoid0yaJhCod0cd4GcUSgWAnRdOcCCNFSORQSkRriPGGSpeco6H2kDzV7iZ7IskTqmvqSVsAkHMql5zB3T+6aprpce7l6ptBP7rpce0194cDd02p7TP3k6ibrmSVjDpnKrc4FUz+tzj/uuqZ3kIPVfprmidXnYupLMt7fZM2TRN7tLwA++eQTVFdXo7y8g8jNzs7GpEmT8NZbb+G73/0u3nrrLeTk5LQT6ABQXl4Ou92OLVu24Nvf/jbeeustnHfeee0EOgBcdNFFeOihh1BbW4vcXP1z9Xg88Hg87T83NBiS/3Iw7ttXGaSVcmLL88oVaUg5oDmy+f2+w3DGpc6GuWcDO2/jE/1R70qi8oVWYLqmv1G/by+YrjSydUlHTbm0vMfpCPBhl6sy3VzYNhs4729KMiP6bDPlj0AwyJ9fWvcDVQti50nxIrqtxmTPdcDAUbQUUfESdY3oe5q+i65sIOUUYNhlwOhOckMth4DUU4DXvqqXTznlEuDdx/Vju/NWZRTYeTuhw95Ccwzj7uHbm9IvVnolnnNaMKiMEHv/pD+vBv1A5dUaqaGViuTVjXvrQT4HF+y81CdCNDnPIWME8MEKemwprf/anYrs3jpT309unfMcNeQbOwpAQ6IHvMAZ1/N5AKizvDHK5FNrvE9Ekz9J6PMk+onSb0sqTEkWg54OOZdoctkEf5M+CYIrh6/nyuHb1HJQXy9vGmCzqALkzgMueBGo393192nD1O+/KMkmnRZDYUzg5pEjg9f389cD0Hw0TRvNcffybeI+fD3tDQ2YJW04WDVemEhg3Uc8Mn4lT5izXPc0jKT14Y6/647GfcbpKrSv87em5ZD6PWdp95g28YbnwkUeREIMR93U9bu5bbZKgkP1yWqeBM6Q1RN6jgKBQCAQCAQnGNXV1QCAvLyuZ7G8vLz2surqagwe3FXu0+FwoH///l3+ZuTIkTHXiJRRJPoDDzyAn/3sZ4l3BDDvg4NhydPoZJ4RydMg1FklOmqhtYbWaXamA+8zzkyTDHI2nPMal+iP0zBORL4wHuj2/KYEwAGP/sy09Xq1rw+0dZ849TfSY5RWaDgT3Urnh5u4mO9Ly34VQT96btczSChEE5wmaZDIM6EMiZlELi2ANww5shV5OuzSrmefgVOU9A01rzlpmpxxwM476TNu6QqaYzjrVv01I3D3t3ZOs9tpgwqgzuVaqaEbOjy0Y7TLjwIfrNLzbR+sUvOE6ufBF2ONRpGyI5tVJIBOhie/Ajj+dtQ9w/Mrcs+SZfpv2IRHgCOVUXMz3N7tC/jzsTOzI6JGl2+s4k19PYRoaR9AGX+s5gGgYOJ94snXlgD6PIke0W+7+uqr8V//9V8x5RH9tt/85jcYOXIk7rrrLlx00UX497//jX791IL0/e9/H4cOHcK6devg8/lw1VVX4brrrsMf/vCHE9MJk+djy37aej3kW9aSIJx6NV8vJY1uU8kTQNMHeg/3iHXKKkIB2joI9E5SyJ6+p91FL55501R5d0N+Iosp9cxS3HybvPUEwXmY31xMfIS/LvXhS4Y3NMCT9iYNMJNut5V7AvRHvHotEGwzZ7nWZbBPxBuKa68jHQiBXshYj7Ih+s1X5DlSZHfJMj5BDPdcuHnU/Blw+jW01dtz2LrnXeTeMe8hY8gyIRkePwKBQCAQCASfcyxcuBALFixo/7mhoQFDh1p0uDHttwJNiigqW6OSiHaWPP3XpcD5fwO2XNe9xJj+JoMzUxN9NuS0rk2R41SCacDsxGdyXuPOqqSDywqazM2vAGo26O9VvVadE6wQp9wYGT2/mTMc/HQ9R7pyAjz6WOwZZPh3gTPDczma73DmxPdMuLHXRc007FEe5ghpuJs5gL8Bsc50NvUfVxatFOA5Ro/BwHNo56Ga9eoMTJ2XajaYxyHuZJKdEGg1nLtbiLJX1Flcd/721vFe1p6jdD/TCuiyHfOVLHPVXL1UTuN/gM/+oL9n0Au8fbueKN95m0Ye2dYxBpxTl2sQMIB4rnnlgGuwfm4iSDsE71kCBEPAl2YDRfd3lU3a/hNFsHNz4XiVvq3J4n3iRJ8n0WfMmIEZM2Zoy0KhEJYsWYI777wT3/zmNwEAv/3tb5GXl4e//vWv7fptL730Uhf9tmXLluGrX/0qHn30URQWFp6YjqQPVZYfHVkWaKHlXHbdq0IydDq7pU8qi5IO/iZgdLgsut7oBao892z9YtV2GPjPk7TFbYIh/IQCF26V0k+9RD2sJ2xEUryljxtCYY7HaqyZQn4i7aE8aLmkrID6kOiI0+KlPMFpTzVbtrVj0AMSHjpw1sqIdptWA2waLH/ujJnSmY+4t46v66sNL55EWJkVcO0dNU95b3PGDYDeuFEbGo7s3nYTMGERUHl9bD3Tc+HmkTMTePfnjNX7cfq6JnBheZQhK30Ef80vilyVQCAQCASCLxTy8/MBADU1NSgo6CCSampqUFRU1P43hw93JZD9fj+OHz/eXj8/Px81NV3PJJGfI3+jg9vthtttcAiKF6b9lr+Zljw9/4VYGQSgU2LM55QOdDRM+31vPX02LF0OVM3T10tJ46/rZPTi3bmKK4hO9BlJqMudw7jzsSOD3vNXzQdKnwAqZ2tkTh4HXi4BCV+t8tQOesP/fLEkuNb7fQB9TRPRxpX7m+lz5YTF6pnpziDbb1a543Q8SvVaYMxC5VQYPQ/GLFT/byUPl7dBeQpTHsRT1/ORvef/A3j3F7GE7dBLaYLd7uTHljNm7VkCXFQVeyaNJ/KAg9HoxERuUO11ZQKvXxI2uj3UlQTeco3Kd0CBM+L4m4GWvfp5EvQA7y/mPbsP/F0vf+RIB8bfr/gFrZRsM22kSStQHITum1G2Ggj5gE1X6vmkc/8E7F4Ue89znwOcqWHZ4ehvwmIl9VK8RO9VX7wE2P9X/fiZeB9Hpr5eD6HPk+gcekq/TYce1WYDYhPg+RpUGEfhDCDgo61mB/8BjH+QIE6PA6Pnq5cwRhO9RVlIx9zeyeqTpSzW7sEdmcd1pFjDHmDCw2oh7Pwi5FeoyW7aKFDgwq1yi5KrJ6y1miE53tKOdODV6fRCVv6v7of8dG4PRWRyVrxjlXrZi523qHZSluSgx4JlG8nT4eO8Kup2AeN/od+YjJ4L2FN6/p6c9whg3shH69oBsWFlFMiIBaa9eVPpZ310E+A9Zs2QZTKaFN1PR7Zwz4WbJzY7720QCtB1ObBRFD9W76Huewwk5vEjEAgEAoFA0AsYOXIk8vPzsX79+nbSvKGhAVu2bMHMmTMBAOeccw7q6upQVVWF4uJiAMCGDRsQDAYxadKk9r+544474PP54HQqkm3dunUYNWoUKeXS43DnKX3tnHGxxF/dLp54TjsFOPYW7VFJ6aWbCBtHBvDaxfqzYcCnCNQzf6okQSMkna9RnSm5vWXE25I6525fQMg6zKdlHUzRxKVP0nv+A38HzpgJjJoT6+Xvb6WdtgD1d2/9kHYsokjg0uVA4dcUZxKNloMJnOGYCPBBk/UJZoEOuRJdYsyp64GNl+jnwcZLVOLVyhtpDffix+kkqQB9xnOkq/o6LqB6A3Dgr3rpkPp/K8PSu7+MJUeHXU6PHcC/Z/5m5RxtJfIAoM/ATiZHF6CIf/LdHqCPDnfnKY18XeLaKX8EHEw/TUactGFA2v5Ov7ABacOBUND6GXfUPH0i1MjPk1bzEemUZFBKv9h6QNh4NgcY+h1aGmnopXq+o2q+as+On+q/Uzt+Coz/pfK6j0bDf1S0e+UsvSwXl6+tB/C5JtF7Sr9Nh57VZqsFmj4E9v4x9uXLOgNwD+ITbvobAJzS6YLhkIxAK/0h7jcYaD2gCPFIdmJ/i7KaZdtVEgkK7kHq5ZzwCICHw3pwkQ+aQ5XH0+fojxtnHUymnjC36B7d1PP3tDmAAUR/8qYpYloHo24b0x5O6qV0uQoJ+vT3+pAgR5a+rfkVagNnsmzr0BM6fNQCSfWz+HFgx616i+6Ha9Rm0Qq4e5atUpZeHfIr1KLDbd5qXtXX5cLKALOXAin7wyzmiSTGNBlFWmusPRdunvgMhk1TOYV4oiiyRuvHwmrCUoFAIBAIBIIkoqmpCR9++GH7z5988gl27tyJ/v37Y9iwYZg3bx5++ctf4owzzmiXSC0sLGzPRXbmmWfi4osvxrXXXouVK1fC5/Nh9uzZ+O53v9se2f3f//3f+NnPfoYf//jHuPXWW/Huu+/i8ccfx+LFBn3pnoQ7F5i4SDmkdDn3hAnZkF+RrrlFsedufxOfINTfoCd7HGm8lKcjTUkg6s5bw/4b6JcHVL/a4WznbwkTwEMUQVo5q6t2ct50YOwdiiiizgQTH6O9VQH6XGnaB3M67IAaX52X/4ydvKTNkc20Y9Hkp2liv3IWMP6+sGNSFM+SPkSdD6vmdv8MFyF0dURvw259vQhS3PrEmCn9FIFMcR7+RsVN6IheuyuWQI+MwbbZwMSlQPPHsfVqd6q6lATmiO8BaXl6L+IR36c97o9uoTW9Izn0WOeiTnK13QF3Bk4t4O/pzFLEdWekDVPe5CluvRFn0mrgvQdognjyM8DQy4GRP1BcTmdPdU8tPUaFX1PPRZdoN/tMfgw4j/qBkxV/SBkLmj41n/W1kkHv89+FUTfRZaPn0e3xNSgDmM4IBgBn/0LviHfWrTT5vvM267xPnPhck+jJRM9qsx0Hdj+qt/DtflQtctSCfe6fFGmtleIIyxXoPsQjf8jrj4cYnS9bChDyqnAknWXH5uL7yy3mFIyaZXF4LnfX27xyFu+FbdVb2p7Cy7lQiRSNYVGGBAmUZJC3Xi2MXEgQlQE7oPMYsHX8L0VyJqrDZyKJKcv1xEdVvegIikRJTO6eJU/QiXDSCnjSf/359KJCzT9PLe1NEEmoaUX2Jx5DFqA3bJg8cNKHAXse7/5zMSXT5eBiPAM4JBJFYTVhqUAgEAgEAkESsW3bNlx44YXtP0fOuVdeeSWeeeYZ3HLLLWhubsZ1112Huro6nHvuuXjppZfac4wBwO9//3vMnj0b06ZNg91ux3e+8x0sXbq0vTw7Oxtr167FrFmzUFxcjIEDB+Luu+/GddcRXrvJgKdWefPqCNnKG4FxPwOKHgaORDlSpQ1XZ+537mWSJS6nc5FF8nvpzt02B30ecKYBzZ/SznbpI4Fhl6kI4AhR1HIISD9V/R11Jmj+jB8naj9r2gdz3uSAkjfUnSuducDYuwDYYw0CJcuAlybqr1fzijoDswTeHL2zzhuXA9PfVGPvre1IFOvKVXv2iYuUwYKTu9ERvW6Dl6szO0oNIBxZ4Mzh6/lbaE6o+HFg98P6ekc3KY6m8n9jDUfFi1UyXSrxY9UC2ou4tdqapvfouYrX6GnnonhyrnGOby379NzYgEfD3tuab0bTxwajUj1QdF+sDFQkj0JaocopFnFqTUlVBHv/EvXu6vpS9CA/Ds4s+nxsS+ENgT7i/e7ssKnNo2f4LlBcniMdSBui3ketYdJglPM16N/ttmr1HHPGde68+o9J+70H8Lkm0XtKv02HHtVm8zfzCQkCHjqj94j/VvW0oRNzgbNuV5rq0SRcKMgT9xFdcy3xHAB23KLPOL3jFkW6UuA+bscq6RfePZAfQ1e2IcFJlFyO5yhQ8zqQP5X3NqesZoB1LSX34PD4EZ63XV72zvUYTTfAnCCBS+x4jAhXq1kPIEgTf55aOozr/BdoMtyUTNeU0DEemR3dNZJJYlq9J1XeekiNBbXIURncPYfjS6jZXdkfEzzHgW0aT45JawCHSTs/3dpz4fQcXbn8PSPZ6rsLYxRFDv8tsuJVIRAIBAKBQJBEXHDBBQiFQmS5zWbDz3/+c/z85z8n/6Z///74wx/+wN7n7LPPxr/+9S/L7UwYJk/qkmVA60E9aT1oMi+jEPQC5/091uM05Ffk1bDLu579Wg6GndP8ivTWOrgcpnOGAYq4H3Zp13oDp6i9ZsMexTE07+9aN20YkErzHADos7VpH+zM5R2lUk+h9/whv94g4AlzNaS3ah3fJoToCPCUfsDmq/UyMTtv777cDWB2FgsFlcZ49Pya8KiSGtJFB+RXhI04dxNa6wto579R84DKmwjJjHlqDlHzmuNDQj797wFe0zsSaUx58kfGlTtP6RBvtLDunt5aYNfP9GO781ZliDr4fOx1TU6MnuPAO/fQciUTHgbeezBq/k0HBn+F5qha9vNnXPcgmmfJOC1sRCS+J0UP0X3x1vN8EpdHj4p2HzUPqLqZ/75xSEnVz/kL/skbC7wGcj5BfK5J9J7Sb0s6bDba+gcoCyGV0TtrFP+xmPBIrJ5X2jAl0s8S9176JZnwKHDGdXRdfwvdV08NHYb09m3AtA3AtvmxFui0IfzHwu6m9ZscGbxczpm3ALvuodusQ940FdZjBRHvZJ1HNBc6FgrxoYBsAkZDYkfO497fzBN/XAhTJBGlDjGe8WFNLU7nG1DkMjfnWw8ZvJd7gcQ03VNX7m+ijWewqdBFHYIBw/dkaWydzu2wmhgz2tse6DBsTHiE186P8b6wIS54amk9x7fvVu9T9foO41lKajj8tdw8zyhwG+NTvsF/i5KVAFkgEAgEAoFAYIYxkjhEk9bxRCPqEuRNeAR4bYY6b6UVdpS17AV2LADK31A/684DzZ/yxL2/BcgizhnBoEo+qvOuHTiZJ3rtqfr9bNlqA0nORNl2dpSKbq+nFqicqb/uxTt5QsykdZ06FChdFevtm30mcHgTHZUwoJQ+H5tkVMmkrU/GemcD6ucdP1HyIFQEs4/JH8eR3Vw0cc16JQHMgfIiNjn4pQ1RTpJxRxp3Ov+Zos51iDdaWPeetXxmbWxT+vGyy44MmsfLHR+Ww4mef+vU7yl+Zus1wPRNhHf7qo4zri7CwtegnCcpgxQHVw7PJ01YBFReH1svb7oyhunA5WOrWa8SCHPfm375+sgWk7GgbJX+nj2EPk+inwj9tqQjFOIXR8YrAEFGdgVQL4pu4Rx0jpm4p14SG8x1KXgb6UVw0hqg8SNgYFlXC/TRzWrRoEi4ovvUh4Yi8Eqe4C34RQ/SJHpqAZ3w0HNcJVewAivyHylpvAwMl4DRZJnlPO4pj+d4rsttMKwsjgDgO06XASp7+xcBgWZ60a15hZDSAQA//z1B+JtBWfepuQkY9Ns36O9ZvRbw3cVr51/4sjXi2VPDZx8/+269llzhxfQ1269NJWZlDA3FS4Gt11nTjRcIBAKBQCAQJBcmT2p/K72PNkX9OtL1hKy/yaB1zeQFM8mjcOV2O30Gfvt25eUZne+o3alrDhHpPkcRwZUzgepOTm/50ztkTkwexjpwZ8qgD/hgtT6C/oPV6uxMOdsVXqISsu79c1cnvfzpQP6TwBuX6u9pOh9zhC3n5NOyn9Z3rlmvOA9q7I5uoe/JgaGSAAA+Zv4Baqx1pGswwDv4paSppJHtUkLhyIIIWU5xAWWrrZ2njAl8mXLTGFCGhOPb+ah8G8PPmKRSqfnnbwZgV1JQnRP0+pqUMxegODWdEefsnyk5aF10yrl/AoKEQSVvmlLH4Hifovtp3ixzlD7psskp1d/MGKRWABnD6Ih+jg8JEDkIewh9nkQ/EfptSYe/2ZA4lAk3MIZUZeoXnHiIe+olSYT0d/cH3l7IE9raJJbTaBLOc4xOilK9Vo0v114b4fWaXwEceEEfhrTpe8DFVd0PM+oMTv5Dp12e0k+FGY2aC0x4qGtG849/p8LOKFjVbzfpk1vVh45XkkUHk9a1aYP7eYHVsfWZNtut3TRghN8PjjwuWQq8VEzf05nFHx6Cfl7DnUtYSn077U7riVBN48Npyls1KgkEAoFAIBAIkgtHNh/dzBHa8SQI1cEoBciUJ1KXMwgc/Adw9v20hAx1tj7wd2DcLxSpWvRAVwKv7ZByvorZ60adtXXnZ28jvaf31xui4JvUWR222Gj2cfeGPVKjkjdWr1PnhNOupc8nXE42btw5J5/cIroeoPpCcQSmuUA5/5mib13ZvKNU+jDg/cWaxKI/BEbPVz/HODnerwwJlDTN5GdoLqDpI2vnKV3C1s735AhbU64sFxHtkDaEj8ovWUZf05Tzj8KExXTURuS8Gk06A+pn1zIlO0XlRXQNoolwfwPfrtZqQr5nNXDKt/RGpYCXv6YjkzZIdZZVip4Pjf/hr2vSWk8QfZ5EP1H6bUmFu78hRCmH/iDY+xksgP30Qv2FM/g2cRPLNOm4zUfAYyDgg/oyZw5Nwp37nKE9pva26j8WRQ8pD3Xdx/+Ub6ix3/vnWJ31whkq27cJFAFPEni/UpuVrdfrdds4cs606FJJXkz65FY3domQjY5MwwbWolZ9e9sSMIz0JKyOrVFHfCATijVbeVMfWquf17DrPQpshqXCkc5LoDhS9d+pzhruOrhy6G/nhIeAXffq63FzrDua+91dsK0aswQCgUAgEAgEicPfwEsMcvtvm9OQINSp99hNSQeGXg6M/EGsXvonv1PlJFJ4YhCMp6u/yeCoF02Khclubx3THgD+Or2m99g7VV1/E32WRUhfVrpcecLuXhS7px/5Q16aoXixcoobdmmUnvpB1SXL0dgEcdrZyazlUKzjm4dx8jFGMzDnWJPWeu07ehKz9h3leV+9LrZeXrnSsR+zEAgFYp/pmIXA0W36sa+6CRh2hf6e/hbeydFzhH4uXkPUOXWeCnj5fkQIW23OP8N7ljFC70k9oBTY8mO6n0EvbbTjov0Bmp8ZdA5QSSRjrl6rJFyoaHabzZxjgdKxH/+Aob3DlZxVtHxP6XLgxSI6asZk+KAMUoB6jpH/did3g6k8QfR5Ev0LAUcWr31ctjJsXUXsS+Q9xkt8NH2sv65jkUG/ifmAOzLN2k8UTIR2yK//WLj6W/8AmV4SR6r+Y/HaRUpvSietUrwMaP6Y1ll3pPNkppXwpYMvKmkKSreN86w1LbqOLD7cioLpupQXu1Uva0DNBW4D6+qv39DEo4FtVWImGbA6tqZ6XChW/2Kg+RN6Xjd+ol+08yvCVnGizNWf9mKfuChsGLKg4c59OynttQjIKIkEDDy9vGALBAKBQCAQCBh469R+tGxNp8jeMKG95RqlT07to9sOA6lDFHHYJUHoIfX7tmN6p5BTrwGKfglsvVHjCPUkADvdXnsn4j56Dz32TlVOwTWAd9Rz9dfLKU58jL4moJzedJHuux8Fih+nnVEiZ1ldWeUsdRbV7un3m6Pgdy/S/815mmSQ8SCvXBGnnJMZJZlR+iQw5Y967+0h36CTh+ZNU45JnKQkp7Ue9AOf/iHqnuXAiP8BBp9HSPCsVBKhGy/RR/xvvITOcRaR8Pgs+p7TVP4pDlwyWCoJZQTkecrH96NiM5MYczlw5s1qDkbn0kofCvh9wDm/jc3l1rKXb6u/WXF5umeWcaq1JLwmpy1ubLnolIg+ftrwTr+0qZ9Pv4F3imPb+yFNoO9ZAlxUFSsfFXnPWqv5vnqOA9vm6jk1LuLIIST65x/+el772N8YJkmfUxl8ffVqsQ/4lP4ztxGYRCQftDkM+k0O+iWxpVjXfjKRSO7+tA4Y+QEaafDGN7zwIRuTNKSWyOB8nLfila2iiTbO05ULX0orsE7ucVIcZauUJZkKt2LJeea6nBd7ImSjOxfIOF2/gc34kno2unlStpLXsI/HAxmw5qVuxbvd6tia6rUepO9Z+FVg52283JIO1WvVhpvbaFL6iK374tNw14H7dhrsP+QcS8TAY9XwIRAIBAKBQCBIPlw5am8and8rkp8LNtqb1Z0LbJ+nJDk6O+e0fKZ+P/ExYg8diCXQAfXz1ht5Sc5gW0dS0s7OTkc3q99XvEXXdWbwWuJFD+jPPUfeMkSQpit97i48wPSw5EOL9bMs5RVu8kz2Mwk3KdnW9jYN03sYFy8B2hr1EqtpBercSUlm1LwG7H1OPxd23qGed7TcbMQBEqDzRDkyGGmLBcCQb+rL3rkDKHoYGHoZMGpO17Oz3QW0HuNlNznZkaZPCU90g7yoM4cuO7rZ2nnKF5ZIHjBJSdtEeLEBk8IRADb6rL/jZmDcz4F/PxI1F6YDY+8AUsNn92inPL/h3OjKVvyDjoBPs5qEN5t3aOXG1uTQ6mui84nFy03EtJdxzvU3qzM7xf+ROeDCiHZ2BdTPzZ/yEUf+BgBxOFhahJDoJwIm0sbXBFzwArBtfmxCjLJVytIZTejmTVO/97for5niBt67n9ZvKn2SfklsDuBdpi7nORoPyUTpgGWeBkx+OjbLsCOD90xuqwOKFwFV82Otr8WLlBWZgiuz+xmca9Z3fKB05Cnn6cptEky6WaZ5ROo4M7p38eg4c0lSAb1XuDtPbcJyxsV+/Ot2mcnG9CEqZK/zPQdOUdehNjRbb1ALGOWR3nqI39i1HgC239x9L/VEvNtNY2ulnmkxYgltBv5mc1t171LD++brUuDmvNUNWKIGHtPmoq/IBQkEAoFAIBCcbEhJ4yPAS58ANl0R5aAWzkEV8CgtcSox5Pj79b/3Nxsc5sJ7Xd0e0dfAE5w+RqfYV89riQcJR5Ud84EZO/VJRycuArbO1Jy11inCeuKjdHtMyfyocpNnMieREgryHqmtBxSx3DlBY8tB5bk89RWVHy3imexrAI5sVhKXvuP0M00riNVgj6DmFZU8lJLMKLyEduiauJiXtjhjJuAeFEsgO7N5De3SJ8nhA6DGVydTtGeJ4mJ0c7N0tSKgdeOQN433aq7bpTiurdd305FsADB1veJ8oo0iU8PvN3XWzxkH7LyFnteTnyHuGacDVVoBwUHYuq8GkJLBO7Q6c9Q8yh0f+8ycceRT5BwKY3L3dTIIAMQ51zRGg2PHJAJT3ZoN+n54jgCbf6SPStj0vfB8SB6ERD8RiIe0qZof+xGqXqc+whwZTmkX+Zv1ulgA2pNx5p7GeI4ydUPMAmnVuxbgyciMMwjP5NOBoAeomgsMKOtqfT26Gdhxqxoj3cLAkbmc7jugxo9q77h76HrcJsFyaFMnJEvHmTJ8UGFuZauAiUuUdE10yJlJ3527Z907/CbVe0SNo47E9Jn0146bdbKjkUgC1QiosTWBqsctRiavAW7eu7KttdW0mHPhVtyc37OEPgCwhHaC3uScAaMvyQUJBAKBQCAQnGzwMXrBNa8oOQPKU33cvYZrE4Q2J68QKaf2iBMeti6jilBsP4COnynZFn8zHY3dut/AA9C56pCaz7SVKTc5xnAytHYH75Gakga8dkFsvbKngZZ9tMSl3UU/l6CP72egRS+ZcepVwIvj9XWq1/JnVUe60qTeNkcj9bIcePdn9HUDbXzkQb8CvUzR+S8o3W6dJ3/+1HCOuKDe495znOaESp6w5kiWkqrOfTpnuqr5vLFg4GTaUFW9VnEIOhI8EW7LU6v01Kl5TfEEgRbeobXkCZUnYOvMWJ7ltGv4d6nlgL6tEcdKf7OSZepiWNqiotkRpMdh0q9i+xop8zfTZelDVd3O94zI7OSdD7w0Ud9eLW/WiZwXTfQvAEykjd1NE95BH0+GFxEkejyLOUB4jv7bULfR4G1pweIWDxmp80x25wJ1/6a9BhzpYUI9OiTNQOY6iUQj7eU5dHvPupWux20SWg4lRyoiWTrOXJhb5Q0qpMyKvjuHeKQ4tv+UDpHjkJKm/z3nrZ+IvnaywC327gF8XWoMEtEWszt5OSZO65H7dg6cEtaCpAjt/V0X5PYEql+1vhnSIvxd6wmDikAgEAgEAoHAOkxnBX8zTTxPXMTXdWYRvzfJL2TTe0TbIoOMKrNPDoX0++tIfzhQ0dj17/H1/I2057cjg9/zU2cxk2eyI4M+D4QCyvOU8ki9cK1ejnLwFD6ZaemTtN788O+p5005Jzmz9JIZg8+zbjAZNU85DerO1ttuUuVkNEMdffYpXqqc3ijCdsT3aXmZ/sV6j/tN3wMu3tZNojyKJ9JGbcRhIKOQSMS/1chxI09wuOPvOvcz0MIbsgKtwI6f6ufCjluBkqVqTkQrNJQ8AbxyLt1ebz0QqNYblgZOUvfkzrk6D/aUfrHyRdH1ENK/L/kX0m09vh04/x+a7+Z09fskS6wKiX4iYLJgteyj6wYNL3ygNXaxypvGayUBfLmD2CC0l+cAe/+sIadmqIXBisUtHjIya7S+Lqf9NGoesG1298nc1AJDJuF+dHtrNlgLXyqcofSoeozcCyMez1srEhTeI/RCVr1ORQVoyxIgl41JZDPoj3TJE/zGjjPykEkqa/n2eA3lyQK12AP8XLCl6L8no+eoRE3xJG+NhucInxzZcxTAGfq6lrXZaoGmDwnvki8B6SOtJdoFaE+i0uXA0U36Or1lUBEIBAKBQCA4mWA8K2Qy+tophn0yQWg7Mnki3KGRUIjA7jR4nS6jz2mmyGkfcX7hnLOcBqcjRzrt+e1v4vf8/hY9oR2PZzJ1HkgfwcvhuPvrdc89NcCxzbSMCUK0LND2+cCExUDldbH3y69QmvO68+jOW4Dznwd23q5PBOvIpOdf3lTek5rSmwfCXuyU7KuBgxk1B9hM3HfUXGDDtNjfd55fVBQzF70Lm95zeewddB8BNd8pOVn3QL6uMa+fIRpb945yxLwjHQhBr48/7m6+Lb4G+pnt+xNw+o+BL92knG07Sxh5jqvkyRRcuUDlHfo57zliTRZ34mN8Pe9xxcnp3pfKWfR7lj4irNZByPNQyXJ7CEKinyhwC4PnGG2VNHnPOjL1FkBnFq8PRlnSAaWnTtUtvARwuOnQJ3eeIpKoBYkikhJJ9sd99EyhO54a9f+6jQmbvLGavieXhTieTQKnQ2UFpr6YQmwoeOv4+3IW33gkZHRwDeLndct+fb3qtQBsBm39Gua+xBxzMhp9AK/hl2xQiz3pifA4sP584LRrCU+Ol8331G0gHGnAqxW0h8j0N/hrWrH+s4mB7cCwy+iNL+cxznmbV87ivUCsznmBQCAQCAQCQXxw5vJnhZR+9Lm79UDHWSGGwLtTSYdE60DnTVe63O89wBDhy+l7BrwGr9M2OhGl2xA57eqvJ6055yxHJu90lJJKe377Gniv8Omb+D09R1RadRCypyrt5Bii8l7a03zK/yr9ds5ZbOJjepmT0uXAuin6ejnjgLfvpPX6z/md8oDXSaWmuPXXNCFvWoccjlaBYDdfn4sYTulnnl+6syHAR+8OvVRfVvQg31ZndljT/wa9zAnLjSXg6EQZBCg5JSAcWTBH309O1QAwG7p8DcAbl8X+/qJK/t0OttEGRpNjYPOn+r40f8rX8zfyJPvEx/RzrP9EYPOVdL3WQ0l1XhMS/USCWhgcTPKA4Vfwk91mA45Vdq2XXwGM/HE4lEOjm1WyFAgyemYBL21hHndPWIuKCH0qXsIvSF7Ca5zTOjOVc57WJniOA9vm0gSyleSNpizEgDWrbCKaytzGwxRiQ0re5PD35DTerUrIpBUoGR6tDvsKetMCKAtqoAUYdnmUtv5B9XuK8GaldBxA4deA3KLYTXHtTvTJTyw1F1r2Kes0RQKbDAKUfEpBOTCAMGZ13thx6K4Wu7+RCW9dF/6+aWDyGDd6azBeIEnWZhMIBAKBQCA46RFo4TWyA376rDr0MqWFPeZ2oOj+juSNvkblvRz0K0eM0XO6RjIGWvj9YaCFvueIH/DSIDqv08g5bdKveAKZkz0E9ARnSgbvdAQH7fk95g4lt0ju+TOs54KKQafo0TG3h6VtoowbEx4GdtwCDCjtFH0acVRMA94hZH0ApTnNoXkvIXNys3JI0o0B59xX8woQaFIyKbrrBrx8e9KH6aOJx96pjCkUTA6bnBSoM4efXxy5bPJ+16FlP0+EOzJUglWdAkHzZ4bvQgvdTw6cg9WRt2jP+LxpzFxgVA1MOQIA+nmbosM5B0lT7j6riCcPoS6SpPkjvp4vuWoAfZDhOQlhT6GThwaD/GQPIWphCH9og03AhvJw5vEHu4ZyrL9AZaOm4K9XHwNd1nIulKNmPYAgn+CkbJW+borbYPVmrK+cp3X6CLoeoMbMRCB3N3ljJAtxdzcJydZU1lqf37eu6Z2SSmeGrnsnLI+hQSL67gCQeRpwzm9jvfX9jXyIkiMVeHW6svymFXb8vmUvsGMBcOErKtN4dFKLwhn0GNgdyipeNT/W4l28WJUnAisyO/FANxe8xw06hsyCbZJPmbhYbSqjN7fjDBs7qzAtyFajJKx6kyc6509SPPDAA/h//+//4f3330dqaiq+/OUv46GHHsKoUaN6u2kCgUAgEAj6Irx1vDd0xWZapiMYAHw1sdGMETLSPQho+axThLBN/ew/i2+Tv5G+Z9VcPpKRih6PaCOPWah0waPbO2ahKk8r6J7jVuly5X2sczqypSjegpMtLXoY2KEhtOPZ83PnHq69wTaVO62LceOg4klO/YHeeDHsMl5PnkugCgAI0c/sjBv0vzfpcvsbgQN/V/90IKVeypXxY9gVUc/sEJBxOn92tNn48x81DhF+huI7OF6Di/4GaO/3qjmKw6reoElCeaGe12lvzxEVkUB9F6YacghQ4Bysdt2poi90CUALZ9DX5FQNTDkC8iuAjNP03ttpQ4G1k5lIkTfpNpmS/x6vslbPlIfQka6PJJnwkLleEiEkel+ArwFk8tCWvcCHq/WSLR+s1mQRD1tlvfWKUHz9G/rrshpN2XTW8ohlmoK3gV+QAh79AumpM+gmH1fkKQWrIV41G/TXMxHIiWRqptB6iJfCSUZYSiIyOoAKmaq8UZO09UkAju6T0vEirSBW4sajCSmLIGK1pTwnHOlAv4H6pBaFF9PtcGQCb/2QzhJ+zm/j71M0khWVQMHVn/c84Ta+rHwKgNIVes+d1CHJCbUyheRZjZIweZOnj+h+2KyAxMaNGzFr1iyUlpbC7/fj9ttvR0VFBf79738jPf0ESiU1faZ0Fn11yuvGmQ1kDI+vPBllgHp/or0yIt/EZF2XK0tk/Kz2pXmfCi+NlLlyO76NprZardsbz4xrq8nQytXta/PPdE+rRmVuDLiyROom8h5x/eTKrD4TEz5v84QrT8b3TdD34MrmNbJDAVqmw5kKvH0Ls59drs7gOkKWgyODkQYJyzfo2hvJw0Uh0ApsvERPim28hCbFTPKEg74MBH16p6PpbygP+M7Rp+1nvK8CQa+1PT937nFk8O0dfoVqX3t7bern/iW0cx8lARqBv4n2es6vUGNMgSLwXP35xKKcE9CeJUqOg1IZSElXhoTOXMjAKXGskzaegyHzZc1V/I2LWJc4ctmVwzeJ8n4/9Sr13Pb+KWoMpiunrYhUjA4p/fjvgtWIYY4rOe1a5UTWJbIg/LyDfrpePKoGHA/F8WJUpEh+hTISsgayh4AdhMHu6Ft6Duujp4Dyf4UTnVowCByr1L/3tsUGB1wh0b/48DXQZTtvA87/m96CVbYCaKsFjm6JzUo79Dv8PTnrTIqLtpaPWchf16jRVKeSceisyK9/ldZjvngbf12AtoRS2mKcZhlgJpCtZmqm4KvjpXCo5DCJwJXNL+bcguLIoAnkrTcCk57qPimdCEyGDe4jPWGx2oR1NwrAW8tnCffWWkzGmeSoBOognnG6NS8GVj5lPeBvsKZBbhUp/ZiFdbr1KAlTBErqKT37TTjJ8dJLL3X5+ZlnnsHgwYNRVVWF884778Q0ovFDtf7q5KMyT2fKfwOgha6LbGDrNZqyPwCoN9zzI0LSajWAIFG2CkCIlsJirxuOINt6vaZsJW/gNo4fd0+qvSvD7SH6Agew9Vq6rVybkAJsvY4Y2wBRz9Aey8+M68sKwJ4GbLmKPkCR/VwZHttk9IUaoxUAbMyzDvLzxKpRmR0DGzGnTe+2ob3kM4vjPbKSaG3SGkV2aa/7FAA/P7Yc2HfFSXzDkjVPVgCwW3xmXHu5d9DwfRP0TZj2ahxRGWg17Gc15RHdc1Z+NYVvs51wPMo5C7Az0di+Bp4YpDiGeOQJN35dX+5vBVwh/RmvYDqwfZ7ek5rb83tqgW2z9bIr22YD4x/g21t0P/DpHzTGjcvp5wmDp7kjg5b/KFkGvDSRruvM0TvVZJzOJ6B1MtIp/mYVKTH2zq4qA74mAHYlR5Jm4czhGgDsXKh32PxwDTBgkkog2q5OkA20HFBk/tR1tF4/JeELqDXLivf7kG8A23+ieQfXAQgqboeCySPaasQwx5UMOlcR6DpuZ8g3lNQL9a7EGARsXX8M+pR2fGc1ipZD6veAnhfz1PKRKyn9aC5lwqPA698CJv8GSHEqXsqZDQR8Spv8K8+pORHDYf1RzVsyN6ShTUff1JPzAQ/v/Gf65iYIIdH7AjhrXNGD6sM2ak6sLMvOhcCXZmtIzHWAY5ki0kdeqayynT96n/xG6YBRCHqAY4Q16cgbiWk0UfIplbOAcb+kibZ4PmxU4gpKW4zTLAPis0ha1XXTkpgDgHfu5r0fyLpxtEFbL49fzLlx99fzBHLTx2YSuMflSmz6BQU2nmQfdI5+7kXaTEUlmPS2IuXd7adpc8tFSZhgIiM4LwaqHyb5FB+xkUq0LxQ8x3mviowzrHmMxxuBIqR5UlBfrwyJ/fsnQQJIh6bPYgkZIGwonKmeOVVu8wJbuLpPEfWaDfXWxJI9kfLKG9T3T1fWsi8cLWLhutXrgX3PEXVvUBE3OmNhXONH9WUm3ZfqDerwTl134mN0W7lntnWm2nhrx28vPX6m9lh9ZltnAqVP8P2k1tiy1XQ/qzfQzzORvlS/Auwlrls5K8G5eV33jcrN++gxqJyptI+tvNum9lJzyPQeTX7aWqK1SJm2rZ+Zx5bySDe9v2Urrc0T7l3i5gk3tqZnxn0XuPZw3zdB34Vpr+aro+tyjm2AchrRIQSz/CoHV274+9kpMj1/OpC/HPARWs35FWY9a6rc5CjGyY64B9Lfqq3XKyJcRwxye37PYeD0a/Rk4+i5/DMDVLS21tt8H13HRKrabLQsUMCj8j1xOesoT2AuAe3kZwySGVvV+TrCz/ibVXtqd/JJLDmkFaicdrpknGWrVLLdXT+Lnddf+YviUqh1qfRJ+p7eWmve76GQfswj1wm00uR87U7FpUQ7zSUaMcwZ7VLzCdJ/PbDzdjW+gdauihT504HipYqk3nq9vq02Z6xBOYK8cuCc/09J7cQoP9QAm66IkmwO84ObrgDKNwJZo/Vzt+Fj4Nw/qkj7aIPzef8PePsuel6XLItqZCeDgKeGj6Yp3wjsuDX2u1BwEZ/rznMMyDw1dnx6CEKi9wXYXfQLnzZEHWj2/Vlfd8xCPdltTweKHlAewTGeFU8CtlS6Pb5GZTV6f0msh/uZC5SnatVcayEZR/6lv2f1WqWbbFX+g0tcwWmLjZpDJD8pV7I2Jlghgcm2PsovDEGvdW8sql7Zan4xn/IsfU2jFMxx/e8jmyh/U8/KlXhqY720Ol93yrPqurrkFC17DX0h+hrP5tXKM0tUZodCvB7u3U16a9Iz4zK7exsTM6bo6rqygA0XEppvVwAXVyXgMc4YagRJQzAYxLx58zBlyhSMHTuW/DuPxwOPx9P+c0OD4UDMwWcwFHLl8dTt6XtyyW2dGdavm1ZAS87VvKK+pzqSKVl9SStgcrO8ApKtMN2z5hXlrKADN36m9ljtZ80rNJHB9bN6rfXnmUhf0gq6EkDRbUpkbloxKnORYtXr6MRlpn6a2kvNIeN7VGv2DO1uWTxjS8H0rlDG80TGz/Q+UGMbz7tNvS+mMaK+b4K+DS5auKGFPndzTmYAYCOoE1sI+GAVIb+6Sp3J2fPx5tjvZ/U6dY4vXU47fgSYvuRNU/mgdDA5ilESjvkVytPVyrcKoM8vwQCfU43zMObgyqEjrj96Cih/Q8mSRnMlpSsAfwvt5T/0OzwJHHHe6m4uMn89bQCKeL9TCWjH/9IwGAzsqWESPtThYQwbYHPRcp07b+UNJgEPnVSztRrY9xfa+73/RH2ZKSrf10Q/lzOuBzz1PR8xzBntYAeObaalev3N4TNltJa/F9g6hz6vlyyl161jb4W19Z/v4NQ8R4Ga19WzoCSbO0cP6OZuan9gy3Wx9615BaicDYyeryR1dO8ZbMDeP8e2p3CGuicXTUMZyMYsBN64nM51F4+KRQIQEr0vwHNETTzYEZOEw99s0M5q0WuznXZNLIEOhD0rwlIbFNwDgHfu1dRdpyyrJcvoD1BLNR+Scfh1/T0d6Yq0tSL/wRGDzZ/ydUmdrzlKggLMxtkKOcq11Wvyam5U1szuemNx92z6yLrHs2kDxmn4eWuB926lw/YmP9P9Bc3ovX2YJu5N1nuqrza7IXzTbk2Wxbi5tWjgserhbiLfTZ4TNRv193Skq/tRoYAmYwppHFoFMuu51cS/QHyGGiA5yWBPcsyaNQvvvvsu3njjDfbvHnjgAfzsZz/rmZuaPJ9YbzbTRp8h0a3eE6BJV5N3HXddUyIs6lCcyPhx9zW1hyUGDfekxokbP2N7DPfk6ptITiv35O6XSF9MdZMxNwHr848dd6ausb1EeTLnSTLG1viuWJx/pjaxz4Wpa7W9pvZYdVoQ9D4CbcoBKehVxG9kbnHRio4sfj9LzbNgSJF0lCd1MMSQo08AL03QXzdiTKWcN+xpvKSBPY2ORLaSmHDSGqD1oL6tEXDvMHl+8Zsdybj2Uvrk9lQ64nrKH4GAn472n/AgUPg1ILcoloPxNQIf/zZK5iRc9+PfKk9iHeJxkhpIeQLvVuemL/9vrMrA1mvCsi4W4KkFmj8C6ner6wbaVP9aDihvey5f2+j5PEE8cZHew/3Uq5SX9u7HYp9L8ePA2kl6YwGXjBNQY/XaxXTizBhitYccoCijXcNuXqrX3whUXh97vamvGIwtrXRbzrxFRQ/s/WPsN2HwV4B37qSNVRHZOR18jTxxn7kceH9xrAPu+f8A2qr17ck6A0gbRt8TUFydVh1jk7pG1z/uuLZVeZ44ISR6X4AjR30IdVmlndn8y+fM1r8IvgaD9wmzaQx6eW+ioIcmoLyH+ZAMyrN51LzYDMSR+5k0oDli0AR/s97SacrSbFWzmmtrPF7NlghQ5p6Ut3h7ObPYmzZgpoQrXNie53D3iUfTxiQYALYRz+zIWxZ10hwGTwQ7/8yoZLGmsTUtDBS5PO4e3ihHjaGJfPfW8cazxk/0da1q0QO8fmLVXLWBjZaP6hyyZ8X7nRuHo5sA7zE6TDAZyWBPEsyePRsvvPACXn/9dQwZMoT924ULF2LBggXtPzc0NGDoUItj78yxXu40GLqocmM95p4Abbx0Zlm/LmcQBehDcSLjx93X1B5uDI1tIsaJGz9jewz35OqzfbHYT+5+ifTFVDcZcxOwPv/YcWfqGttLlCdzniRjbI3visX5Z2oT+1yYulbba2qP1WRzgt4Fqcm/Us2VN/8bmPJcrLavrwkoXgRsmxdbt3gx4CMIYkeq8qClPGsnPMoQbe/R3sWAIu65vEJpQ/X5jNKGK06JclQpXaHPMVC6Qsk8UQ5zlERjBJwXuztPv//2MaQgoJygKCNE6XLgxSJ9vZAfePd+XmZij8Yrd/RcwO8BJjyi0XkuB0b8Tzjif6Zmjq2go1fidZLS8SzO/sDUVxV5aLOF5VxalFf31FcB2PlrU/DWAqFgrBxb3nRg8HlhdYJocjRshEgfDux+VM9RufvHevkDYc/lG4FBU/Tvy77/U1KiuvNWw38MssIZPLFqT7XuuNUthO9pkuoteUJf3eRYycmoFn5V5VQk+UFODsejLwN4Q/WZP1WJQ3UOuG/bVOQGGWWyAmQC31O+oeSjdPkfz7wZGPF9QoZoRdId2IRE7wtwpAK7F+snzyXv00k+YdNoDIWRiAdYIlIS3no+JINC3lS6jskjmmuPSe/sOGOR5Ba6RDx6KQS9Bq9mg7WUGgdufKySIwAfvlS2ShGZOuRXqEUsJuwxTIB+sAooephvV3fbCgDw089sx3xgxs7u66S5coC3mU3zeMN7wGmqc6Q0B87AM+Z23ihH5WcwfRN8x3njWYXmPUxEix4w6ycG2+gDQPN+4OCL+rCy9DBJq9vkc0lyRs2zbhAQaBEKhXDTTTfhL3/5C1577TWMHDnSWMftdsPtZpJwdQfObHpjl1fOl8dTt6fvmV9BJ831NVm/bssheh3NKwdcg05sX0ztoTyLTPfMK6c9ubjxM7XHaj/zyuk1mutnfoX155lIX1oOKS1PnWRJonPTilHZlcuMO5Ng2tRPU3upOWR8j3L5fnIJsRMZWwqmd4Vy/Ehk/EzvAzW28bzb1PtiGiPq+ybou2g5RGvyR3JjXPBPRY7GEOVLgB0L9bm0di5U+3pdBLPNobxydR7PY+8kZGDCc9JhMnb1B877u977uPWQ4hDOXKAkICIGgfTTgGNbgY+fpvelw79L5Ayb3xERrNu3OlL5dyZjRGx5XjlQupKOCC5drpx8KGOCK5c2QgQ8wIBz9O2xO3nHwJYDDLn3JEEMvqIi66n8IZWz6D1/Ik5SjjSg+WPaozfdov5zyAe8e5+eAD38L2Dvn4gxsgPDLqM5quLFPFdy1m3AhqmxZad8Q/EIOj3wQVOUB3soFKveMGoO0FZHe7+XrVS63VwUPGAtmpiTFWYTFRPz3ZHO38/FrHew0ffkcgQAdM4HgN8v5JcDu+7Vl7EybeuBQDOdwHfCY4QhJqyOMfy7xHd+ZtLzmQiJ3hfgb6a9xrmymleUFpoOVr3gAPOLy3lMm4jM9OF6Ms1E5nrrac9RVzavdzZ9k54cLVulPia7fkYn1aTuadXQ4GTG1tegNm+6hA3FS2DMSuPKJvShmWeScKZqmz7E0OZU1lXKE9jXyIc9Imi4rwamjYmP8fLwN6ux665Omr8BOP06TT+mhxMJGfrhSCdkVw5rEn+EwwQjiT+sRGb4GoA9jFHunN/q65ne68jGlzKE+Rv1Y9v4H/663Htm0k8sXqo/AHhqgeZPEPs+hdTvHenWNvkDJ1s3BAq0mDVrFv7whz/gb3/7GzIzM1FdXQ0AyM7ORmoqofPZk8gYrrwZtJ5GK/nykJuvG0rXHzJD6XHcc6Xew650JYCg/rppw+h6puvmlwP50/Qea2Wr6E1qXONH9WUFgJC+L/nTgPypdF+Qoq9XtsrcJtiJ8WPqmdpj9ZmxfVmpjNFUuH36UEN7L+z5vuSX09eNJBgj56ZhnsST0Dka3BiUrgBgo8eWmyem9lLPzPQepQ/l+wkb/byDvu7P20g/KRjfFYdh/Ih5wrWJmydlK2H5mXHtTWPayn3fBH0X3iNKXoCSmQj5Ywl0QP0cCgAHn1f/dDj7F3oJD38j70wy/U1GgnAlfX455RuKtN6zDDFJR6dtUM4dn6xR/6Jx/vM8iTl6npL1bEeY1K9Zz+9ZfY006VV0H22EOPwa8NmzelK/clY4OlXjWJNX3pGnTKszvoduT4A5+wEAgvQ8CbTS45dWwMuceGrU3+k4hHjWM93ZMNhG65MD1nXjAx7a0JBWwPBQ68Ljrit7xSxPmOLWr2klT9AGE89hYPOPwufjB7q+g1uuVu8Z5/0+/j7lpR3NPZy5wHo0MSvVa4j4b/lM/3vXIN5QlZKu1qfKGxCTlDTQSvNi8ZDzFBwZdJuCfv66rExbE53A19/AG8HG3cO8g8nNZyIkel+Av4Ge7J6jfF2qPMVgJU5hCAhHWqyVvb0uk6QEML/0roHER7GGviagxocKv3Hn8XpnrgF0hux3r9cvRrYUlXRz63X6e1rWrHbQY2t3Ky8HrffDbepwwZHEVIhS2Wq6Xt0u2tprylQdjz40RUrXvWcgQB+n70vBnQtM+lVXD+POyWkDhAdTBK7M7utke+sUqT1qXlcpps4JLLl3yZmlf2bFy4BJT6vwOS7xh7ZNzKbFZueNcv56aPMAmAwU3PcE6NA+jyG0rb5HgFE/EX7Cm7xWHZKiPSsi3kK6bOiAeZNvguiqdhsrVqwAAFxwwQVdfv/rX/8aP/rRj05MIzJPDxv+6lUElzNHGaEj5BNZHn6PuLraskEABhnueZoyeLUnSM5Wa2+a1XvGeV2uzPL4JdCXyU+r9zlSFvFUM7U183TrdZM1tlb7yRl+Tf3sjb5YLeOSBHIwjQFXlkhdq++RqZ9cmdVnYhq/z9M8MbW3p79vgr4JX5NBh7iFcV4zaOT7G8POKJ0NLtOBs+/W/LGta70dP9XvLYN+tf8c+p0OTeqUVOUlPejLYVJQk3S0akGH4UmHQBvvZJY2DEiL8kxNGwac+yf+nOFvoEkvzzFg35/09c5/gSf1i+7Xe/l3zlOm3dcz7UlJo/vhSAfShuhzy0X0qikEffwc89QBNf/SR7wG/XoHtKBPXYMytkx4xODV3GJNqjKRnC8BD01ixiNTy61punNjwKO4nWhjQrvGfRs/x866VR8F31qtnmVPywpz8w+gZcjsTtowNHqOetauXDX2RRFjQrYycLkG0HNz+HeBwkuAgy/E3rOzsUrfKJXQVBfBk0iePGcW7YhXUMFfNxRg3l/DtzxBCIneF+DIoif70G/zde0u/ccrGFBhNJRXczDAXNTGJynhkjCkFcTn0aH7ELH62pV0+E3pSuC9B2gyPPLh626GbF3SzXgTKVIe3PYUWkPbmaE+aroPGwAEHjXIpxCa8lVzaKI8Yu2d/Ez3Dw/xSNpkjSYWnYCBAOXmJ4cQnZw2UZ1xHVzZvAe2zUm/SxMeVe+n7pkd3siEz4FP/MEtZAGD5iBF9Jo8J3xNvLGAWmoSeSZcZAEA+FqAI3+O3cDmnW/25ODm9cTH9J4T6SP49oiuarcRCoV6uwkKJrLJ5M3Z02WAmtecB3gyrsuVcUhWX9KH0t5BprZardsbz4xrq8nwy9Xta/PPdE8ryaABfgy4skTqJvIecf3kyqw+ExM+b/OEK0/G903Q92DSIS5eTNd1ZPK5gxwZemkBx2M8qerIoveW/lZFguk0qQdO4vekgRbG6zSDbtP5LygvWcqhxD2AHiNnf/rsc+5zdD27ky4DFAFP5il7lSaXS57QeNiGuYqgjz6fTFgUJgQteHanDaV1pwGgZDnIiNeGD2mP+8lP017NLYQkRgT+ZrPet45kdzJkt0kpIGOEem6dETHE2Oz82dBm6/66HmjmNe7H6YxZnWCz60nXod9WjoE6JCIrHLm+dgymA/0GA9NeU8+gMxEeaKYNQ5u+B1z4MuA9qjcmlC6npaC336y88QOt3TdWuXIUdzbxMQChDkM1bCqqgOsnJ0eXkkpzAY5MYlAj5Wk9H5kRJ4REP5GgrIOOdHqyH9vOk0yphRqx/XJg+PeAXb/QZ5ze9XP+I+M5qhblYZdHJSk5qH7vOQrgS3R9k/eJDhxJV/qkemk/+71e+sN7xJo+uVHnuZ7JON1gDsfSPu/BwI5b9JuE1mq+Pd46YOAoOrzpwN/19Q78HZjwMKMPTWxKTOFLiWjnmwhQLsEOhXiSvVoJCedgIoFducrQpUv4Y3fRz4wNn1vPJ/7g2kQl+2kvZ4hezkOuYY/SgoQdMRp1o+cq45G2rQZynnsmXJkjXbVPpxuYdz5wbLO+XsSTg4O/mY5s6WkjjUAgEAgEAoEgfgQ8vKMOZ6C3Oejo5vNfILTNoUgkLocZR+jYbcAHK6IikcNnTm8dXQ9Q+1CqvSP/B6icrW/T23eak/1R4PI3cOcMjpiPlFNOSe7+9Blv22zgwnXA9gUacvQy2nltQDFQeb3+fjXrlcf4Kd8AcsbFcgEh8HMs6KENFLnjiXqvqOgmitMwwakx1HQ+A5NSlU/SBGjLQf5sY3PS/YSDHvvRc4FgqPue8/5GXt5jwsN0XUDJrOo80Y2cRi1dxp2dD/6TdqYrWaq+Re/+UuN4ukKdZcn3YaAixLVe9YdoDqF6reIGSWPVOoYX+hXQLy/sKBslIVO6Ehh7l76f4+5UZHve9FiOYMztAGw0F2BSxwjZaK4u6NWPQQ9BSPQTBY6oDLTRk33XnUrTW6sduDxsBdXoPgX9wGk/At5fEnvP0fN47SJnJvBqhbJ+pRV2/L5lL7BjAVDxlrm/Vjw6KI9ob22srAXQ8fO4e/nrUh9GVvcpHcj8EvCf5XqPAm8DkJquD8eCnX/eExcrr/AYw8cVfD+4jN1Gbek6IGuUXh/aRDyTSTUNnrWmpKRsXQuEdrye8VZCwim4c9Xmg9L0jTyrYZd2vefAKfwzM4XPcSGGHDGdcVpiRC/lMeAeDLQdVv3sLGvTclBt6tyDmYvaiPeIiXgBeGPBhMW0d8m2m9S3jdRvNxhwXNn0OPS0kUYgEAgEAoFAED/ikWSh9o92J+/pWrJMT9pwZ/maV/h9fchG54ka+h2+L44MYNc9Fsk0wrM5kuyPgr9BEXG65I7pw2nSKxgyEGKEcSO/QhlG2DPebfoxqN0O7P8r7bzGRR34GukklSN+wCdCbdnHeKkv09cBeGkVUx6ztsM0oeg9rmSBdOf97QtUdPSOn8QSoNlnAvnLw3WjidPlQNU8Pmr6g1X6sf9glRpbk+d8NPwGaVZbCj9Gziy9J7qJg3Fk0IQ/dx49XgWMvFLvTGdLUbyaznhWNR+Y8idg/QWx18wrVzwe9c0YfgU/N2O+RZ3O244Mmhc6+GI4ma5GWqpyJlD2lL6f/QqBV6YAp10bK3278WuKV8w6Xc/PeGtpI8S4uwEEGTkXg1NcghAS/UTARFROfIyue9q1YUuTRid7+83KOqqDox/w2Z+BiUs6ZevOURbD3Y8CY26h72nvF5Zg6IzwC5Y3TZUnA1Y1wCYu4q9LkbnuPNrCnH4avzCUrgC2zVJ1240FNpUg4tBaYO+z9POmsqEf20a3p24XT3BaJbTjIZ5Jr/oEpDiSIa0Sr2e81ZBwHTy1avMRT3Z7nR54MhJ/ALzXeLKI3t2Pht+HiOHNpgxvB//RkfE8GvHo6nNh7VRfBk2idcu5gwPAe9iY5qZV3V6BQCAQCAQCQeJwGqIunVnAmIVKTzeamAl6eE/XoEdP2hTO4O/pb6TPeLYQnSfKZjPnKTv9Gj2Zll/Ot8mU7I8Clw+qrZr2PuYkTUfPVfrRVPLklv18X2w2/XMZ9GWg6EHlQKPTh+YkeNz96SSVVXN5h5wYKZdI3fX8uLuy6LI9S4CLt6u+xDhILgBST2EIxWb6vH/g78C4XyhP4s4Jc31NSv7ENQCY/JtYJ0fPEXXGo/rpb1Qa5PW7OxXYlNxLwUXA4U3dd+Jz9ucNH0ihz4YlT6izue49CwX598zu4gl/Lidb+hDglEs6jV8OkFusZHDOuE4//0bPVeOuTaS9SilDUN+M7T/h52bGqSryRRdpY3fT8yStkOeMKONlKMBL35r4mdYDenWM1FPUe6gznn2wylp+vW5ASPQTARNRGQrSdQdOVpOOkn04/Vr9722pwNiFRJb6FQBcTHuPAePvVyRytOW1eAngMWQatgJPrQrH0umemzIb22zWSC93Lm1hHvlDYDtjoQ+20ZuW4d+j60YIvC1Xx5b1G9wRdRDdnrKVBmkLi6S0kXhu5L3qS1cor3rKC5tsbxLI3EQ8463CU6PeTer95DTUuIS4Qy9Vm23ddeM1MlCLUTKIXs9h+n0YPVeV664frxGHQkz0So5KXtz8sbV+RCSyEpmbPWmkEQgEAoFAIBDED5MzhN0FbLxErzfc9Al/7Rjd7ojzi0m7N5M+cw67nHYW2/93Pk+ZzUmTaWMW8m3i9K5d2cqLNHp/nVZAnKfCznb2VFrL+cDfgePb9Z7JH65R+3nqfOJj5DQi0D2X/zwJjL1bf0+7i5fgKV5kTlKpIwbzK5QHMgXKQzivHLAx2tIDJitv/S/NVklYO0v11lYBux+zlgcAAAKNqi9dvM0rOs7znlo1XnaXIlpT+pm9wv2tQGqBkheOlv/IfxJ441J9veq1KooCiHXgSy3g5ZZS81V7dfOo9QBN+jd9zBt4PBrp4M6EP5eTrXl/rMNYfgUw8VH63QXUM6PkkWvfob8Zprl5bBsdaTPxMdpIYWe4Q0BFQugc2PIreFI/oslPefqnjwTq34+qZFPRKZQ3/ui5QEDkXD7/MGpvN9AfTFNeNcqaaQsCW2bqradbZwKTnqKv6cpVXtYxL1jY8lqSBKF+joQb/j0+LIXTUuJIL08tbWE2ST546xkL4ALgzJ+qZCY6Kyn1zE67FqicpW9P5Y3WvXK5MTARy5wGHedV39kLm0JPk7nJ8G43IRFdeIBOiLvzVqBsdWyW8Z6SBulpojcYMGwElurreQybYk6DDqANPBMf5eulD6e9Xdy56ltjRWJGIBAIBAKBQNB78NYrwrpqXqyTz8RFyhmM8oy8eBt/bXd/vbfvqVfFeo12vq8jnT5zeo7Q99v9sCLZu3gJh5MP2h1KdoWM1n6VPxexyf7SgLd+qHHEW8k7AY38IVBwcdQFw3vnul2KpNM6i63qOJdozycOmis55RtKO1n3XEbPVRI9umc97HJegsd0hrNr2pQ3TRkvDr9O13Nl0x7GbYd4Mtd7DNjzeGzZhIeBt+8g+rJeke+cB3fA05VAB8JSL/OVR+/W6+mErhQ/4x4Y5jV08h+zFO9B8Sy+WnXv6HuWPUWfnW0pYUIb+nNuw/v0GKT0A964jE/kqUP1Wl4qJ8KV6MpCIXPuBkoe2WTA0CX6jOiwv1RM9yUUAqb8UclBd3mXpqv3hQOV86B6LXDWLfpnnTdNfWtM+fl0srith6xxDz0EIdFPBExEpTOL/mCadMWpBB6+Bn5h4DS3goaELEEmqaFVcCRc1XylcUxlsnYNUOPUXULW5AXLST44s3gLYNGDwLHKrr+PZKumiLhI1AF1zXi8crs7Bibi2aRBR3nVA+b2Aj1L5iZTqoRCIt7vpvkXbFPt9tZ2ZMB25fIZ1nvNA9rPfzNA5GBwGmRrIrI2ur4CtIHnyGZDQuYh9LuSiMSMQCAQCAQCgaAX4QN2LtQ7+ey8FSh6gK7qyDDIOrj1Z1V/i5I2QUhDfs5R5dSe35QHyZYCvHufPplfG0PA71kCVGxRDnDRbSpdrkgoKtlfzeuEI94NwOSnaSJz203q2jqivGQpcHSH0lOf8GCHQaDlgHpebNS1jeZKJj4ajrwnyLQJj+gvyXEhgJoLHPwtwKi5XY0bLQeU1M2X/1dfJ79CeetTHsaBZuDVi2gyd+oGfT9NTkf+JuCCF6OkVaC4iQteVAYXHXLGxRLoQEdCV4qfya9QiR2t8iyhYJTHfXhsmz+xHsHs7k/L9wz5hvov5b1ds5HWm+ekcqrXhrW7NeDym5nKnYbIl5Q0ffRF22E+95fNFjbSRL/765QxyiR5Q0FXtz0Brd2cn69rI8P/tcg99BCERD8RMBGVzkzg49/qP8R17/E62enD9NZMXx3fJq48kZc6AioEjL4o8yKsA4ofo622ket2l5D11ht0tQjkV6gNDQVHuvqQUNmqubqm9prQ3TEwEc+tB/n63MYvnvb2NCh5j+4muY0XiXi/c+PjSFfW4M1X6+e83aUPDeOSsSQTPkMyTnLBZjxL8qYBcDLe5o/Rm5Yd84EZO5WnA2dQSYbEjEAgEAgEAoGgdxAKKdkGSrphouZMGYHnCHDmT1SCvGh94/ShtNe4L5z/rGxNV13ploPq9+c+R585j1fRZ4kJixVZSSXzK32SHgd/s8pNpCPT/K3AazP0uuYbvwac+2cmSWUtv09u3qdPlvjOvcBZP1GEuVYyg5A3a/cXAAEAAElEQVR+BFSutw9W6/viazKQaQRM+accqfRzOeUbipTdeXtsXyatUZ7Apatj51DGcOUklXa6/mzqzFVethSZe+hFfVtdOXxfnNlq7lLchJ2gBE0OfkUP6SN7x95p5qIoDL1cSdzu+nnsGfjse/i6nDHBkaWZQ+G5uesX6r31t8YalYoXA82fArsX6fXmTcaYoI9oj8FIw0lE2fvxkS8pqfrnVjiD575CwdiIhAg8Rw1REsfpb4YzW69rHmgBgoyB8egmFX2hO89TxokIOGNBD0BI9BMBE1Hpa1GWtq03agizlSophjb0aYVakHSWdmcO3yau3MkktYinvPEjZanW9SXzNH0dIwnXRFttrcKVwycUST+VlnwIMBl/R81T3vNkUtIn9ddNH2FobxI0vQHeg53Lzg6Y9fRONEzhQD2NRLzfufEZNQ+omkNI+8xUUiPdTcaSTJju58rVe5PbHYYkQy7aOt38KX0/f7O6nxW5oEQlegQCgUAgEAgEvQOTs5fnGO017uivorzfXxSrD128GKDSmDn7q31/dFR1hFR1Ml6wo+cr6dLKmbF1B5ToPX0BtRcOeHhnniOb9GRawUW0pI0jXTnp7d4SK+kw5Y9mcpRK8ln0YCzpDMQnv+BrBL40U+lLd9xIeVJzZ3JA9VPnBZuSxjvy2Jz0Ga94MbDlOn1fUvqpHHL7fqafQ94WOprY16g89UOhWDJ34mPA2sn6PgZ9fF9S+in5HWrsix5SnvXRBGjAoD7gb1KRC5012n1N6pn0M3A0aYQj6IQHw2OrOQMHbuOvyUUw+xv4RJ4tB4CBZbFGpaZPgfcX09r5E4lIh/Y2UWS5zTD/7PQ1Ax4+8iXoA877u0oG2tk591glrynPycTY7HS+gy3XANNe17/3578AwK4MemmFHWUte5Wh8yzmmY6aF0ugA2GJGMNccCWXCxES/USBIyobPgAqZ+s/FtUbgIMv6C26229WHuq6BTAebTYKdpf1cI2WQ7EEeqQvW29QRHhKv+7LULhyaV0oq3Bk8QlFJq2hdZHdg+lNS95U2mobCfnTzQXgxGt6R0B5sLvz+EgITk8vnvb2pCSJp9YcDuQmyNxESGer2u6cFzsVUhbpz6g5dFnEU9pqP63Uc2j0/dr7Uh5ONPTd2E1o2Srg49/RSYbGP0Bbp01wZVqTC+qNBLUCgUAgEAgEgsRhSvKZkgZsqtCTQc40YOt1en3oqvlq36q9Zxp/pixbZShfqd8LN33M98XfSBO9JU8AL03Q1+Mc4tqdwTSSDjabOe9QKKDvp68+1qO+czknv+BvUsTy3ueiSNfpwOApvDa3v1E/tvv/z5C01UGf8VoP0V7uuUVh4o+aQyv1Z6JJawDfMSUHo4sQaNlP99Fbyzsl+Rt5b32bXU+ADv2Ovk4EruxYx8HI+KUwnvyR5Ks6R1BvHVD/DkECb2HOzuHzZvN+4OCLHVEAnqNKnmjQObyG9sTHoi4Ylg1xpPESySmpBt7Mqa8bCvHPLGRnjC11NKEd0XDfszTWQFG6HNjxU1pTvoQxZFW/QkdJlK4OO/8R1524GEgb3qnApn4+/QYgwBD3AycDHz2lnwtH3+o93gxCop9YUIROsI0mitKH0Ak3R89VH3gdAl71ImybE/sClSzlM9Z66tUHvvLGKAvqdOVF3Xacrus9wn9oPEfUyxtDpq02kP7ZPU9+emv5tjZ9TOt8TXmW3rSkuPn7+pv0c8FTq5KRRG8+IklKegPuXDqbfNlKFU7EJWjkYPIa7+7zjkeGw9/Us/eMwApZy3mxpzCGKoBekAHA22jdI99qPX8DbxFv2QsMKO1kkAobYqrmKs+Trdd1nV/xyAkd3ZycxbM3EtQKBAKBQCAQCBKHzSAV6EilvbCHX07LGVSvVftdHfxN/JnSWE605/zn9XUicGXzRG/BxcDIK2MJKIAZI8YZrHqt0oWnzuz5FbS+tlG3u5k+h7kHAe/crSHp1gHb5vPa3Me20h73FVtomQmtTEeYWOWiHUwSKG1HaIevCQ/R9wwF6XFv3q/mbRdp4LCc0Me/UWQrBx3JXrMeOLYtVjc/grzpqlwnj7L7UcUflD6pVyeIGHh0RoHCi4FpG9Rzjc4DULwEOOVbsYRt5LwZ8ACtB4C9f4wtHzjJIPtjA45GR1+UKwkUDsEgULKM5txS0vQe93Y78MEqvYHn498A4++njS2uHPqbAahr6Rxat92kzuMH/h5bp3qtyntIfReOVap+VkbJS+VNVxEzO+bTci4IAPv+HNuXwov5c7fdDUxdH2vUyytXCW+HfkfNhROVC68ThETvC/Ax2tyu/irbMmU1G/9L4qJ+YH15WJvtwa4f0/UXAFOJhRwAUgerD9CYO1Tylc7hOW01KikftcgZpRCO09IMHAnnJbI0JyLT4WOMAYDSYNIhQshmjSY2LQYdcSq8xFMDbLxEb1XceInKGH+iZTo8tXQ2+cobVf+teGGbvMbLVoc9QbrxvI1zrxZ4Zy5zz6eAQy/HWq4LZyhjVjISeVIb35Z9fD0qAzagNPri8ciPRrye/Dp46/gQr6nrNRuT6coQGGyzJie0Zwlw8Q5gW5S3R/50oHSF9WfTGwlqBQKBQCAQCAQ9ABvv4RkM0KSN8SzRoE/GmWg+MX+TnoA6vj0+xw6dM09LtYrojD7H5ZUrMpIaIy7iHAhrI88DYOue5AgnAQqoCAKKNAy2MQToOuUdryMqi5cA+/+qrxfRjNfJTOxYAFz4Ep+XiYIpUSwlP1O9FkhZRsttjPg+cOZ8aLmSQV9R8r9V8zRjsFjV4UDla9sxn05OW7JE8Tef/l7v6BloA965S+9t3vQh7VXfryAsbaTJA1A1Xzlf6YjniAc2JVtD5TOIwHNUr/wQNCSotDvVfNEmMr4NGH2LviwYBM64Xu8oW/SgIrypM/mkNdYMWaaErr5mOjrjzJ8A+/5PL3nT/Bkvkdyyn+cXKGNLxqm0wkXVXMUXWeGhegBCovcFOLLpiTfsMt5qZid0mLz1KgPv69+gywE9MRj0Ki2l6I9Q3jRg3D1AyMdYxgyTlsom7DkCbP4RHZYy5dme14A2JXTgFnvtJitsKU4t5Dc8qYWxv49ck7Mq9oYWczze3Vmjuz/+pus2fdT9522S2XCk8/f0HtNbrrNHAyF/bHbyntJa1218Ww/yXjQhYjOUX6Gs8Ec30dZgz2H1t9HvfSIJNV3Z9Nwdd6+SniLDQhfzckLUuzRwiurr0EuVvE1nD5LWAx3fIiuGD6sSPQKBQCAQCASC3gOXhPKD1YpYHj1f7R+jEz+apGAcGeps3plEajmUWD4xRzrgHqiX0xh7lyJPK2/kHTt053lnP1pb+sibYblYzRg50gxjkKaMAmPvACZEOdtx1BIXQZpXrrTqqbPf2Lv4NrVEJzMN92XHT4Hx9wFv3x5bh9OMB5T3O+VcdISRknD159vK8Q82B/De/XoSuGqeIsp1zyzQrAhbLdk4H5j0FM9N1GzUt8ffDDT+h07ounsR7ehZvFh5POu8nrkIC38zHw0Sk6jT1vG/jkyaNzMZN1zZ+ndwyDeUtK2uH/kVQLAVOPC8+qfDuLv1c2zAJOBD4jvla+TP5L5GoOxJfT7F4iXAy6V0P7lxcGarb+HYuzpFNGSr+/UrUP3QGT8uqgzPP0pz/0G6L62HgPceVN/llEeVVI0zBwj4woleuQieRiBzZK+cz4VE7wtIcdM6aT4DcRpo0VtejRmnM2jravFS2oo37HJVZsUylleuNig6pPTjCWQKJnKPgyOTJirzK9RHjIIrh5G++JU1T9be1GK2HFlQb81DOx6vcZIEJp63SYbD9LlrPWBtzicjkacx4WYaLaPTWs1Yg/8IhGx6I5gpy7WHidzgxr5gBrDrXn296rUAAsx1Ga/w0ieVFfrgP2LrFX5NbSJ02bzjNXxYkegRCAQCgUAgEPQefI18AkFnJuAnyHJHmkEKJk0vG3LJf/gziL0ffd0Ji5TXKalTvJx37KDOoxMeoQmoHfOBi7er+0bLKY78oWEMMgF7HfDuL/Ra2BOXAVuvjq1btwsY/wu9bOnoObyH9gRD8kaEaA5h/C/1Z6bSFcDOW/Xnzdq3FVlLEZk75gMzdurPGekjDOdRJmGkv4knkEfdBGz8emzZ0P8yywWNuV2fsHTsHUDNa3SbYowCYdLa7uYdPSmHL0BxLFTONY77cqQD9hQ6gSXlUQ+YNbSPVenfwZ23q5wGgTb9mbL5U/qeACELBGDrNcD0TcDWmd2XkPHVArsWKyeyaMWJoJ/28gdoI08kAa09bMjR5ViglDOCXn4uBL00r+OrB8bcopdsKVnK5zvw1SVHKSAOCIneF6DTLYrA6C2dpre8GjcBqbR1NdBKvwhphbxlLNCstLJ1IRllK4B1U/R1TfrGHKHNedVzFnpXfzpkpeghYNc9+vvlV6ikpJt/RBCrP7Ymc5JsLWZqfDgdbFc2/cHcs0SVUVEJHFFpMghkjAA+WKEPCfISIZEmGQ5T9nYKpjlv1YjDwT0Y2HELnXBz8jP0/Ap6gbcXEtZgu/Kg0c3bs27l28R9i7ixD3r565oMKpzkjY5ABzol9TmBhg+BQCAQCAQCQe/C38gn3bv4HUWQ6qJPI0QwoCeIKeok6OXzWgW99HUHlAKV1+uvW71WEatZp3dfitHL5NPyNyv5iklrlONSxPvTlatIOG4MQkHa2Q5QTi46B7+ih4D15wOnXat/LpOfodtrS+HlKziewNekru090nGOcA1SUQhFDyhv3i6GhHAOOA+j4e5vVjnkdNf1t/JzgZKqzK9Qz8EKKKI2Am8tsPFr+oSlr31VJW7UofBrQNopeq3wET8wEJxMmz56iiaQh15K1xs1LyxZQxmcltG8xUdPAeX/UudDSqNdh5r1qo/Uudtn0Pp3ZusJ5I+eAmBX71RnItzXZI5scWQoaZV9/xdb9rV/8w6t6cNjOcJ2CR6PktLRfU92/AS4cK2KLo/mZwoq+PYGfXrDx5T/VVE4lHRw1Tz1LCkDmTPHGg/VAxASvS+A00kL+nlilQxpsRs2AXaaGPQzWXJNoTDeekXqn/Pb2EUlpR+QU6S/L2ednrgIWDuJvifrFb4GgE0R27qyjDOAYVdEJRQ5pEK4Sp6grY7++p6XOXHnKi/2zhmlI+GFhTN4g4DVJJ5lTwFbr6XJxsm/obXZzn8BOFppjag0GQwoazCgrMEUOBkOT601Q008c76n4c5V82/LNfqEm5Fx1Y1vwMPrBo6eQ5RtYMIspynpFQ4k2f0ZX89pMBTGINwO7js1cLIy8nQ3mqEzesmyLRAIBAKBQCCwCEemIbrZT5PAvkZFxunOhnYHTYCG/Hxeq+mblDMPlcSSg7+J3pNyUoyUhCrQISGz+epYQrH0SaXzrGurLUWNLed16m/UO/i11SipWeq5sJrpdtpJjyNAATVe0Y5vkTNw5Sy99nblLDUOFBzpgDtbf92SZcCmK/TGgo2XAOVv6EnMMQsV4cohfZi+rklO15HBvxN2p/664+6NJZ2BDk1qluDMos+V435JX9fuYhxBL+STtga9NG8x5Y/AkS3d12gH1JymIpRdg4DCS4Dc8fqIhpR0PYF8wcvAzoVA1hkd9fwtql7ml3jOgvO43/9X5cFdNTc2Z1jxUmD/X2hN+Yq36O9Jzjjl4Kf7bo7RyCV1RshP8Do2oPQJ2pm4ei1w1i36Z55XDsCujJCjbuo67ttmKwNXEs/tQqL3BXD6azYHb810ZulfzOHfVwusliDO45MkcNYvU1KQiIdxWoH6Fw3KW7X4cWDHrfqX+uhWpX9MfUhYr/BrlEWTI3qHXdqV+Bs4peOlowjZo1v4cbBMrIbo7MUAbyygLG6cl0JbNW8M8DcB7z1AW3wHfZmuyxGVnOeyyRoc8OjLOl9bK/di8Z7xzvmehlVdblPyIsoosGeJWjyr5uut05015yjoxt5Xx1vETRtGas5Hwsp0m56gj09wQkUzmO4Zj2W75VAnA2IO4Bqo/xYKBAKBQCAQCHoWNofyoM0t0pBaOxVRRZHAdgDrZyhysPPereUzJeExfZO+nr9J7UkHTAJSCzq0hAdMCu9Vm4D/PKnaFJ3EctA5fH9c2bS3JbefbTtM778nLA5LyGhIzG2zgcHnK9KsvS9ZSp7jjUuBczXer53ha9STXnYnLeFRt0u1V4e8aUCKC8g8TfXZV9/hOe/MBuypPE/gqbV2Bg600UTmhMV0xOu2mxSBTpG9TR/p+Y6NlwAz3ubPTHa3vq63nq9nkvn1N+mv22bIl8URnO5B9Ll70Dl6WSQAOPBX2hHU7uT74asH3iU05SO8ha69nEY7oOYahbQCpf+u86ovWwG88/OosQ3P+fceAM66WcnFxOiw/xfP/3HJf/csUQawoZdF5Qw7pOod3aK4pmjklfP81cDJ9JzmHPG4RKc1r6jvMYeUfvrIlrKVQOOHeh509FyVA05I9C84bHba4maybE/doP9QpLiAd+4FRs0FUpwdi407X+kcnX0v3R5nJv0hbjmUoOSILZwI8KauL7XNoTJdb/lxrOft6TcABeU0qWXyCqeyEMfjMU5aHQ0yJ1aIVY7s3nKNsqhx5ZTnN+elYPJ+CDRZG1vAukxHYxzWYKug7gnQG7CE57wBcXs8x0FiA+a5RxkF/M1K95xKxFS2Or77x1zXozYXOq2z4iWqnAL3TmybHd7EajZhGaeGk5laiGYwvYdTnlVjoyPKGz8ipKxWqs2/QCAQCAQCgSB5sDtUIruq+bGkVvFiXmbC38R77FJRkI5cYOp6/V536nogZAfO/IneQ3bklfw548hmek/KeUvDrjxSt82JbdPASTSJWb0WKLpfObdFE3iT1pilJiiCz+5Sz2XbnNjnUrJUnQcomQlPHQBqj71Cja1O73vUHJX4UReZGmjhz/K+OmsksOl8nOKm51fARz+zkqVKW18nrXLqNYyc7irlqc7Nseb9+jadZyCXSYJzhSpz5xJn/f8wY/84MORSvSOoMWlrZmxkQQTVa9X1dHPh+HZ+fFILY38fgaeW9qrffrNK0rlzYdQzmw4U3Qfs+oX+rOqrBV7/JhPZ8ibNHY77RWwi4s59GX+/kvfR5SXgpFu5yPw9S1Ry0ejcDnnTzIlOOc4HUNLV7UlH65XhLOADvHXA7kfos37xUv66CUJI9L6AEOgkgoEWfjFv2af/va8FGHu70hKK8fpeAvha6Y+Frzks+RCKbU/6KcoDdNtsPaHNWXw8tbGyKp3rT3k2Slssp6sXp1WvcO6l9xp0rCiC053Hy5xYIVY5srt6rRoXK9rcHJlt0tz3WfRqBuIzJOiMFJ5Mg4EiJzGpDcowQm2UCmeoSIDuJoqNB1ZliDhvaJNUDpXcN28akDZUvzkrWxWfN7XuuSCoMnbrwud23goUPcxcz/BOTHxMnyzIlsKHmnLRDNw9j25SGpLR2m0Rorxqnn4TtfUGJXElHukCgUAgEAgEyYMjE3jrh4QExXygdDldl5NAiZTriF5HP2Dr9fQ9y1YBrtP1xGDAHz5bz4qVX+AiZavXqv0stefvNxhYfwFQtiY2+WDTh3w/Ww/R5NSkNfw5w1unv2b+dCKB6ivq90UP0TITM96OJYgjdbfOBM5cAAwsi9X73nI1MPUVvbfq0Mv4qFVHpjpv6XTPW/by40fBpN9utwEpmXqdbEcWALs6+yDUQSjCpgwU6YV6Od3I2WPS0+q5OzM6IiV8jUDG6UDQoyfDM4bz/XGk69vaVqPaGjlzx5z1c+ixn7RG+Y3plAK8xw0yJ0zSVkc6kDZEPxfO/Ckw4vt6I0Tpcv6s33qIl0B5+w7NvF0HvG1TnvEHNYYKby3P//ka1JwfdrmKbGmXAD6g3iEux8K4e+j37KIqmpznJIP8zUrlQhslUWdIdJrDR1G0HgKOvtnBCfkaFSc09FL+rI8Afc8egJDofQG2EPDBKv3ECwX5uilu/e/tDkVc6XSCdt4GjH+QJg19x+mELG9cDlz4kjWZCRM55T2mz3IdIQ05r3AOnBwHF97EEZyODF7mZMqzfJt0ZKPJc9tquWl8uAS0rhy+LmURTsRDmzNQXPCiCmXjkkhYJdhN8ilcmZV7mjyeTTJElqRylqowQsrTo+2ofjNkJ74znUG9LxMeUQlAqSSgRffT1zTNeSrRS+N/DPUY4xB3z1HzaG+DyhvV9/bgC7H1al5Rm1oh0QUCgUAgEAiSB389rbFb80qYMCTOPjZOj3maKted1/1N/D39TUDu2Xpi0FentIa/dJNKdNmF7P7IHJ1L5dMKNCuJlNe/EVvPJF9BoWa9OheMmkN7fjsy9N6+NhtPetlASINMC+uwM+M78RF93TF3AFVEZKqjH/D+UlqredJq+mwz8TF9WyJIH6F38ilbqbzMdcgrV0R5WgHgSFPzJOhXXEX6qepv6t6O1fOP5LtzpNJyugAQbAvXJaJlqXx2bD6xrXrCNm9ah7FKd0Z2ZPFjf85v9bxPa7V1mZNR8+goZVsKMPwKvcNX1XwV8UE5sPmO0/fkJFCq1wLj7gZ23RtbZpSSzVFjsPe5qOc5HRj8FWVAO+1avTNi0Eu3yWajpXTcg5jcaeUaTjIcQd/0icHL/xQ+iqL1gN7wYUxsm4ByQRwQEr0vIATgjOv11rgh37KWDBEh4PRr9NccPVeVk4kA9/LWL0cmTWhziIecSkaSSs7zlnoFTATnxMXWvMIB6wuySTuaIsu58andxSegdQ3kxzbjNP0mIVEPbcpAMewKtQGgnkvZamDrdda0rAF+XlNlVvWzOct1PDJE7Pgyskmbr9Inu9n0PZWdfcO02MtFIkWoe3Lvi+cWpp0wWKfjmPNaDweL74qpzLQZSkTeSNB30fRZrAZnZ+8crjwZZYnUNRn8OE1/7rpW6yVSN5GIJKv3bN6nPIQiZa7cju+8qZ9cexO5Lger1+2Lc57ri9WyZM3NRJ4Zd0+rfeHqJdLeRK5r9XtiuieHZD0zgRbLly/HI488gurqaowfPx7Lli1DWVlZ8m/sMUQZe+vpCHDvcbps9FxVriN0Cir4e/rq1H91e9aWfUqjWKdTbCK7Xdkg82nlLaNJpqObLfILCDvbXRF2tovy/N50BXDhy/qo1oKL+b74W2knn8j4kW0iJHryptL7ds9xg+GjBdi+QH+2OfKWmRjUcSyeI8AZ1wGBVr2chr8BQIF+njR+RCfEBRThSO2BWg4xnvzhaNmUfoqEtruU81REjoV0zFoGvDSRGL9w1C/HebBjX6/GIQY+Xua4gnku3FyInOG2/Fhf7r2PXmesSqAAKoeXDqb30+5W8sw6D/eqecD5/1BOs7oIC4pPyq8AgoFwYuXLY5MK+xuVYWTrTI3U0DLFMWilhq5SY6czuo29Q/0/Z8SpnKmf86bEtia1hQQhJHpfgDNDaQ7rLNv/fkhZv6K1jfIr1O+r5hEXDSgCndQJWqL+q/tIe48bklNYnJSJkFNWk1SWLldeqdSibCeyG5tkJDirI0ATZhzZGArw3g/OTGva3Nz4FExX/68LL8w4XR1aqLoRkthKVAIHbuzTCvjn0vSRNUOM5bYajC3cPU1ziJUhYghZk2zSuF/qdfzyK1RiEB1M7yCru2/YQHDhYSYDGTnnLdYz1TUhUXkjQd9D44f6DWPZCiDzdKb81wDa6LpIA7Zeoyn7A4B6i/dcCSBE17X34yWiSE3/NQB8TF9SlPEypmw1gIChL9Q9V4X7oitbAdjTgC1XWTOYWrrnSvX/ZL0g30/S2PprINhi7Xlmnm7oJzdPqL7E88yYdwL2WEkDYxnXHtM9rT6zROamoS5sfF84WLonN08SGVtDey1/G03jR31PDN8Ey+9Dgs9MoMUf//hHLFiwACtXrsSkSZOwZMkSXHTRRdizZw8GDx6c3Js7DUkUnVnAaxfriThnJvBqhb5s0/cUSac7r3OJBwG+nCOITWSaIxvY/CMid9BNdO6g2rcVkVk1L/Z8PHERsHYS3xfO2S7g0ZO144m/j8CRoR/bD9cAZ/+cr+vM1jt1cR69phxb3jr6LLBjPjBjJx1BHzkvxRDh/6Gj/Td9T+nnc+3lPPnZKNsjPGntOQLs+Gn3zvoNu3lHKJuNPiM3f0rXA+hzrq/ZnLOA4i1M3t3cGY57Rx0aiacITBrulHxU3S615m29Xv9MfHU8H3LWLbSXf9lK2gEy0ELPI1894Bygj1hPSY890wAdkdqDvqyXW3rtq8DF29R7oouiaHjf3E8qesVm09frIQiJ3hcQsgPFi4CtN+qz+sJJeIwfpK2ZoSD/oQ1xOkFMIpKSparcChIhp6wmqQRoqZwP1yidMyv3MxkSKMKMIxubPua9H9qO84Q2RxCbyG5deGGkzFTXSlQCB27sTYSslyCm4/LetgCTsYW7p2kOcYs9R8ha1REvWQq8VExfl3suXNlRg7cGS2gzBiBuzlutZ6qbbvBKowwCeeXKoi74fKHps1jSBUC7BuekNXS5zQ9s4eo+RdRrNtRj7lm9ITa0M1JWeaPS/6QMfpPW0F5KLZ/GhgBHX1fbnlfo9rT3hbhn5cyw3iFRd+Jj1oyXnDcWd09ubKvXx9HP6/Tt9R4Nhxd3856R61Kess376HlSOZN+Zv5Guj2m+cfNBWMZ86zZOc+MPXfdlr30nDbNTW5ec/00PTNubnLtrd4A7KPm5gbloWplbLn2cvPLdF1ujrHzxPBNmPw0bUDjvuWJPDMBiUWLFuHaa6/FVVddBQBYuXIl/vGPf+Dpp5/GbbfdluS7OwySLHZgwDl68mXE/6gzkK4svwKwufWe6KdeZXBAY4h9jmDfswS4eLsixHX7WX8Dv+ef8Ihe63riImUsGPH92PPxvv9TY6D15p2mpCG4fT3lkHPoRb6eqz9wrLLr2Eb6GfLz4+vMIjy/a/RtAQD3ALoM4I0x/mbltNRdRzJXNk8Cc+c7Kqlt5zZRMErCHjfvqaL7ZTIchULWOB+AHgdTVL4jm+YtWg/xdblzN3dfV386qj99GP8tcmgcJPMrVC4Ejn85/BnfFyrnX80ryshFXddTq6SlcsYprfUIWvYqWdbJzwCpebFSQybuYdRNwMavE221yC8AymuecpSNyMkkCUKi9wW0HVLkiy5RRDAAeA8CmZNjP171u2hrpkkHiCsP+gHY9ZYm2MPlFsCSUyP4ulaTVALqQ7TlGv2iTC10pvvpPnqdr00Rg9zHwO5UWt+UdfribYl5fluRKom3vCfBjb3JisyVJ0NOIxEde85ynTddHah1MBHPVnXEPYetS6twZXuWxOetQcHqnE/kXaHqBtr4TXzGqfrDSryJWQV9C7563nOHK4+nbk/fM60AXUIlO6N6ndIq1ZatVRtu6rrODLqMuy7XHlNfOHmkmlegdPCIepzxkvPG4u7J9SWefpIHyZC158nNIYB/ntwz49pjfGbcHDPMP+5ZW57zzHW5OZ2s98z4zJi5ybU3rQBdkhHGlBFzz9RPrr3c/DJdl5tjicwTby2jWWtx3pqemUALr9eLqqoqLFy4sP13drsd5eXleOutt7R1PB4PPB5P+88NDYQ8Rzywp/BOSaEgULxYaR1H79e8x9QZDIjds46ep9YXnWNW21H6msVLgLZjSrJAh5R+9N5ywDkAbPR+9ugWfiyaPlTzOzqxaPMnyhtYR+Y60oGKLUouQUtOhfjcS5RDzu5HVOLCqjndj2721PIOfs4c+qxKnddDIZ7gTEnV9yMClwV520QiZZ0mr2YDec/WJTyiuT1VagHfF+5MaYqwoMYhxW14ZmFdblJpgaibX0Gfu/PK1ZmdgjtXRe/rovptbl421z3ImqOiM4NuD2COwHCfpb+uOzc+3kwXYcHBaqS2ad6GQvrv8Qerw1FvyYOQ6H0Bjn7A+vNUyHRaofISD/nVIrf1GqUtpgMXTjXscv6eziy6zBYCPEf1Zd6j6oW3Cs5j3OqiYvWeLGlsWORc/a15unIfg6Obee+HyBicSEK7N8CNfcsh6xp+yZDTiEezmyxjLNfj7gTShlvTm7eqIx65fk9LoAycArgGJCb7Y3XOJ/KuUHW55CcZI/WabkKgfz5h1OBkyk3EC0eiW72nKVLHaqgqpTVquq6pPabxZdtr0XPFZGS00pdE+pnI87R6Xe7aicx57rqJlCVjzpvmdG+8Z9zc5NqbrLnJlSf0bTTUTcY8SehbY6griMHRo0cRCASQl9d135iXl4f3339fW+eBBx7Az372s55pgHuw8qakopAnPAy8Ej53R5PLsAFvXKYcmjrnFTq6Wf3+wpfpc/eGafprbpgKXEgYugDlMMcR8EE/vSc17fntLr0H6Jg7+H370a18FLc7t/sOOf5m5RxqhTR05yqNcp2DnyPLWmRqShpvbLE5e56bSCRS1kRapzJnDdcg3gmIyh8H0GuTqS8BhkS36mDlMeQs8BynjVVs3XlAxhl6R6iSpbz0KACkD6Gj+m02WjaXIqVN4BzxEuVDrPBmRu6BMAAlwi/kVwAZI4D3tmiUPJLvvHZSkei9luDEhJRUIHucPns2Zwl1ZNAfRK7MpGtu76es9A17FKkfaFMLX8tBIPtMVZ4IqAXS6qKSyD25vze1h9pAWCXnTfpXX2TivDO4sS+cARRerC8rW6W8JnRI1BBDtjUR7W3Gcp1+qlqQrRDPlnXEE9jYxVv3izCHqeQnkcVap+km+HwiEY1TU8gpVW6sx9wzkUgdti+M0Z27rqk9pvG1HFqbgFeLlb4k0s9EnqfV63LXTmTOc9dNpCwZc940p3vjPePmJtfeZM1Nrjyhb6OhbjLmSULfGkNdQY9g4cKFWLBgQfvPDQ0NGDo0zoSx0TB5UwY8QE6R/tw96Wneoalhj/6eKf2A7LOJs3w5P8ccaYr013mM7/q5Iv3Jvhr2/BSZZiIxYQO2PGv2Ru22Q85g6w4u6aeosYqWkrAamQoAby/kjQXJ4CasRsomck5LK2CcgFYA66bQdbm1yRQ90NMOVq5MYMOFfNS+lbpvXAZUVHbfSNMZ1LzmCHar4Bzxih4Cdt2jrxcvH9LTERYZp1lzDDTN+fShvea8dtKQ6L2a4MQEeyof6mEnSHSbmw5t4spKlqlyEi4gtRCoj/YWsKls03B1o3PdQDKSVCa7PT1Jzpv0r04mmMaBKit5Qi2KJ8oIkciGBjAvrFY2mom0KRkSKF/EuStE+ckBZ7ZBg5Mpj6duT9+z5RCQP10v7ZBvkIhy5dLX9TXRZdx1ufaY+mIKraW0Dk0HBM4bi7sn15d4+knmg7FZe57cHAL458k9M649xmfGzTHD/OOeteU5z1yXm9PJes+Mz4yZm1x7uQg9rszUT6693PwyXZebY4nME85T0Oq8NT0zgRYDBw5ESkoKamq66lHX1NQgPz9fW8ftdsPt5s6m3QS3J23aC4y5XUkBdJZmypsOZJ0BlD6ptPKj99ClKwEE9d6q9lRg7B1QckXRZ/k76LM8AMABFN2nJ7RLl4Ola7g9P+dcFA+JeaKJ3njQ05GpJukKKw5zibTHhETOWpQTUEo/ZVSy6nHPRQ/0tIOVOy++qH0rdVPz1b/uGmniarfF581dj3LEcw/qe3xIMvmFXjqT20KhECEs+cXCpEmTUFpaiieeeAIAEAwGMXToUNx0001xJThpaGhAdnY26uvrkZVl8GCxgsaPVAKgtIKuL0L+NCDzVKbeJ0rs35nR1WqWdhaAJqJsOJA5wtCevQB8KolFRKPdkQHACWQO67l+n6zw1J4cZGNvoDfGti8+z77YJkG3kfS15wuOhMev8cPYhHR55cqjJ/M0pvwZAK10XaQCW6/UlP0BQL3Fe64CEKTr2t3Alh/TG9zGjwgvpTUAfExf7CpxZkzZagABQ1+oe64CECLKVipCYstVdF84WLqnqYwZ98zTVCJG7eHi10CwxdrzpEKW2/vJzF2A6MtTAPwW599KADYVTdftMqo98cx5Zp6Q101kbhrqmvrCgbwn91y4eWIYH9Pz5Npr+dtomGPk9ySOvnCw9D7EcV0CJ/vaPWnSJJSVlWHZsmUA1Ll72LBhmD179ufj3E3toRs/A/z1iMlh5igA0KiSHXf3LA8AjZ+qJKEx180yn9kBur3k2hPHWpkIPk9nkM9TW5OFZM6Tnh7fRNraW+9DssCNrfAhlhDv2nNSkOherxdpaWn485//jG9961vtv7/yyitRV1eHv/3tbzF1dAlOhg4dmtzNUNNnauH01anwQWd2fBnhuXpWr5loXYFAIBAkjJP9IJ4oemT8TGuh1TU4kbXbal3TBrflEB0WyV3Xar1E6iayWbd6z+Z9KoFhpMyV23HwMvWTa28i1+Vg9bp9cc5zfbFalqy5mcgz4+5ptS9cvUTam8h1rX5PTPfkkKxnpsHJvnb/8Y9/xJVXXolVq1ahrKwMS5YswZ/+9Ce8//77MVrpOpyQ8TtZzt1fAGJLcALweZonibT189RPwQmHkOidcPDgQZxyyil48803cc4557T//pZbbsHGjRuxZcuWmDr33nuvNsHJyboZEggEAsGJx8l+EE8UMn4CgUAgONGQtQd44okn2nORFRUVYenSpZg0aVJcdWX8BAKBQHCiEe/aYz+BbfpcYeHChaivr2//t2/fvt5ukkAgEAgEAoFAIBAIBH0as2fPxmeffQaPx4MtW7bETaALBAKBQNCXcVIkFu0TCU4EAoFAIBAIBAKBQCAQCAQCgUDwucNJ4YnucrlQXFyM9es7smUHg0GsX7++i7yLQCAQCAQCgUAgEAgEAoFAIBAIBJ1xUniiA8CCBQtw5ZVXoqSkpD3BSXNzM6666qrebppAIBAIBAKBQCAQCAQCgUAgEAj6KE4aEv2KK67AkSNHcPfdd7cnOHnppZfiyhAuEAgEAoFAIBAIBAKBQCAQCASCkxMnDYkOqAQns2fP7u1mCAQCgUAgEAgEAoFAIBAIBAKB4HOCk4pETwShUAgA0NDQ0MstEQgEAsHJgsiaE1mDBN2DrN0CgUAgONGQtTsxyNotEAgEghONeNduIdHjRGNjIwBg6NChvdwSgUAgEJxsaGxsRHZ2dm8343MHWbsFAoFA0FuQtdsaZO0WCAQCQW/BtHbbQmIijwvBYBAHDx5EZmYmbDZbr7ShoaEBQ4cOxb59+5CVldUrbejrkDHiIeNjhowRDxkfM3pyjEKhEBobG1FYWAi73d5DLTx5IGv35wMyRjxkfMyQMeIh42OGrN19B7J2fz4gY8RDxscMGSMeMj5m9MbaLZ7occJut2PIkCG93QwAQFZWlrxEBsgY8ZDxMUPGiIeMjxk9NUbixWYdsnZ/viBjxEPGxwwZIx4yPmbI2t37kLX78wUZIx4yPmbIGPGQ8THjRK7dYhoXCAQCgUAgEAgEAoFAIBAIBAKBgICQ6AKBQCAQCAQCgUAgEAgEAoFAIBAQEBL9cwS324177rkHbre7t5vSZyFjxEPGxwwZIx4yPmbIGAk6Q+aDGTJGPGR8zJAx4iHjY4aMkaAzZD6YIWPEQ8bHDBkjHjI+ZvTGGEliUYFAIBAIBAKBQCAQCAQCgUAgEAgIiCe6QCAQCAQCgUAgEAgEAoFAIBAIBASERBcIBAKBQCAQCAQCgUAgEAgEAoGAgJDoAoFAIBAIBAKBQCAQCAQCgUAgEBAQEl0gEAgEAoFAIBAIBAKBQCAQCAQCAkKi9zE88MADKC0tRWZmJgYPHoxvfetb2LNnT5e/aWtrw6xZszBgwABkZGTgO9/5DmpqanqpxSceK1aswNlnn42srCxkZWXhnHPOwYsvvthefrKPTzQefPBB2Gw2zJs3r/13J/sY3XvvvbDZbF3+jR49ur38ZB+fCA4cOIAf/OAHGDBgAFJTUzFu3Dhs27atvTwUCuHuu+9GQUEBUlNTUV5ejg8++KAXW3ziMGLEiJg5ZLPZMGvWLAAyh042yNpthqzd3YOs3bGQtTs+yNpNQ9ZuQWfI2m2GrN3dg6zdsZC1Oz7I2k2jr63dQqL3MWzcuBGzZs3C5s2bsW7dOvh8PlRUVKC5ubn9b+bPn4/nn38ezz33HDZu3IiDBw/iv/7rv3qx1ScWQ4YMwYMPPoiqqips27YNU6dOxTe/+U289957AGR8OqOyshKrVq3C2Wef3eX3MkbAmDFjcOjQofZ/b7zxRnuZjA9QW1uLKVOmwOl04sUXX8S///1vPPbYY8jNzW3/m4cffhhLly7FypUrsWXLFqSnp+Oiiy5CW1tbL7b8xKCysrLL/Fm3bh0A4LLLLgMgc+hkg6zdZsjaHT9k7aYhazcPWbt5yNot6AxZu82QtTt+yNpNQ9ZuHrJ28+hza3dI0Kdx+PDhEIDQxo0bQ6FQKFRXVxdyOp2h5557rv1vdu/eHQIQeuutt3qrmb2O3Nzc0Jo1a2R8OqGxsTF0xhlnhNatWxc6//zzQ3Pnzg2FQjKHQqFQ6J577gmNHz9eWybjo3DrrbeGzj33XLI8GAyG8vPzQ4888kj77+rq6kJutzv0v//7vyeiiX0Kc+fODZ122mmhYDAoc0gga3eckLU7FrJ205C12wxZu7sHWbsFnSFrd3yQtTsWsnbTkLXbDFm7u4feXrvFE72Po76+HgDQv39/AEBVVRV8Ph/Ky8vb/2b06NEYNmwY3nrrrV5pY28iEAjg2WefRXNzM8455xwZn06YNWsWvva1r3UZC0DmUAQffPABCgsLceqpp+L73/8+9u7dC0DGJ4K///3vKCkpwWWXXYbBgwdjwoQJeOqpp9rLP/nkE1RXV3cZp+zsbEyaNOmkGicA8Hq9+N3vfoerr74aNptN5pBA1m4DZO2mIWs3D1m7ecjaHT9k7RZEQ9ZuHrJ205C1m4es3Txk7Y4ffWHtFhK9DyMYDGLevHmYMmUKxo4dCwCorq6Gy+VCTk5Ol7/Ny8tDdXV1L7Syd7Br1y5kZGTA7XbjhhtuwF/+8hecddZZMj5hPPvss9i+fTseeOCBmDIZI2DSpEl45pln8NJLL2HFihX45JNP8JWvfAWNjY0yPmF8/PHHWLFiBc444wy8/PLLmDlzJubMmYPf/OY3ANA+Fnl5eV3qnWzjBAB//etfUVdXhx/96EcA5B072SFrNw1Zu3nI2s1D1m4zZO2OH7J2CzpD1m4asnbzkLWbh6zdZsjaHT/6wtrtSMpVBT2CWbNm4d133+2iGSVQGDVqFHbu3In6+nr8+c9/xpVXXomNGzf2drP6BPbt24e5c+di3bp16NevX283p09ixowZ7f9/9tlnY9KkSRg+fDj+9Kc/ITU1tRdb1ncQDAZRUlKC+++/HwAwYcIEvPvuu1i5ciWuvPLKXm5d38KvfvUrzJgxA4WFhb3dFEEfgKzdNGTtpiFrtxmydpsha3f8kLVb0BmydtOQtZuGrN1myNpthqzd8aMvrN3iid5HMXv2bLzwwgt49dVXMWTIkPbf5+fnw+v1oq6ursvf19TUID8//wS3svfgcrlw+umno7i4GA888ADGjx+Pxx9/XMYHKizq8OHDmDhxIhwOBxwOBzZu3IilS5fC4XAgLy/vpB+jaOTk5OBLX/oSPvzwQ5lDYRQUFOCss87q8rszzzyzPfwuMhbRma9PtnH67LPP8Morr+Caa65p/53MoZMXsnbzkLWbhqzd3Yes3bGQtTs+yNot6AxZu3nI2k1D1u7uQ9buWMjaHR/6ytotJHofQygUwuzZs/GXv/wFGzZswMiRI7uUFxcXw+l0Yv369e2/27NnD/bu3YtzzjnnRDe3zyAYDMLj8cj4AJg2bRp27dqFnTt3tv8rKSnB97///fb/P9nHKBpNTU346KOPUFBQIHMojClTpmDPnj1dfvef//wHw4cPBwCMHDkS+fn5XcapoaEBW7ZsOanG6de//jUGDx6Mr33ta+2/kzl08kHWbmuQtbsDsnZ3H7J2x0LW7vgga7cAkLXbKmTt7oCs3d2HrN2xkLU7PvSZtTsp6UoFljFz5sxQdnZ26LXXXgsdOnSo/V9LS0v739xwww2hYcOGhTZs2BDatm1b6Jxzzgmdc845vdjqE4vbbrsttHHjxtAnn3wSeuedd0K33XZbyGazhdauXRsKhWR8dOicJTwUkjG6+eabQ6+99lrok08+CW3atClUXl4eGjhwYOjw4cOhUEjGJxQKhbZu3RpyOByh++67L/TBBx+Efv/734fS0tJCv/vd79r/5sEHHwzl5OSE/va3v4Xeeeed0De/+c3QyJEjQ62trb3Y8hOHQCAQGjZsWOjWW2+NKZM5dHJB1m4zZO3uPmTt7gpZu82QtdsMWbsFEcjabYas3d2HrN1dIWu3GbJ2m9GX1m4h0fsYAGj//frXv27/m9bW1tCNN94Yys3NDaWlpYW+/e1vhw4dOtR7jT7BuPrqq0PDhw8PuVyu0KBBg0LTpk1rX8hDIRkfHaIX85N9jK644opQQUFByOVyhU455ZTQFVdcEfrwww/by0/28Yng+eefD40dOzbkdrtDo0ePDq1evbpLeTAYDN11112hvLy8kNvtDk2bNi20Z8+eXmrticfLL78cAqDts8yhkwuydpsha3f3IWt3V8jaHR9k7eYha7cgAlm7zZC1u/uQtbsrZO2OD7J28+hLa7ctFAqFkuPjLhAIBAKBQCAQCAQCgUAgEAgEAsHnG6KJLhAIBAKBQCAQCAQCgUAgEAgEAgEBIdEFAoFAIBAIBAKBQCAQCAQCgUAgICAkukAgEAgEAoFAIBAIBAKBQCAQCAQEhEQXCAQCgUAgEAgEAoFAIBAIBAKBgICQ6AKBQCAQCAQCgUAgEAgEAoFAIBAQEBJdIBAIBAKBQCAQCAQCgUAgEAgEAgJCogsEAoFAIBAIBAKBQCAQCAQCgUBAQEh0gUAgEAgEAoFAIBAIBAKBQCAQCAgIiS4QCAQCgUAgEAgEAoFAIBAIBAIBASHRBQKBQCAQCAQCgUAgEAgEAoFAICAgJLpAILCEl156Ceeeey5ycnIwYMAAXHLJJfjoo4/ay998800UFRWhX79+KCkpwV//+lfYbDbs3Lmz/W/effddzJgxAxkZGcjLy8P//M//4OjRo73QG4FAIBAIvviQtVsgEAgEgs8XZO0WCPoOhEQXCASW0NzcjAULFmDbtm1Yv3497HY7vv3tbyMYDKKhoQFf//rXMW7cOGzfvh2/+MUvcOutt3apX1dXh6lTp2LChAnYtm0bXnrpJdTU1ODyyy/vpR4JBAKBQPDFhqzdAoFAIBB8viBrt0DQd2ALhUKh3m6EQCD4/OPo0aMYNGgQdu3ahTfeeAN33nkn9u/fj379+gEA1qxZg2uvvRY7duxAUVERfvnLX+Jf//oXXn755fZr7N+/H0OHDsWePXvwpS99qbe6IhAIBALBSQFZuwUCgUAg+HxB1m6BoPcgnugCgcASPvjgA3zve9/DqaeeiqysLIwYMQIAsHfvXuzZswdnn312+0IOAGVlZV3qv/3223j11VeRkZHR/m/06NEA0CU8TSAQCAQCQc9A1m6BQCAQCD5fkLVbIOg7cPR2AwQCwecTX//61zF8+HA89dRTKCwsRDAYxNixY+H1euOq39TUhK9//et46KGHYsoKCgp6urkCgUAgEJz0kLVbIBAIBILPF2TtFgj6DoREFwgE3caxY8ewZ88ePPXUU/jKV74CAHjjjTfay0eNGoXf/e538Hg8cLvdAIDKysou15g4cSL+7//+DyNGjIDDIZ8igUAgEAiSCVm7BQKBQCD4fEHWboGgb0HkXAQCQbeRm5uLAQMGYPXq1fjwww+xYcMGLFiwoL38v//7vxEMBnHddddh9+7dePnll/Hoo48CAGw2GwBg1qxZOH78OL73ve+hsrISH330EV5++WVcddVVCAQCvdIvgUAgEAi+qJC1WyAQCASCzxdk7RYI+haERBcIBN2G3W7Hs88+i6qqKowdOxbz58/HI4880l6elZWF559/Hjt37kRRURHuuOMO3H333QDQrtdWWFiITZs2IRAIoKKiAuPGjcO8efOQk5MDu10+TQKBQCAQ9CRk7RYIBAKB4PMFWbsFgr4FWygUCvV2IwQCwRcfv//973HVVVehvr4eqampvd0cgUAgEAgEBsjaLRAIBALB5wuydgsEyYMIIgkEgqTgt7/9LU499VSccsopePvtt3Hrrbfi8ssvl4VcIBAIBII+Clm7BQKBQCD4fEHWboHgxEFIdIFAkBRUV1fj7rvvRnV1NQoKCnDZZZfhvvvu6+1mCQQCgUAgICBrt0Ag+P/Zu+/wqMr0/+PvSTLpjZqA9CJVRDqCogRBBVwLiu5+FyxYAAtiW9RVsIBtBdQFUdfy3dVV8Ls/dxUbIOhKEQSxoKAiHRJqSCZ9kvP748lMMpmZJCSTzAQ+r+vKJTlt7pnEPOfc5zn3LSINi8Zukfqjci4iIiIiIiIiIiIiIn6oi4CIiIiIiIiIiIiIiB9KoouIiIiIiIiIiIiI+KEkuoiIiIiIiIiIiIiIH0qii4iIiIiIiIiIiIj4oSS6iIiIiIiIiIiIiIgfSqKLiIiIiIiIiIiIiPihJLqIiIiIiIiIiIiIiB9KoouIiIiIiIiIiIiI+KEkuoiIiIiIiIiIiIiIH0qii4iIiIiIiIiIiIj4oSS6iIiIiIiIiIiIiIgfSqKLiIiIiIiIiIiIiPihJLqIiIiIiIiIiIiIiB9KoouIiIiIiIiIiIiI+KEkuoiIiIiIiIiIiIiIH0qiy0ln586d2Gw2Xn/99WCHUivXXnst8fHxwQ5DauC8887jvPPOC3YYIiIiDYLNZmPmzJnBDkNEREKQru+lrsycORObzRbsMKQBURJdAmrNmjXMnDmTzMzMGh9jwYIFDX6AlODIzc1l5syZrFq1qsbHCMTvsPj2448/MnPmTHbu3BnsUEREgmb27Nm89957wQ4DCMzf5bfeeot58+YFLCYp8+GHH+rmgogEla7vpaELRI5AxEVJdAmoNWvWMGvWLA2yEhS5ubnMmjWr1kn02v4Oi28//vgjs2bNUhJdRE5poZZEr+3fZSXR686HH37IrFmzgh2GiJzCdH0vDV1lOYIHH3yQvLy8+g9KGiwl0UXqUX5+PiUlJcEOQ0RERERERERqQdf39c/pdFJYWBiQY0VERBAdHR2QY8mpQUl0CZiZM2dyzz33ANC+fXtsNhs2m809u8npdPLoo4/SsWNHoqKiaNeuHffffz8FBQXuY7Rr144tW7bw+eefu/d31ZY+evQod999N2eccQbx8fEkJiZy0UUX8e2339Y69lWrVmGz2XjnnXe4//77SU1NJS4ujksuuYQ9e/Z4bNuuXTuuvfZar2NUrIPtOubbb7/Ngw8+yGmnnUZsbCxZWVkAfPXVV1x88cU0atSIuLg4evXqxfz5872Ou2/fPi699FLi4+Np1qwZd999N8XFxR7bPPPMM5x99tk0adKEmJgY+vbty7vvvut1rGXLljF06FCSk5OJj4+nS5cu3H///R7bFBQU8PDDD9OpUyeioqJo3bo19957r8fPqbrHqqhnz56cf/75XstLSko47bTTGDdunHvZ22+/Td++fUlISCAxMZEzzjjD5+fjsnPnTpo1awbArFmz3L8/5R+D/uyzzzjnnHOIi4sjOTmZ3/3ud/z000/u9VX9Dr/22msMHz6c5s2bExUVRffu3Vm4cGGl77m6/v3vfzN69GhatmxJVFQUHTt25NFHH/X6WZ933nn07NmT7777jmHDhhEbG0unTp3cP+/PP/+cgQMHEhMTQ5cuXVi+fLnXa33zzTdcdNFFJCYmEh8fT1paGuvWrfPYxl99uNdff93jMwHz/8SYMWP48ssvGTBgANHR0XTo0IH//d//9djvyiuvBOD88893f7Z6rE5EXHbt2sWUKVPo0qULMTExNGnShCuvvNJrlrTr79CXX37J7bffTrNmzUhOTubmm2+msLCQzMxMJkyYQKNGjWjUqBH33nsvlmV5HCMnJ4e77rqL1q1bExUVRZcuXXjmmWc8tqusBmvF8cX1N/PXX3/l2muvJTk5maSkJK677jpyc3M99svJyeGNN95w/x30dU4BkJGRQUREhM+ZyNu2bcNms/HCCy8AUFRUxKxZs+jcuTPR0dE0adKEoUOHsmzZMr+fd3X+Li9YsIAePXoQFRVFy5YtmTp1qsdsxPPOO4+lS5eya9cu9/7t2rUDoLCwkIceeoi+ffuSlJREXFwc55xzDitXrvQb04mo7rmPzWbj1ltvZcmSJXTv3p2YmBgGDx7M999/D8CiRYvo1KkT0dHRnHfeeT5n5S9ZsoS+ffsSExND06ZN+Z//+R/27dvnsY2/fijXXnut+zOBst+rZ555hpdeesl9Xty/f382bNjgsd9f//pX93twfYmI1Bdd3+v6PpjX9+A5Zs6bN8/9u/bjjz9W6zyjqhyBr2te13nDe++9R8+ePYmKiqJHjx58/PHHXvGtWrWKfv36ER0dTceOHVm0aJHPY9bks5XQFBHsAOTkcfnll/Pzzz/zz3/+k7lz59K0aVMA9x+tSZMm8cYbbzBu3DjuuusuvvrqK+bMmcNPP/3E//t//w+AefPmcdtttxEfH88DDzwAQEpKCgC//fYb7733HldeeSXt27cnIyODRYsWMWzYMH788UdatmxZ6/fw+OOPY7PZuO+++zh48CDz5s1jxIgRbN68mZiYmBod89FHHyUyMpK7776bgoICIiMjWbZsGWPGjKFFixbccccdpKam8tNPP/HBBx9wxx13uPctLi5m1KhRDBw4kGeeeYbly5fzl7/8hY4dOzJ58mT3dvPnz+eSSy7hD3/4A4WFhbz99ttceeWVfPDBB4wePRqALVu2MGbMGHr16sUjjzxCVFQUv/76K6tXr3Yfp6SkhEsuuYQvv/ySm266iW7duvH9998zd+5cfv75Z/fj59U5li/jx49n5syZpKenk5qa6l7+5Zdfsn//fq6++mrADDLXXHMNaWlpPPnkkwD89NNPrF692uPzKa9Zs2YsXLiQyZMnc9lll3H55ZcD0KtXLwCWL1/ORRddRIcOHZg5cyZ5eXk8//zzDBkyhE2bNtGuXbsqf4cXLlxIjx49uOSSS4iIiOD9999nypQplJSUMHXq1Cp+Eyr3+uuvEx8fz/Tp04mPj+ezzz7joYceIisri6efftpj22PHjjFmzBiuvvpqrrzyShYuXMjVV1/Nm2++ybRp07jlllv4/e9/z9NPP824cePYs2cPCQkJgPnZnXPOOSQmJnLvvfdit9tZtGgR5513njsBXxO//vor48aN44YbbmDixIm8+uqrXHvttfTt25cePXpw7rnncvvtt/Pcc89x//33061bNwD3f0VENmzYwJo1a7j66qtp1aoVO3fuZOHChZx33nn8+OOPxMbGemx/2223kZqayqxZs1i3bh0vvfQSycnJrFmzhjZt2jB79mw+/PBDnn76aXr27MmECRMAsCyLSy65hJUrV3LDDTfQu3dvPvnkE+655x727dvH3Llza/werrrqKtq3b8+cOXPYtGkTr7zyCs2bN3ePZX//+9+ZNGkSAwYM4KabbgKgY8eOPo+VkpLCsGHDWLx4MQ8//LDHunfeeYfw8HB3EnzmzJnMmTPHfeysrCy+/vprNm3axAUXXODz+FX9XZ45cyazZs1ixIgRTJ48mW3btrFw4UI2bNjA6tWrsdvtPPDAAxw/fpy9e/e6PzdX07SsrCxeeeUVrrnmGm688Uays7P529/+xqhRo1i/fj29e/eu8ecM1Tv3cfnvf//Lf/7zH/dYPWfOHMaMGcO9997LggULmDJlCseOHeOpp57i+uuv57PPPnPv+/rrr3PdddfRv39/5syZQ0ZGBvPnz2f16tV88803JCcn1yj+t956i+zsbG6++WZsNhtPPfUUl19+Ob/99ht2u52bb76Z/fv3s2zZMv7+97/X+HMSEakpXd/7puv7MnV5fV/ea6+9Rn5+PjfddBNRUVE0bty4WucZVeUI/Pnyyy/517/+xZQpU0hISOC5557jiiuuYPfu3TRp0gQwE9MuvPBCWrRowaxZsyguLuaRRx5x///hUtPPVkKUJRJATz/9tAVYO3bs8Fi+efNmC7AmTZrksfzuu++2AOuzzz5zL+vRo4c1bNgwr2Pn5+dbxcXFHst27NhhRUVFWY888ojHMsB67bXXqh33ypUrLcA67bTTrKysLPfyxYsXW4A1f/5897K2bdtaEydO9DrGsGHDPOJ2HbNDhw5Wbm6ue7nT6bTat29vtW3b1jp27JjHMUpKStz/njhxogV4vDfLsqyzzjrL6tu3r8ey8se3LMsqLCy0evbsaQ0fPty9bO7cuRZgHTp0yO/n8Pe//90KCwuz/vvf/3osf/HFFy3AWr16dbWP5cu2bdsswHr++ec9lk+ZMsWKj493v4877rjDSkxMtJxO5wkd/9ChQxZgPfzww17revfubTVv3tw6cuSIe9m3335rhYWFWRMmTHAv8/c7bFnen7NlWdaoUaOsDh06eCyr+LtQHb6OffPNN1uxsbFWfn6+x7EB66233nIv27p1qwVYYWFh1rp169zLP/nkE6//Fy699FIrMjLS2r59u3vZ/v37rYSEBOvcc891L3v44YctX0PEa6+95vX5tG3b1gKsL774wr3s4MGDVlRUlHXXXXe5ly1ZssQCrJUrV1b9gYjIKcfX38G1a9dagPW///u/7mWuv0OjRo3yGDcHDx5s2Ww265ZbbnEvczqdVqtWrTz+Jr/33nsWYD322GMerzVu3DjLZrNZv/76q2VZlZ9PVBxrXH8zr7/+eo/tLrvsMqtJkyYey+Li4nyeR/iyaNEiC7C+//57j+Xdu3f3GOPPPPNMa/To0dU6Znn+/i4fPHjQioyMtEaOHOlx7vXCCy9YgPXqq6+6l40ePdpq27at17GdTqdVUFDgsezYsWNWSkqK1+fkb+yuTHXOfVzHjoqK8hi3XJ9ramqqx3nfjBkzPMa4wsJCq3nz5lbPnj2tvLw893YffPCBBVgPPfSQe5m/sX/ixIken4/r96pJkybW0aNH3cv//e9/W4D1/vvvu5dNnTrV51gsIlJfdH1fFreu773V9fW962efmJhoHTx40GNddc8zKssR+LrmBazIyEj3+aBlmbxBxfc5duxYKzY21tq3b5972S+//GJFRER4HLOmn62EJpVzkXrx4YcfAjB9+nSP5XfddRcAS5curfIYUVFRhIWZX9ni4mKOHDnifhRm06ZNAYlzwoQJ7hm7AOPGjaNFixbu+Gti4sSJHne5v/nmG3bs2MG0adO8Zi/5ekz3lltu8fj+nHPO4bfffvNYVv74x44d4/jx45xzzjken4vrtf7973/7rdu2ZMkSunXrRteuXTl8+LD7a/jw4QDuR6OqcyxfTj/9dHr37s0777zjXlZcXMy7777L2LFj3e8jOTmZnJycSh9DPxEHDhxg8+bNXHvttTRu3Ni9vFevXlxwwQXV/vmW/5yPHz/O4cOHGTZsGL/99hvHjx+vVYzlj52dnc3hw4c555xzyM3NZevWrR7bxsfHu+/qA3Tp0oXk5GS6devmMZPc9W/X70txcTGffvopl156KR06dHBv16JFC37/+9/z5Zdfuh9HPFHdu3fnnHPOcX/frFkzunTp4vW7KiLiT/m/g0VFRRw5coROnTqRnJzsc5y/4YYbPMbNgQMHYlkWN9xwg3tZeHg4/fr18/hb9OGHHxIeHs7tt9/ucby77roLy7L46KOPavwefI3ZR44cqfHf1ssvv5yIiAiPcfOHH37gxx9/ZPz48e5lycnJbNmyhV9++aVmgVewfPlyCgsLmTZtmvvcC+DGG28kMTGxWudt4eHhREZGAmYm3NGjR3E6nfTr1y8g523VOfdxSUtL8yip4hofr7jiCo/zvorj5tdff83BgweZMmWKR83U0aNH07Vr12p9Dv6MHz+eRo0aub93jaEaN0WkIdD1va7vof6u76+44gqvGd51eZ4xYsQIjycFe/XqRWJiosd19fLly7n00ks9npjo1KkTF110kcexavrZSmhSEl3qxa5duwgLC6NTp04ey1NTU0lOTmbXrl1VHqOkpIS5c+fSuXNnoqKiaNq0Kc2aNeO7776rdQLTpXPnzh7f22w2OnXq5LM+ZnW1b9/e4/vt27cDpn5YVaKjo70Gi0aNGnHs2DGPZR988AGDBg0iOjqaxo0bux9bKv+5jB8/niFDhjBp0iRSUlK4+uqrWbx4sccf8l9++YUtW7bQrFkzj6/TTz8dgIMHD1b7WP6MHz+e1atXu2uJrlq1ioMHD3okA6ZMmcLpp5/ORRddRKtWrbj++ut91iCrLtfvV5cuXbzWdevWjcOHD5OTk1PlcVavXs2IESPcNdWbNWvmrmVW29/BLVu2cNlll5GUlERiYiLNmjXjf/7nf3weu1WrVl4nZElJSbRu3dprGeD+fTl06BC5ubl+P4eSkhKvGoHV1aZNG69lvn5XRUT8ycvL46GHHnLXKXeN85mZmT7/xlb8u+P6m+frb2H5v0W7du2iZcuWHhfVUFbGpDrnJP5UjMmVJK3p38KmTZuSlpbG4sWL3cveeecdIiIi3I8kAzzyyCNkZmZy+umnc8YZZ3DPPffw3Xff1eg1wf+4GRkZSYcOHar9Gb3xxhv06tXLXae9WbNmLF26NCDnbdU593E5kd8VKPt5VXb+0LVr15D6XRERqU+6vi+j6/u6v76v+Jm71NV5RlXXtgcPHiQvL8/r9x/wWlabz1ZCj5LoUq9q0xBp9uzZTJ8+nXPPPZd//OMffPLJJyxbtowePXrU6x8gf++hYjMQl5rWWgNzd7Uq//3vf7nkkkuIjo5mwYIFfPjhhyxbtozf//73Hg3SYmJi+OKLL1i+fDl//OMf+e677xg/fjwXXHCBO/aSkhLOOOMMli1b5vNrypQp1T6WP+PHj8eyLJYsWQLA4sWLSUpK4sILL3Rv07x5czZv3sx//vMfd93aiy66iIkTJ57wZxgo27dvJy0tjcOHD/Pss8+ydOlSli1bxp133glQq9/BzMxMhg0bxrfffssjjzzC+++/z7Jly9z14ioe29/vhb/l5X8PqutEf88D+doicmq67bbbePzxx7nqqqtYvHgxn376KcuWLaNJkyY+/8aeyN/C+vg7WFlMtflbePXVV/Pzzz+zefNmwIybaWlp7tq0YOqbb9++nVdffZWePXvyyiuv0KdPH1555ZUav25t/eMf/+Daa6+lY8eO/O1vf+Pjjz9m2bJlDB8+vNbnbdU993HRuCkiUjd0fX9idH1fs+t7X595XZ5nBHKMrs1nK6FHjUUloPwNQG3btqWkpIRffvnFo5FgRkYGmZmZtG3btspjvPvuu5x//vn87W9/81iemZnpcSFZGxUfg7Ysi19//dWj8USjRo3IzMz02nfXrl0eJTL8cT0W9MMPPzBixIjaBQz83//9H9HR0XzyySdERUW5l7/22mte24aFhZGWlkZaWhrPPvsss2fP5oEHHmDlypXuR5a+/fZb0tLSqjwhqupY/rRv354BAwbwzjvvcOutt/Kvf/2LSy+91CN2MLPdxo4dy9ixYykpKWHKlCksWrSIP//5zz7v+ELlv38A27Zt81q3detWmjZtSlxcXKXHeP/99ykoKOA///mPx53p8t2/a2rVqlUcOXKEf/3rX5x77rnu5Tt27Kj1sctr1qwZsbGxfj+HsLAw96w814y4zMxMj8cSazPrrjYn2SJy8nv33XeZOHEif/nLX9zL8vPzfY65tdG2bVuWL19Odna2x2x0V+ks15hR/u9gebX5Owgn/rfw0ksv5eabb3Y/Kv3zzz8zY8YMr+0aN27Mddddx3XXXYfD4eDcc89l5syZTJo06YRjKT9ulj+3KSwsZMeOHR7jfGXnbR06dOBf//qXxzYVm6TWxImc+9RG+c/B9ei7y7Zt2zzOXxs1auSzFIvGTRFpyHR9r+v7YF7fV6a65xl1MZY2b96c6Ohofv31V691vpbV9LOV0KOZ6BJQrkRkxUHo4osvBkx37vKeffZZAHeHadcxfA1i4eHhXnf+lixZ4n5sKBD+93//l+zsbPf37777LgcOHPCoa9WxY0fWrVtHYWGhe9kHH3xQ7TIYffr0oX379sybN8/rfdbkzmZ4eDg2m83jLubOnTvdnbZdjh496rVv7969ASgoKADgqquuYt++fbz88ste2+bl5blLnlTnWJUZP34869at49VXX+Xw4cMej3oBHDlyxOP7sLAw94lOZcePjY0FvH//WrRoQe/evXnjjTc81v3www98+umn7t9P8P877LobXf5ndPz48YBcsPs6dmFhIQsWLKj1sSu+zsiRI/n3v//t8QhjRkYGb731FkOHDiUxMREoOxn84osv3Nvl5OTwxhtv1Pj1/X22IiLge5x//vnnAz5L5+KLL6a4uJgXXnjBY/ncuXOx2WzuMT8xMZGmTZt6/B0Eav232d95jj/JycmMGjWKxYsX8/bbbxMZGcmll17qsU3FcTM+Pp5OnTpVOSb7+7s8YsQIIiMjee655zx+Jn/72984fvy413mbr8emfY1tX331FWvXrq00puqo7rlPbfXr14/mzZvz4osvenyWH330ET/99JPH59CxY0e2bt3KoUOH3Mu+/fZbVq9eXePX17gpIsGm6/uq6fq+7q7vK1Pd8wx/OYLaCA8PZ8SIEbz33nvs37/fvfzXX3/16q1T289WQotmoktA9e3bF4AHHniAq6++GrvdztixYznzzDOZOHEiL730krt0xfr163njjTe49NJLOf/88z2OsXDhQh577DE6depE8+bNGT58OGPGjOGRRx7huuuu4+yzz+b777/nzTffrNbd4epq3LgxQ4cO5brrriMjI4N58+bRqVMnbrzxRvc2kyZN4t133+XCCy/kqquuYvv27fzjH//waDxRmbCwMBYuXMjYsWPp3bs31113HS1atGDr1q1s2bKFTz755IRiHj16NM8++ywXXnghv//97zl48CB//etf6dSpk0c91EceeYQvvviC0aNH07ZtWw4ePMiCBQto1aoVQ4cOBeCPf/wjixcv5pZbbmHlypUMGTKE4uJitm7dyuLFi/nkk0/o169ftY5Vmauuuoq7776bu+++m8aNG3vdfZ00aRJHjx5l+PDhtGrVil27dvH888/Tu3dvj5kOFcXExNC9e3feeecdTj/9dBo3bkzPnj3p2bMnTz/9NBdddBGDBw/mhhtuIC8vj+eff56kpCRmzpzpPoa/3+GRI0e6757ffPPNOBwOXn75ZZo3b86BAwdO5Efm5eyzz6ZRo0ZMnDiR22+/HZvNxt///vc6eaT7scceY9myZQwdOpQpU6YQERHBokWLKCgo4KmnnnJvN3LkSNq0acMNN9zAPffcQ3h4OK+++irNmjVj9+7dNXrt3r17Ex4ezpNPPsnx48eJiopi+PDhNG/ePFBvT0QasDFjxvD3v/+dpKQkunfvztq1a1m+fDlNmjQJ6OuMHTuW888/nwceeICdO3dy5pln8umnn/Lvf/+badOmeYznkyZN4oknnmDSpEn069ePL774gp9//rlWr9+3b1+WL1/Os88+S8uWLWnfvr1HU2hfxo8fz//8z/+wYMECRo0a5dW4rHv37px33nn07duXxo0b8/XXX/Puu+9y6623Vnrcyv4uz5gxg1mzZnHhhRdyySWXsG3bNhYsWED//v3dPTtc7+edd95h+vTp9O/fn/j4eMaOHcuYMWP417/+xWWXXcbo0aPZsWMHL774It27d8fhcNT484Pqn/vUlt1u58knn+S6665j2LBhXHPNNWRkZDB//nzatWvnLukGcP311/Pss88yatQobrjhBg4ePMiLL75Ijx49atxY1nVOcvvttzNq1CjCw8M9GouLiNQ1Xd9XTdf3dXd9X5nqnmdUliOojZkzZ/Lpp58yZMgQJk+e7J6g0bNnT3cJPqjez0kaEEskwB599FHrtNNOs8LCwizA2rFjh2VZllVUVGTNmjXLat++vWW3263WrVtbM2bMsPLz8z32T09Pt0aPHm0lJCRYgDVs2DDLsiwrPz/fuuuuu6wWLVpYMTEx1pAhQ6y1a9daw4YNc29jWZa1Y8cOC7Bee+21ase8cuVKC7D++c9/WjNmzLCaN29uxcTEWKNHj7Z27drltf1f/vIX67TTTrOioqKsIUOGWF9//bVXHK5jLlmyxOdrfvnll9YFF1xgJSQkWHFxcVavXr2s559/3r1+4sSJVlxcnNd+Dz/8sFXxf92//e1vVufOna2oqCira9eu1muvvea13YoVK6zf/e53VsuWLa3IyEirZcuW1jXXXGP9/PPPHscqLCy0nnzySatHjx5WVFSU1ahRI6tv377WrFmzrOPHj5/QsSozZMgQC7AmTZrkte7dd9+1Ro4caTVv3tyKjIy02rRpY918883WgQMHqjzumjVrrL59+1qRkZEWYD388MPudcuXL7eGDBlixcTEWImJidbYsWOtH3/80esY/n6H//Of/1i9evWyoqOjrXbt2llPPvmk9eqrr3psY1mW1+9CdaxevdoaNGiQFRMTY7Vs2dK69957rU8++cQCrJUrV3ocu0ePHl77t23b1ho9erTXcsCaOnWqx7JNmzZZo0aNsuLj463Y2Fjr/PPPt9asWeO178aNG62BAwe6fwbPPvus9dprr3m9X3+v7etzePnll60OHTpY4eHhXu9NRE5tx44ds6677jqradOmVnx8vDVq1Chr69atVtu2ba2JEye6t3P9HdqwYYPH/q5x79ChQx7LfY2n2dnZ1p133mm1bNnSstvtVufOna2nn37aKikp8dguNzfXuuGGG6ykpCQrISHBuuqqq6yDBw96jS/+XtvX38ytW7da5557rhUTE2MBHu/Nn6ysLPf2//jHP7zWP/bYY9aAAQOs5ORkKyYmxuratav1+OOPW4WFhVUeu7K/yy+88ILVtWtXy263WykpKdbkyZOtY8eOeezvcDis3//+91ZycrIFWG3btrUsy7JKSkqs2bNnW23btrWioqKss846y/rggw+siRMnurdxqfh5Vkd1zn1cx644DrrOFZ9++mmP5f7O3d555x3rrLPOsqKioqzGjRtbf/jDH6y9e/d6xfSPf/zD6tChgxUZGWn17t3b+uSTT7zer7/X9vU5OJ1O67bbbrOaNWtm2Ww2r/cmIlIfdH3veUxd3/tWF9f3lY2ZJ3Ke4S9HUN3zBsuyvM5HLct8bmeddZYVGRlpdezY0XrllVesu+66y4qOjvbYprafrYQOm2Wpe43IqlWrOP/881myZAnjxo0LdjgiIiIiIiIiUgO6vpdgufTSS9myZYtXPX45OagmuoiIiIiIiIiIiEg15eXleXz/yy+/8OGHH3LeeecFJyCpc6qJLie1wsJCn40cyktKSqqnaORUdOjQoUqb4kVGRtK4ceN6jEhERCQ0FRcXezTm9CU+Pp74+Ph6ikhEREKJru8llHTo0IFrr72WDh06sGvXLhYuXEhkZCT33ntvsEOTOqIkupzU1qxZ49HUxJfXXnuNdu3a1U9Acsrp378/u3bt8rt+2LBhrFq1qv4CEhERCVF79uyhffv2lW7z8MMPezQEFxGRU4eu7yWUXHjhhfzzn/8kPT2dqKgoBg8ezOzZs+ncuXOwQ5M6oproclI7duwYGzdurHSbHj160KJFi3qKSE41q1ev9nrMq7xGjRq5u96LiIicyvLz8/nyyy8r3aZDhw506NChniISEZFQout7EQkmJdFFRERERERERERERPxQY1ERERERERERERERET+URBc5iWzfvp2bb76ZDh06EB0dTWJiIkOGDGH+/PmVlhQJpszMTG666SaaNWtGXFwc559/Pps2bar2/iUlJSxcuJDevXsTExNDkyZNGD58ON9++617m507d2Kz2Xx+vf3223XxtkRERKpFY7fvsXvmzJl+x26bzcbq1avr4q2JiIj41BDHa3/27dvHVVddRXJyMomJifzud7/jt99+q/b+a9asYejQocTGxpKamsrtt9+Ow+Hw2q6goID77ruPli1bEhMTw8CBA1m2bFkg34pIvVJjUZGTxNKlS7nyyiuJiopiwoQJ9OzZk8LCQr788kvuuecetmzZwksvvRTsMD2UlJQwevRovv32W+655x6aNm3KggULOO+889i4cWO1GnJcf/31vPnmm0yYMIFbb72VnJwcvvnmGw4ePOi17TXXXMPFF1/ssWzw4MEBez8iIiInQmO3/7H78ssvp1OnTl773n///TgcDvr37x/Q9yUiIuJPQxyv/XE4HJx//vkcP36c+++/H7vdzty5cxk2bBibN2+mSZMmle6/efNm0tLS6NatG88++yx79+7lmWee4ZdffuGjjz7y2Pbaa6/l3XffZdq0aXTu3JnXX3+diy++mJUrVzJ06NC6fJsidcMSkQbvt99+s+Lj462uXbta+/fv91r/yy+/WPPmzav165SUlFi5ubk+1+Xl5VnFxcUndLx33nnHAqwlS5a4lx08eNBKTk62rrnmmmrv/69//avS7Xbs2GEB1tNPP31C8YmIiNQVjd2Vj92+7N6927LZbNaNN954wvuKiIjUREMdr/158sknLcBav369e9lPP/1khYeHWzNmzKhy/4suushq0aKFdfz4cfeyl19+2QKsTz75xL3sq6++8roGz8vLszp27GgNHjw4IO9FpL6pnIvISeCpp57C4XDwt7/9zWcn8k6dOnHHHXe4v3c6nTz66KN07NiRqKgo2rVrx/33309BQYHHfu3atWPMmDF88skn9OvXj5iYGBYtWsSqVavcpVAefPBBTjvtNGJjY8nKyqKoqIitW7dy4MCBKuN+9913SUlJ4fLLL3cva9asGVdddRX//ve/veKp6Nlnn2XAgAFcdtlllJSUkJOTU+Vr5uTkUFhYWOV2IiIidUljd/XHbpd//vOfWJbFH/7wh2rvIyIiUhsNdbz2591336V///4eT3R17dqVtLQ0Fi9eXOm+WVlZLFu2jP/5n/8hMTHRvXzChAnEx8d77P/uu+8SHh7OTTfd5F4WHR3NDTfcwNq1a9mzZ0+N34NIsCiJLnISeP/99+nQoQNnn312tbafNGkSDz30EH369HE/ujVnzhyuvvpqr223bdvGNddcwwUXXMD8+fPp3bu3e92jjz7K0qVLufvuu5k9ezaRkZHs27ePbt26MWPGjCrj+Oabb+jTpw9hYZ5/igYMGEBubi4///yz332zsrJYv349/fv35/777ycpKYn4+Hg6dOjgd/CfNWsW8fHxREdH079/fz799NMqYxQREakLGrurN3aX9+abb9K6dWvOPffcKrcVEREJhIY6XvtSUlLCd999R79+/bzWDRgwgO3bt5Odne13/++//x6n0+m1f2RkJL179+abb75xL/vmm284/fTTPZLtrtcBUxZGpKFRTXSRBi4rK4t9+/bxu9/9rlrbf/vtt7zxxhtMmjSJl19+GYApU6bQvHlznnnmGVauXMn555/v3v7XX3/l448/ZtSoUe5lq1atAiA/P5+vv/6amJiYGsV+4MABnxfCrjv8+/fv54wzzvC57/bt27Esi7fffpuIiAieeuopkpKSmD9/PldffTWJiYlceOGFAISFhTFy5Eguu+wyTjvtNH777TeeffZZLrroIv7zn/8wevToGsUvIiJSExq7qx67K9qyZQvfffcd9957LzabrUaxi4iInIiGPF77cvToUQoKCnzOqC8/jnfp0sXn/q4Z8P72/+9//+uxbVWvI9LQKIku0sBlZWUBkJCQUK3tP/zwQwCmT5/usfyuu+7imWeeYenSpR4De/v27T0G9fImTpzoNai3a9cOy7KqFUteXh5RUVFey6Ojo93r/XF1/z5y5Ajr1q1j4MCBAFxyySW0b9+exx57zH0h3qZNGz755BOP/f/4xz/SvXt37rrrLiXRRUSkXmnsrnrsrujNN98EUCkXERGpNw15vPbFNUbXdByvav/y+9bmfEEkVKmci0gD53o8qrLHrsrbtWsXYWFhdOrUyWN5amoqycnJ7Nq1y2N5+/bt/R6rsnXVERMT47N2an5+vnt9Zfu6YnBdhAPEx8czduxY1q9fj9Pp9Lt/48aNue6669i2bRt79+6t6VsQERE5YRq7T2zstiyLt956i549e9KrV69axS8iIlJdDXW8zsvLIz093eMLysbh2o7j/vYvv29tzhdEQpWS6CINXGJiIi1btuSHH344of2q+yh0dQbRmmrRooXPpiiuZS1btvS7r2tdSkqK17rmzZtTVFRUZbOy1q1bA+axNhERkfqisfvExu7Vq1eza9cuzUIXEZF61VDH63feeYcWLVp4fIGZSBYVFVXjcdx1HH/7l9+3NucLIqFKSXSRk8CYMWPYvn07a9eurXLbtm3bUlJSwi+//OKxPCMjg8zMTNq2bVtXYXrp3bs3mzZtoqSkxGP5V199RWxsLKeffrrffVu2bElqair79u3zWrd//36io6OrfOzut99+A6BZs2Y1iF5ERKTmNHZ7qmzsfvPNN7HZbPz+97+v/RsQERE5AQ1xvB41ahTLli3z+ALTK+yMM87g66+/9trnq6++okOHDpVeQ/fs2ZOIiAiv/QsLC9m8ebNHY9TevXvz888/u0vilH8d13qRhkZJdJGTwL333ktcXByTJk0iIyPDa/327duZP38+ABdffDEA8+bN89jm2WefBah1ffCioiK2bt3q865zRePGjSMjI4N//etf7mWHDx9myZIljB071qOG2vbt29m+fbvH/uPHj2fPnj3ukwLX/v/+978ZPnw4YWHmT9yhQ4e8Xnvfvn28+uqr9OrVy2fDExERkbqksbvysbt8bEuWLGHo0KG0adOmpm9RRESkRhrieN2iRQtGjBjh8eUybtw4NmzY4JEI37ZtG5999hlXXnmlx3G2bt3K7t273d8nJSUxYsQI/vGPf3iUuPn73/+Ow+Hw2H/cuHEUFxfz0ksvuZcVFBTw2muvMXDgQPdT4SINiRqLipwEOnbsyFtvvcX48ePp1q0bEyZMoGfPnhQWFrJmzRqWLFnCtddeC8CZZ57JxIkTeemll8jMzGTYsGGsX7+eN954g0svvdSj0UlN7Nu3j27dujFx4kRef/31SrcdN24cgwYN4rrrruPHH3+kadOmLFiwgOLiYmbNmuWxbVpaGgA7d+50L5sxYwaLFy/miiuuYPr06SQlJfHiiy9SVFTE7Nmz3dvde++9bN++nbS0NFq2bMnOnTtZtGgROTk57hMeERGR+qSxu/Kx2+WTTz7hyJEjKuUiIiJB0VDHa3+mTJnCyy+/zOjRo7n77rux2+08++yzpKSkcNddd3ls261bN4YNG8aqVavcyx5//HHOPvtshg0bxk033cTevXv5y1/+wsiRIz2agw8cOJArr7ySGTNmcPDgQTp16sQbb7zBzp07+dvf/laj2EWCzhKRk8bPP/9s3XjjjVa7du2syMhIKyEhwRoyZIj1/PPPW/n5+e7tioqKrFmzZlnt27e37Ha71bp1a2vGjBke21iWZbVt29YaPXq01+usXLnSAqwlS5Z4rduxY4cFWBMnTqxWzEePHrVuuOEGq0mTJlZsbKw1bNgwa8OGDV7btW3b1mrbtq3X8u3bt1uXXXaZlZiYaMXExFjDhw+31q9f77HNW2+9ZZ177rlWs2bNrIiICKtp06bWZZddZm3cuLFaMYqIiNQVjd2+x26Xq6++2rLb7daRI0eqFZuIiEhdaIjjtT979uyxxo0bZyUmJlrx8fHWmDFjrF9++cVrO8AaNmyY1/L//ve/1tlnn21FR0dbzZo1s6ZOnWplZWV5bZeXl2fdfffdVmpqqhUVFWX179/f+vjjj2sVu0gw2SzLsoKYwxcRERERERERERERCVmqiS4iIiIiIiIiIiIi4oeS6CIiIiIiIiIiIiIifiiJLiIiIiIiIiIiIiLih5LoIiIiIiIiIiIiIiJ+KIkuIiIiIiIiIiIiIuKHkugiIiIiIiIiIiIiIn4oiS4iIiIiIiIiIiIi4kdEsANoKEpKSti/fz8JCQnYbLZghyMiIqcAy7LIzs6mZcuWhIXpvveJ0tgtIiL1TWN37WjsFhGR+lbdsVtJ9Grav38/rVu3DnYYIiJyCtqzZw+tWrUKdhgNjsZuEREJFo3dNaOxW0REgqWqsVtJ9GpKSEgAzAeamJgY5GhERORUkJWVRevWrd1jkJwYjd0iIlLfNHbXjsZuERGpb9Udu5VErybXo2SJiYkazEVEpF7pceaa0dgtIiLBorG7ZjR2i4hIsFQ1dqtIm4iIiIiIiIiIiIiIH0qii4iIiIiIiIiIiIj4oSS6iIiIiIiIiIiIiIgfSqKLiIiIiIiIiIiIiPihJLqIiIiIiIiIiIiIiB9KoouIiIiIiIiIiIiI+BHUJPrMmTOx2WweX127dnWvz8/PZ+rUqTRp0oT4+HiuuOIKMjIyPI6xe/duRo8eTWxsLM2bN+eee+7B6XR6bLNq1Sr69OlDVFQUnTp14vXXX6+PtyciIqcaxy449h0c/ML817Er2BEFnMZuERE5qZwCY3dNVDXe+7JkyRK6du1KdHQ0Z5xxBh9++GE9RVtBQ/mZKs7AUpyBpTgDS3EGVpDijKiXV6lEjx49WL58ufv7iIiykO68806WLl3KkiVLSEpK4tZbb+Xyyy9n9erVABQXFzN69GhSU1NZs2YNBw4cYMKECdjtdmbPng3Ajh07GD16NLfccgtvvvkmK1asYNKkSbRo0YJRo0bV75sVEZGTV/avsH4yZJSNaaSMgAELIaFT8OKqAxq7RUSkwXMcAuv4KTN210Rl431Fa9as4ZprrmHOnDmMGTOGt956i0svvZRNmzbRs2fP+gjXaCjnY4ozsBRnYCnOwFKcgRXEOG2WZVl1+gqVmDlzJu+99x6bN2/2Wnf8+HGaNWvGW2+9xbhx4wDYunUr3bp1Y+3atQwaNIiPPvqIMWPGsH//flJSUgB48cUXue+++zh06BCRkZHcd999LF26lB9++MF97KuvvprMzEw+/vjjasealZVFUlISx48fJzExsXZvXERETi6OXfDVJM+B3CVlBAx8BeLbnvBhQ3Hs0dgtIiINnmM3UAJf3XhKjN01Udl478v48ePJycnhgw8+cC8bNGgQvXv35sUXX6z269bq86uj87GAU5yBpTgDS3EGluIMrCBfdwe9Jvovv/xCy5Yt6dChA3/4wx/YvXs3ABs3bqSoqIgRI0a4t+3atStt2rRh7dq1AKxdu5YzzjjDfREOMGrUKLKystiyZYt7m/LHcG3jOoY/BQUFZGVleXyJiIj4VHTc90AOZnnR8fqNp45p7BYRkQbLsROKjp5yY3dN+BvvfQmJsbuh/EwVZ2ApzsBSnIGlOAMryHEGNYk+cOBAXn/9dT7++GMWLlzIjh07OOecc8jOziY9PZ3IyEiSk5M99klJSSE9PR2A9PR0j4tw13rXusq2ycrKIi8vz29sc+bMISkpyf3VunXr2r5dERE5WRVl1m59A6KxW0REGiTHXnD8Bo7t5lHwqi60T6KxuyYqG+998Td2u8Z2fwI6djeU8zHFGViKM7AUZ2ApzsAKcpxBrYl+0UUXuf/dq1cvBg4cSNu2bVm8eDExMTFBjAxmzJjB9OnT3d9nZWXpYlxERHyzJ0NEHHSZBk0HQXE+hMfA4bWwbZ5Zf5LQ2C0iIg1Kzn6wCsDpMI+B22xwbDO0vqLy/U6isbsmKhvvb7jhhoC9TkDH7qp+ZqHyM1WcgaU4A0txBpbiDKwgxxn0ci7lJScnc/rpp/Prr7+SmppKYWEhmZmZHttkZGSQmpoKQGpqKhkZGV7rXesq2yYxMbHSi/2oqCgSExM9vkRERHyyJ8GwD+DwOvh8LHx5JXw+xnw/7AOz/iSlsVtEREJW9m9Q7ICvboYPe8EXY8vG5zA7tBzje7+UESf12F0T5cd7X/yN3a6x3Z+Ajt32JPOz8yWUfqaKM7AUZ2ApzsBSnIEV5DhDKonucDjYvn07LVq0oG/fvtjtdlasWOFev23bNnbv3s3gwYMBGDx4MN9//z0HDx50b7Ns2TISExPp3r27e5vyx3Bt4zqGiIhIrZUUwpY5kOE53pCxwiwvKQxOXPVAY7eIiIScnEOm9jkWbJgKGcs812esgI3ToM9fvC/GU0bAgBdDo4FaCCk/3vsSEmN3fFsYsDD0f6aKM7AUZ2ApzsBSnIEV5DhtlmVZdfoKlbj77rsZO3Ysbdu2Zf/+/Tz88MNs3ryZH3/8kWbNmjF58mQ+/PBDXn/9dRITE7ntttsAWLNmDQDFxcX07t2bli1b8tRTT5Gens4f//hHJk2axOzZswHYsWMHPXv2ZOrUqVx//fV89tln3H777SxdupRRo0ZVO9aTpcu6iIjUgaOb4eOz/K+/8Bto3PuEDxuKY4/GbhERCWmO3eA8bkq3xLWGj3r73/a8D6HECXFtTI10e5L5im9X45c/Wcaeqsb7CRMmcNpppzFnzhzAjPPDhg3jiSeeYPTo0bz99tvMnj2bTZs20bNnz2q/bkA+P8cu8/MsyjSP9tuTQicBVJ7iDCzFGViKM7AUZ2AFOM7qjj1BrYm+d+9errnmGo4cOUKzZs0YOnQo69ato1mzZgDMnTuXsLAwrrjiCgoKChg1ahQLFixw7x8eHs4HH3zA5MmTGTx4MHFxcUycOJFHHnnEvU379u1ZunQpd955J/Pnz6dVq1a88sorJ3QRLiIiUimn7yZbZesd9RNHPdDYLSIiIangGBQeMTPP0z81y9I+q3wfZ44pwTZ8OcS1A1tEaCYLgqCq8X737t2EhZU92H722Wfz1ltv8eCDD3L//ffTuXNn3nvvvRNKoAdMQ/kZKs7AUpyBpTgDS3EGVpDiDOpM9IbkZJlRICIidSDze1Nr1Z+Lv4PkM074sBp7akefn4jIKSL7ANgKwLEdCo+VNfdufTl83Nf/fsPeh63zYeBLQCzEp9Q6FI09taPPT0RE6luDmIkuIiJyUgiPg9SRZTPfyksdadaLiIhI4Dl2A4Wwfgqkl6t9npIG7X5v6qRmLPfeLyUNcg+U1lBtX2/hioiISMMUUo1FRUREGqTifOgxw1yQl5eSZpYX5wcnLhERkZOVYw9k/QzFOaUlXHw0D/3mXuj/gncDstSR0H8htBwNCR3rL2YRERFpsDQTXUREpLYsJ3w+BrpMg67TTNI8PBoOrzPLL1gT7AhFREROHtm/Qe5u+OExM+76ehIMYP9SOP1W6HI79HnGlHqJbBy6jdJEREQkZCmJLiIiUlvObNOcbMvj/teLiIhI7Tj2AwVQcBiKHND1TgizV76P0wG/vAhtxkPqcLDFB6T2uYiIiJxalEQXERGprYiE2q0XERGRymX/BkVZsPlez9Itw33UOy8vsrEp3RIWCbZYiGtWt3GKiIjISUk10UVERGorPNq73qpLygizXkRERE6cIx0cv0F6aY1zr9rnK/2PwakjIb4DhCWY8i1KoIuIiEgNaSa6iIhIbRUXQPe7oeeDYI83M+XsSVCUDSX5Zr2IiIicGMcuKDoORZnQdCDEpMLxbyH/YNk22+bBkH+CLcyzNnrqSOi/wIzHUY3qO3IRERE5ySiJLiIiUlvOXIhpBRunQUa5x8pTRkDfeaZuq4iIiFRPTgaUZMP6yd7j6vAV8FlaWSLdmQOrrzFlXbrcZpbFtYWIRDUPFRERkYBRORcREZHaim7qnUAH8/3GaWa9iIiIVC17B1g53gl0KB1X74QBr3gud+aYZqPbnofEbhCRqgS6iIiIBJSS6CIiIrXlzPG+0HfJWG7Wi4iIiH8Fx0z5FqsICo9XPq7GtvRcljoSEk6HAS9DQkeIV+1zERERCSyVcxEREamtoszarRcRETmVOfaC8xjk7IKYlqanSGWKssr+7ap9bouD+NS6jVNEREROWUqii4iI1JY9CSLioMs0aDoIivMhPAYOrzUNz+xJwY5QREQk9BQcg6Jj4NgJhUfN2LnnX9D6ysr3i2wMI1aZ/0YkqHmoiIiI1Dkl0UVERGrLngTDPoAfHoMtj5ctT0kzy5VEFxER8ZT9G5QUwNe3V2gemgZtr4aWY2D/B977pYyAiHjzZYuC+Fb1F7OIiIicspREFxERqa0SJ2yZAxkrPJdnrABbOPT7a3DiEhERCUWOnab2uc+m3CvM8v4LzJNdHgn2EdD/r2CLhPjW9RiwiIiInOqURBcREaktpwPSP/W9Lv1Ts15ERORU5zgA5Jkkuj3R/9iZsQIc26HvPCjJNzXQ7ckQEVs6+1wJdBEREalfSqKLiIjUltNReU10JdFFRORU59gFzizzX5vNJMQj4sCZ43t7Z46Zre50lCbQ4yAiEWLVPFRERETqn5LoIiIS+hy7oOg4FGWaC2l7EsS3DXZUZSIbwdDFkLPXc3lsG7M8Us3ORETkFOU4BGR7Ng89vBYyv4ch/4TV1/hOpEc2gsPrIfF0M/YntK+D2CqcX0TEqc66iIiI+KQkuoiIhLbsXYATsMqWWU6zPCFEEunhMRAeC7sXe9ZFT0mDng+a9SIiIqcaxx6wCmH9Ld7NQ7veAb+8ZJ7iKt+UG0zt87h25mZ0WBzEtwxsXDl7oegYFB4HezxEp0BJCRxaDU0GmKanCR0C+5oiIiLSoCmJLiIiocuxHyiC9VMgY1nZ8tQLTMMxx/7AX1jXhFUEPzzmu7EomCZoIiIip4qCY2Z2d1EWfHOv7+ahYEqgpZzvmURPHVnWPDQhwLXPcw9BcRZsmOJZj9110zu+PRQcMsts4aH11JuIiIgElZLoIiISwopg013QdAB0vd2z1vimu6Dvc8EO0HDmeSfQXTJWmPUiIiKnAsdu0wz061uhy+2VNw/tOg2sYhj2vmk0GpFgyrjY4iCuWYDj2gdWPuTsgk43mthcvUtcY3ibqwAbNB9qyryIiIiIlFISXUREQpfTAZ1ugq3zPGeppVxgHgMPlYadVcURKnGKiIjUldxDUJIN+Ych/yB0uQPC7JXvU5xv/rt1PgxcBJYN4tsFNi7HrrJxeNN07xnorrrsrqS+Ky5ndmDjEBERkQZNSXQREQltW+f7eAx8Gdhs0OfZ4MRUUWRy7daLiIg0ZI79YOV51z4fvtz/PmBmnWf/BgNeBKIhIYAl2gqOmUamG6ZAk/5weJ3/smuuuuyupL7TYRqNioiIiJQKC3YAIiIi/pV41kIvL/1Tsz4UhMWYGq6+pI4060VERE5Gjt0mgb5hio+b3itNk1BfXM1DW4yEhI6B7XHiSDflWDZMNucLTQdVXnat6SDz7/Bo8xURD/akwMVzEnjiiSew2WxMmzbN7zavv/46NpvN4ys6Orr+ghQREalDmokuIiKhq7CKeqRVra8vxbnQY4b5d/nHxFNHmuXFucGJS0REpK44dpc2D800s7ZPvxUyN5tSLi7b5plyKbYw7/Gx/wLTPDQ+gM1Dcw9CSZ5p+J2zC9JLb8S7Zpj7U5xvYsrdD9ggqaeaipazYcMGFi1aRK9evarcNjExkW3btrm/t9lsdRmaiIhIvVESXUREQpc9vnbr64szF6JSoPU46HJbaQPUaMg9YJYXZQU7QhERkcDJ/hXWT/aceZ4yAoavgM/SyhLpzhxTb3z4cjM+AsS1hbBo85RWXCBnn+80463NBpvuNs1DXcKrmA0d2Qh6P2nqoMe0Dnxd9gbM4XDwhz/8gZdffpnHHnusyu1tNhupqan1EJmIiEj9UhJdRERCV3gMtBwNjXqbR62L882yw2vh2Gbz71AQ3QzW3+z9GDuYpMKARfUfk4iISKDlHoISh3cCHcz3G++EAa/AF5eULXfmQMFh2PZ86ezzKIhvFbiYHOlALjh2QOExiO9gaqBHxJVtc3idaSLqq6RL6kiI7wglTpPgj2oUuNhOAlOnTmX06NGMGDGiWkl0h8NB27ZtKSkpoU+fPsyePZsePXr43b6goICCggL391lZmnggIiKhSUl0EREJXSUlcNbT8PXtpuGXS8oI6PecWR8KnA7fCXQwy52O+o1HREQk0Bz7gCIozKx8zDvrCc9lqSMhobO5oWyLg7hmAYxpJ1hOH7Pi06DVJeZG/P6lZWVlwDOR7iorExYH8QGM6yTx9ttvs2nTJjZs2FCt7bt06cKrr75Kr169OH78OM888wxnn302W7ZsoVUr3zdO5syZw6xZswIZtoiISJ1QEl1EREJXWDhsuNXPbLdp0O/5oITlpSizdutFRERCVc4BU2e8OAcKjppyKZUpX8KsrmqfO/abZqbpn8Ged32cJ6yAzfdD7yfMU2wZK0xZmS7ToMf9EB4F9kSISFTtcz/27NnDHXfcwbJly6rdHHTw4MEMHjzY/f3ZZ59Nt27dWLRoEY8++qjPfWbMmMH06dPd32dlZdG6dQB/V0RERAJESXQREQldxfmQscz3uvRPq24UVl/sSbVbLyIiEoocu8EqhA1TyxqDXvh15ftENoa0lWCVQHx7M8s7tnmA4tllnu4Kj4YNk6HL7Z4NS8vLWAH5GaYcXNdp5pwhspEp90IEEAbxAazJfpLZuHEjBw8epE+fPu5lxcXFfPHFF7zwwgsUFBQQHh5e6THsdjtnnXUWv/76q99toqKiiIqKCljcIiIidSUs2AGIiIj4VVVDzlBp2GlPNCVmfEkZYdaLiIg0FAXHTKmUkjxYP8UzUZ27v/IxrzATYlqYZHV8+8Al0LO3w/qbYNc/IWcnpC+r+mZ6cZ4pB/f5WPj1ZYhrB8SYmuxKoFcqLS2N77//ns2bN7u/+vXrxx/+8Ac2b95cZQIdTNL9+++/p0WLFvUQsYiISN3STHQREQldkUmmMViXad6NRbfNM+tDgTMf+s41DdU8arKOgL7zzHoREZGGwLEXrALI2WVuAld8Imz9JBi+wveY1/+vYLODLQbiUwMUzwGgwNw47/EniGwCtnCIbm5mpFcmviOM+K85l4hsBPHtAhPTKSAhIYGePXt6LIuLi6NJkybu5RMmTOC0005jzpw5ADzyyCMMGjSITp06kZmZydNPP82uXbuYNGlSvccvIiISaEqii4hI6AqLhWEfwA+PVWgsmmaWh8UGL7byio7Cfy+HAa+YhmpFWSbxkLsfPhsO5/wr2BGKiIhUruCY6eFRUmTKt2Qsh6FLvLfLPwifpZkxr88zUHgU7MkQmQxEBK72ec4hU/fcKvTROHSESeTv+485JyjfLLT8NpFJEBYNEQlm9rkE1O7duwkLK3u4/dixY9x4442kp6fTqFEj+vbty5o1a+jevXsQoxQREQkMJdFFRCR0hYXBltneF8cZK8wstAEvBieuiuwJJqnwxSX+14uIiIQqxy4oKYCMz2H3krKEtb+Z3q4xb9QGsCwzyxs7xJ8WoHh2Q0k+5B0wN9J9Nhi/E7reCclnlC4rd67gamhKAiR3CExMwqpVqyr9fu7cucydO7f+AhIREalHqokuIiKhqyjb1Dz1Jf1Tsz4U2KLMTDhfUtLMehERkVCUvQOKjoMzB5r08yzfcnid//EtdSQc/Qbi2poyKYFIoBccg+xf4cAnsGEK2OO9E+guGctN7fXV15iSb8PeN18XfwcDXjINTuOb1T4mERERETQTXUREQllRZu3W15fCI9D9Huj5Z3PBX5QF9iST5C/JN+tFRERCiSMdKABndmlJlkQIizK1xvMPmm22zYMh/zT/Lj/T21X/PCwG4gKUPC/KBYpM6Zaud5jXq06D8SFvl/ZMiS2teR6p0i0iIiIScEqii4hI6LJX0Ti0qvX1xd7IxLJxmu/GonrwS0REQkn2DqDYf63xz9JMIt2ZY2Z6d5kGXaeZ8mRhMRDdDOLbByYWxx6wiqA4BwqPm9eJamKagdoTK983MhlsNjMbPiIR4tsGJiYRERGRCnRVLyIioSsi3jwu7kvqSLM+FEREeyfQobRm6zSzXkREJNgc+8Cxw3ezTiirNT7glbJlzhzT3HvrfIhpDdEtA5NAzzlUWos9DzZMhg97wfJz4PMx8N3DZgZ8XoZJ7PuSMsIk2WPbQmSqEugiIiJSp5REFxGREGaDHjO867GmpJnl2IISlZeirMprtlb1OLqIiEhdc+wFCqEw05Q/qWzciq1QDiV1pGnmHZYQmFIpjr1gOUxZtg23mj4n5aV/Clufg8zN0HeudyI9ZQQMWIgp3dIWYlX7XEREROqWyrmIiEjoKs41M9Jcj5EX50N4tGl09vkYGLku2BEaRcdrt15ERKQuZe80s883TDVJ8rTPKt++KMs06bQnm9ne9sTSeuO15NhtZraH28vVPvfTQDxjOfT4kyktM+AVOOsJ02sksrEpoaaZ5yIiIlKPlEQXEZHQVXS87DFyf+tDgT25dutFRETqgmO3aXCNBRtuK5t9XlWtcXs8/PAYDHwZsEN8LZuHOvYBhZB/CEoKoaQImg6E4oLK97OKYeDfzL/DIiGuPdhiIU4zz0VERKR+KYkuIiKhKyKhduvrS0ScebTc16PxKSPMehERkfriOAQ4TOmW3H0Q28Jzxnfu/srHrSKHKd8SiNnn2b+ZZPjXUyG9XAwpadD6ssr3jWoGtrDSRuJREN+i9vGIiIiI1EBI1UR/4oknsNlsTJs2zb0sPz+fqVOn0qRJE+Lj47niiivIyMjw2G/37t2MHj2a2NhYmjdvzj333IPT6fTYZtWqVfTp04eoqCg6derE66+/Xg/vSEREaiU8GlqOgR4PmMfKhy6BYR+Y71uOMetDQf4h/zVb+84z609SGrtFREKMYw9Yx2H9LfBxH/hirGkmWt76SZXXGo/vBAkdaxnHXsj8HvL3Q+5eaDLA86Zyxgo4shFSLvC9f+pIOPK1aSJui1MCXURERIIqZGaib9iwgUWLFtGrVy+P5XfeeSdLly5lyZIlJCUlceutt3L55ZezevVqAIqLixk9ejSpqamsWbOGAwcOMGHCBOx2O7NnzwZgx44djB49mltuuYU333yTFStWMGnSJFq0aMGoUaPq/b2KiIQMxy5TEqUos7TuaYjVGC12Qu8nYOM0z5IuruR0sdPfnvXLHlehZmuWeVQ+dz98NhyG+2ne1sBp7BYRCSEFxyBvP1ACJU7odhd0uQMOr4HwGM9t8w96jlvOnMCeB2T/BhsmezYMTbkAhrwDq8eb1wP4ZjqM/Ao23mGS6i6pF0D/v4ItEuLb1D4ef1xlZoqyzPlQKJ4LiYiISEiwWZZlBTsIh8NBnz59WLBgAY899hi9e/dm3rx5HD9+nGbNmvHWW28xbtw4ALZu3Uq3bt1Yu3YtgwYN4qOPPmLMmDHs37+flJQUAF588UXuu+8+Dh06RGRkJPfddx9Lly7lhx9+cL/m1VdfTWZmJh9//HG1YszKyiIpKYnjx4+TmFhFDUERkYYgewc4swGrNIneyCyPSICE9sGMrEzmD7Bxuu+mY6kjoc9fILln/cdVUdYv8PWtnskCl9SR0O8FSOx84ocN4bFHY7eISAhx7DSJYICc3WCzweG1sG0eNBlkbkhv/pNnotolZYSpfR4WB7G1rDXuSAcKYP1N/sfEZmfD9zPLlp3zLzi6EZoOMt/HtgF7AsTX8bmIx0SCJFNzfe97cGiNmaWf0KlGh9XYUzv6/EREpL5Vd+wJiXIuU6dOZfTo0YwY4fk44caNGykqKvJY3rVrV9q0acPatWsBWLt2LWeccYb7Ihxg1KhRZGVlsWXLFvc2FY89atQo9zFERE45jr1AMWy6Gz7qDcvPg4/OhG/uNssde4Mbn1uJ7wQ6lF6cl9RrNP6FmZnx/sq5hMZwG1Aau0VEQkDBMTPrO2cnbLrLjOVfjIXPx8DhdTDkn3BknUla955t6pCXlzKirPZ5bRLoBccg8yewHJCf4TuBDmZ5aoWxMsxunjbb9jwkdgV747pNoDv2QtbP8NWN5vNaPsycC319O7S6FLrcChvvNEl2ERERkVJBL+fy9ttvs2nTJjZs2OC1Lj09ncjISJKTkz2Wp6SkkJ6e7t6m/EW4a71rXWXbZGVlkZeXR0xMhccbgYKCAgoKyrrFZ2VlnfibExEJWUWwYap3gjp9mVk+4MXghFVRYRV/e6taX2+c8M090HQgdL0DivNNvfbD68zyPn8JdoABpbFbRCQE5BwAqwDSV8Dud7xnmbu+7zLNJKlPn2pme5/1JOQdgLg2EBGA0iXZv5kYmg+F9ZOh5wOVb19SVPbv1JEQnQoXfwcRiXVbRsWxC5xZUFwAm+/3PgfKWG4S6T0fhEZnmlnqIiIiIqWCmkTfs2cPd9xxB8uWLSM6OkSaw5WaM2cOs2bNCnYYIiJ1w+mofJaY01G/8fgTEW+akHWZZi78i/NNXVfXI+oR8cGO0HDmwf6l5suXXo/Vbzx1SGO3iEgIcOwxCfSc3RDbwneZFjDLu04z/3bmwJENENsWUodDeALENq9dDM5MKMyEJn3BFgZH1lY9NrvWp6RBjxkQ2QQikyGqUc1jqTTOfWDlwfopJnE+7H3/T7llLDc14psOMmVeREREREoF9fnyjRs3cvDgQfr06UNERAQRERF8/vnnPPfcc0RERJCSkkJhYSGZmZke+2VkZJCamgpAamoqGRkZXutd6yrbJjEx0edMNoAZM2Zw/Phx99eePXsC8ZZFREJDVbOrikJkBm94DAz7wMzo/nwsfHll2SPqwz7wbpQWLM7sKtaHyE2JANDYLSISRDmHTP1zK9/M+i48am4wV8a1PrKRadbZ4gJI6Fi7BHr2dlg/CT7sBcvPhY/7mlncQ/4JhHmXjXFJSTO9Vy76BvovgLiOpg9LXSTQHbvg2HdQkmM+K1fivKrPqyjLbGNPDnxMIiIi0mAFdSZ6Wloa33//vcey6667jq5du3LffffRunVr7HY7K1as4IorrgBg27Zt7N69m8GDBwMwePBgHn/8cQ4ePEjz5uZEcNmyZSQmJtK9e3f3Nh9++KHH6yxbtsx9DF+ioqKIiooK2HsVEQkpEQkNY4Z3WARsme37EXVbuLkADwWRSVWsP3kaY2nsFhEJEsceoMgkeQuOmlnTXe+oer/waFM2Jb6DSQzXJmHtOADkw4Yp3k+0pX8KVjF0nW5KooDn+J2SZpaHR0N4IsS3qHkclSk4Zm4upH9mZunbk8xs/KYDzTlOeBVPUdkTwSox+4mIiIiUCmoSPSEhgZ49e3osi4uLo0mTJu7lN9xwA9OnT6dx48YkJiZy2223MXjwYAYNMt3bR44cSffu3fnjH//IU089RXp6Og8++CBTp051X0jfcsstvPDCC9x7771cf/31fPbZZyxevJilS/08di8icrKzRZiZ3D88ZuqkuqSkmeW2oLfMMIpzTZ12X9I/NetDQViMSVD4KpGTOtKsP0lo7BYRqWeO3aa0SFGmSYJHxJvZ6GCezIptY8ZvXyVdUtIg94C56VybZp0Fx8xTbFaRKSHjryRcxgroeqcZn9tcZZLXrj4huQdMrHVe99xhSsvsedczzpQ0M1P+6KZKPq8RUOQwNxzqMk4RERFpcEIkS+Lf3LlzCQsL44orrqCgoIBRo0axYEHZzMPw8HA++OADJk+ezODBg4mLi2PixIk88sgj7m3at2/P0qVLufPOO5k/fz6tWrXilVdeYdSoUcF4SyIiwRcWBVvm+J/h3e+vwYmrosIqys5Utb6+FDuh/wul9VaXly1PGWGWO53Biy0INHaLiARI9q+lpUh8jC0RcWZm9dDFvmd+p46Efi9AeBzEtax5DK6GnETAxtuh881V7GDBl+PN026xLU0CPa4tJPWC+DY1j6M6MebsgugWsPlPnp8ZlH02zc8pm8Hv8XldAH3nQ1h07W44iIiIyEnJZlmWFewgGoKsrCySkpI4fvw4iYknz2P5InKKyvwePh3sv5zLyLWQfEawozS1TD860//6i76FRr3qLx5/HDvgm3uh/QSTMCjKMo+D5+6HHf8LZz1VowtyjT21o89PRBqs3ANQeNgkh222svHZmWPWp14Ara+EDTeZZHq3e6HlxWZdcQ5EJJpmnbVJBjt2g/O4SUxjg9jT4KOzTGPOz8f632/U16YcW+ExiGxsyqLU1axuV3NTV4yH10KzIbDqYv/7DHsfVl9tzoFSzjf7RTczNxtsdohvXauQNPbUjj4/ERGpb9Ude4LaWFRERIKkKNs80uyrYeeQf5pHmUOBLczMpPMldaRZHwqKcqDjdZB3wHwVHIG8dPPvjteZ9SIiItXh+A2yfoSsbWUJ9GObzfgcEWe2SV9manynpJnE+vcPwyf94dsHILqlmY1d0wR6wTHTONTxq4nBlZx2Pf11eF3ljUOPboTD6yG2tfmqiwS6I710ln5pc9PPx5adx8S2KvucfCnON5/ZkQ0mvrj2ENEIEjrUOoEuIiIiJ6+QL+ciIiJ1IKoJfPeQ73IuAP1DpJxLWCT0mGEalVVsTtZjhlkfCmw2CI+F3Yt9N1Gz2YIXm4iINAy5h6A4C9bfUqF8S5opP/LLIjN72tXLpPCYeZrMVXc8srFJnNdq9vlOU/u88JiZye7Mga+uh6QzTI1zMDPih/zT/Lti+ZgeMyCmlRmf66J0S+4hKMkxjT83TPHum5KxAjbd7fk5VRTfES7cZN4fdrDH1a7ZqoiIiJwSlEQXETkVFRf4bqgFZnlxQf3G409JAaweDwNegbOeLC2TkgS5+8zy4curPkZ9CIswTVpD/aaEiIiEJsdu07RzwxT/tbybDjJfLpFJ0Poy89RTYhewN4K4VjV8/UNAtilPVnjMlHhLXw7HvoXhK+CzNDj8lSkjk74MVl9jEtXlE/hxbUvLodRF8jyjtJl4MaSvhEZnVt54vPu9vpPoqSMhIgHC7BAWC7HNAh+riIiInJSURBcRORUVZdVufX0pcsDAV2HrvAqz8i4wy0Ol7Iwzr/KbEs68+o1HREQaBtfs89w95qmr9E99b5exoixhDaa5aOFxyPoZUodDQseax+DYDSX5sOFWyCiXmHbNgN88w9zMXnMNXLixdLvlZUnqlBEw4EUIT6ybpLRjD1BkZsjn7YMmfcFZxfhvCzfxV5wp338hRDbSzPMaeOKJJ5gxYwZ33HEH8+bN87vdkiVL+POf/8zOnTvp3LkzTz75JBdfXEmN+rrg2GV+X4oywZ5ct3X5a0NxBpbiDCzFGViKM7CCFKeS6CIipyJ7FY2aqlpfX6KawHcP+5iVt8yUSOn3fHDiqsjpMPVX/TVqrepiX0RETj2OXeDMgvyDgM2MIxFxZc1DKyrOh/Bok7Tu9xzYIk0975rO/M7JgJJsM7N79zv+n6ZqOsg0zXbmwPGfzGsX54Mz21y02pMgvl3NYqiMYw9YTvNVcYb+qK8r39eZY8rPnDnb3CCIbGTqnsfXcKb+KW7Dhg0sWrSIXr0qb+a+Zs0arrnmGubMmcOYMWN46623uPTSS9m0aRM9e/asn2Czf4X1kytMvhgBAxZCQqf6iaE6FGdgKc7AUpyBpTgDK4hxhkhHNhERqVfh0ZU37AyPrt94/CkpgCNroMcDMOx9GLoEhn1gvj+82qwPBZGNKm/UGqkZbyIiUk72dlh/o2mK+dkIUy7lu4c9m4dWFNkYEjqbWd9h0RDVuOYJdMcesHIhZzckdoaud5qxteJrZ6wwSXTXE2r2BDj4pflvdAuISgl8At2xBzK/h9xdYBXC17d630zHqry5ae5+SDnP1D2PbQfJZyiBXkMOh4M//OEPvPzyyzRqVPn5zPz587nwwgu555576NatG48++ih9+vThhRdeqKdgd3knVsB8v36yWR8KFGdgKc7AUpyBpTgDK8hxaia6iMgpyWYaXrYeB7EtymZO5+6HpK5mfSgoyjYJha3zPWubpqSZ5UXZwYutvLBI2Pqcn1l8Nui/IChhiYhIiHHsBavAu3komFIuVonvppgpIyCujZl9TjjEn1bD199jZr/bwmHjHZ7lY1xj6+prPGfDF+dDTIvSGNqaxpxEQ0JqzWLwG9shwFFal/2oOS8JjzY3zSva/6E5jwHvki1955l9rTBIqIP67KeYqVOnMnr0aEaMGMFjjz1W6bZr165l+vTpHstGjRrFe++953efgoICCgrKJkVkZdWipGDRcR83XEplLDfrQ4HiDCzFGViKM7AUZ2AFOU4l0UVETkUFx8wMtt1LPOufpl4Azeea9aEgqgl891DoN+wsya98MC/Jr994REQk9GRvh9y9pvZ5ZWNGjz95JtFdiWEiajHzvLTu+de3QZP+5kkpf2NrxSR+ZCPTg2TAQrBFQXzrmsXgT246OHPBVuI9uyx1pO/E/k9PQZN+0GZ8Wa348GjIPWBuNNiTVPc8AN5++202bdrEhg0bqrV9eno6KSkpHstSUlJIT0/3u8+cOXOYNWtWreJ0K8qs3fr6ojgDS3EGluIMLMUZWEGOU0l0EZFTUVQSbJjqfQGdvgy+viOEktOFlTfsLCms33j8KazijndV60VE5OSVk25mn7uahxZWcaPaKjYlzIrzTQmXuLZgs9csgV5wDIqOQf5hU3u9y+2mxEnFme4urgamLikjIL4DZvZ7Hczqduw2JVsyVpbe2Pc1O7/YO7HvzIEvr4JRG6A41zTwjkyCpF51E+cpaM+ePdxxxx0sW7aM6Oi6K/M3Y8YMj9nrWVlZtG5dwxs19uTara8vijOwFGdgKc7AUpyBFeQ4VRNdRORUVFxQeXK6OERqjRdV8UhvVevriz2+dutFROTk5NgFhQchb48p1WIVV913pKTQ9Nf49WVTwiUstmaJYcc+Uxblq5vh04HwxVjTr6Oqp82KS5+eSh1p6q8TE/jEtGMfZP5gSstsmGJKy5V/Mq48V132ipoOAVsYRDYpV/dcCfRA2bhxIwcPHqRPnz5EREQQERHB559/znPPPUdERATFxcVe+6SmppKRkeGxLCMjg9RU/6V/oqKiSExM9PiqMXuSufHjS8oIsz4UKM7AUpyBpTgDS3EGVpDjVBJdRORU1FCS0xEJtVtfX8JjKm9wFh5Tv/GIiEhw5R4qax760Zmw7BzTPNQWbkqp+BszUkeamecXfwcDXoKEThDX4sReOyfd1BUvcZgEdcXZ3VW1PYlvX/b64YkQH8Da5469kP0bFB02yfrCY3DGTNNb5ESkjjT9RsKSTGNTNQ0NuLS0NL7//ns2b97s/urXrx9/+MMf2Lx5M+Hh4V77DB48mBUrPCdpLFu2jMGDB9dP0PFtTdmhigmWlBHmhlB82/qJoyqKM7AUZ2ApzsBSnIEV5DhVzkVE5FRkr2KWT1Xr60t4lEk0+Jo1n5Jm1oeEMJMEsIV7NmlLHQk9/4zuWYuInEIcu8wM68JMOOspsEXAvv/AltmmbMmxb6HrHWbb8uNbygiTGLbZqXHzUMdeoNAk0e1JnmOSiyuJ72tsTR1pZnYTA/Ep3utryrGnrD9I3j744THP1x/u5+k4l6jmcNFm0zAsshFEJIbOBf1JKiEhgZ49e3osi4uLo0mTJu7lEyZM4LTTTmPOnDkA3HHHHQwbNoy//OUvjB49mrfffpuvv/6al156qR4D7wQDXzG/K0WZ5tF+e1Lo/b4ozsBSnIGlOANLcQZWEONUEl1E5FRkTzAX674am6WMMOtDQcFRP4mGNLO84Ghw4qqouBhiWkDrcdDlNs8GZzEtwFkU7AhFRKSu5R6C4uNm9nd6udIkKWnQ80EY+i6sm2gu/H59xZQocTXFjGxsZoBb9prNqs7JACsXSopgw62mNMrQJb633TbPNOuseOPXlcSPb3fir+83rn1QnGfqlhfnA2Hww2wfTU0/q/y8JDzanJuEx0NEHMQGcHa81Nju3bsJCyubKHD22Wfz1ltv8eCDD3L//ffTuXNn3nvvPa9kfJ0LtYSPP4ozsBRnYCnOwFKcgRWkOJVEFxE5FRXlQNfbActHcvp2sz4U2ONh5QWmoZgr0RAebWbRrb4GRq4NdoRGhB3W3+L/4n/Ai/Ufk4iI1B/HLrCcsH6Kd21v1zjbZjx0vNGMX8OXQ8Hhcgn0jmCLgfjmNXztIkhfCbvfKXs9f7XXnTkmhrRV0P0+U0rFnmhmcgWypnj2dsj4AhqfBd/cY8bIYe/7rn3uTuyHeT/R1fvJ0vJt8ZDYLHDxyQlbtWpVpd8DXHnllVx55ZX1E5CIiEg9UhJdRORUVJRpLqD9JafP+zjIAZYKi4Qmg2DL497rUtJOvIZqXXHm+E6gg1nuDJGbEiIiElgFx0zzzg1ToPfsyptjdp1mGmhuyTEJ9M/HQuoF0L+GNTwdu02JlIzPYfcScxO8/I3xysq2NB1iZnbbEyEsOrDJc8deKMmFomxI6mzqnjcdCEfWljUtrciV2B++3DzRBRDbxvQUCYtRzXMREREJOiXRRURORfZEc8HqKzntWh8KCo5UUc7lSHDiqqgo0zxe3mWaeTy/ON9c+B9ea2bXFWUGNz4REQm87INgyzXNuHv8yZRH6fGA+bvv6+apK4GcOhKimpo64PEdTrx8Ss4hsLIh/zDkH4QmfWDDTdD5Js/tXLO7wXMMdTXltEXXrO66P666575qnqeklcZSSY8QZ45J6IfHln4mkUqei4iISMhQEl1E5FQUHl117dFQEBELK0f6nzF/wZfBjtCwNzbJga3zPW9MuJIG9sbBi01ERALPsQ/IM+VbKtY/H/JPM0ZVTKSHR5sbrP1egJJCiGkNcSeQxC44Zr5sJbB+ctkY7qp9XnHsds3udo2h9gTTkDMyGWzxEBeg0iiO/WDlmXI2GV94lpRxcX3f5Y7Km5raE0vL2wRwZryIiIhIACiJLiJSFxy7QrurdXFh5TXRiwuDFpqH8NjKy7mEx9Z/TL7Y42Hrc36SBjYY+HJQwhIRkQBzZAB5YBV7JrJd3Mniad43VXMPQIsRQCQkdj7B13WdV2SZ5qGu8ijOnLLkua/yLa6nzlJGwMBFQHjgzkcce8EqAKfDxGZPhuTusMFHghxMXN3u8v2EmWt2fEKHwMRWHY7d4Cz9TCMSwGYDy2ZuNoTSOZuIiIiEBCXRRUQCLXs7pH9m6p4W55uaoLlfQepwSOgY7OiMhlITnTDo+aD5Z8Vkf88HqfSx8PrkzK6iJnp2/cYjIiKB59gDVqFJGhccqeTvfmn9cxfXmBXb1iSaoxqdwGseACvX1Fwv33Cz/Ix3V/K8qvItxEF8SvVf229Mu0tLr0SYuMp/Due+X/m+zhxYd605/+hxP4RHlc4+b2rOm+qDYxc4syBnF2ArK73WZJBJ8P/yEvSdCwmd6iceERERaRCURBcRCSTHbsjd4/0oc0qamXVms4fGI8qRSZXXRI9Mqt94/CkpNDVm21zlmezP3W+Wl4TIjPnCzCrWH6+XMEREpA7kHIKSLHNT/Jt7TKLVX4NMF3syjPjCzHCOiC1tjtn6xF7XsQtKCuDr2zwT6OA5492VPN+K5w1ygLi2poRLoGZWZ+8wN4ZtmEkDXaeZWfGuOvC2KvYPjzbbHdkAHa4DWyzE11fyfB+U5Hh/nuVvSGzF9DZZPxkGvqIZ6SIiIuKmJLqISCCV5Hk304Ky7/v/tf5j8iUsGk67BJLP8G6Emfm9WR8KLCdsfgAGv24u2l2Piyd2h7XXQv8XghxgqYiEKtbH108cIiISWI7dQLF5wmz3EjPruvPNVfcOiYgzZUEIN/XH40+g/rhjHziPmhuw9njo9xyUWPDlFZD1Y9l2rhnvW8rVPj/rScg7ALFtzAzvE21a6jem3SahX5wHubsxM7jXlc3grjgr3l/N87h2cPF3EJF84jcVahx7acPTjFVV1GufZiYXdC39b5FugIuIiEgZJdFFRAKpOA+OrIMeD3gnp7fNM+tDQYkTej8BX99eoWbriNKLdWfwYivPWQyDX4X1N3s+Lp4ywizPD5EyKREx/pMGKWlmvYiINByuetn5ByGqWWmt79IGoq7yZ5UliyMbAXaIP4HGoQDZv8GGyd4zpXs+CMP+A59f4plId82Id83ubj8BEpJKZ76f4Gv74thrJgjk7YMfHq8wFleYwV1+Vrwt3PM9uErK2KIDE1e1Yt8HVr4pv1N4DJoOgNxd5jytYtPX8iV4XJ9pUWb9xCkiIiINgpLoIiKB5MwtfaR6vndDsSH/NOtDQVgYbJjqYzbWcvOYc6jMmI9pBF/d6KNx2/LSR61DpGFnSXHltdtLioMTl4iInLjsX80YWT4JXL7W9+F1cGyz7waZKSNMsvhEZ4A79kJJbuWlW9qMh6Hvwofdy9a5ZsS7k9SJJzbr3W88pbXYXcnmLXOqbqJaflb8hRvNOY8zx5SIC2RJmSpj32NmzVMCG26FjGVl68on/ism0l3Jc9dnak+uj2hFRESkgVASXUQkkKKawncPVVLOZUH9x+RLcZ7v2XNglofKjPmirMobdhZl1W88flnm4rvN+Aq12w+UXpRbwQ5QRESq4kgH8r0T6OBZ69s12/qXReapM9ff/cjGEN/efFX7NUvLpHx9K3TxkUB3cc2Utsr1AkkdCdGpcNG3pnTMibyuP7mHTN3woizI2Q02G0QmVx0XlCWhmwyGvHSIa2MahtZb2ZZ9YBWY0i0HV1evdEt54dEmyX54nbkZYg+R/jAiIiISEsKCHYCIyEmlpKDy5HRJQf3G40/F2Vcnur6+VJUkD5Ukelgk/LLQPCZeXu4uszwsMjhxiYhI9WTvB8sBju2+E8au8i1gxsjV10Cj3iaJDpDYBeI7n2ACfacplfL1reY1q2pWWpxfVqc7dST0mGHKxtibBCaB7tgNzmOmhNpHZ8IXY+HzMVBwrOq4oDQJXVoWLrZNaemWekigO3bBsR+gOAvSV5hSdbEtKj8fc/3cXFLSTNPyrnfAsW9hwItqKioiIiIeNBNdRCSQCqtoQlXV+vpiT6zd+vpiTzTN2bpM811jPlTiLDgMnW7yUcbnAnNBXnAY6By08EREpBKOXSYB69hlGnn6UrHWtzPH/L13lVFJ6HgCr1dabz1nF8S0hCb94fDqqpuVhkeb2dEXfWMaWtvsEN+m+q/rN559YOVB+krfs7dtvnfziCt1JCScbpLPtsi6T57nHoDCbAgPM+Xdmg40Nzq6TjPxd76l8v3L37BIHQn9XoCSIrBKzL+VQBcREZEKlEQXEQmkCD8X39VdX19skZU3wrSFyMxpWwQM+wB+eMy7xvywD8z6UBARBysvMMn+rreXlXM5vA5Wj4cL1gQ7QhERqcix1zSeXD+5rHTYsPd9b+v0V+u78Yk1yszeDhumeDcOHfJPOLqp8rE59wAkdIawKCAa4lOr/7q+OPaB86iZ3V5cBI3Pgm/u9N6usiaqrrj6/xVscRDfonYxVaXgmHkKraQAwixYP8X87LreYc4TXMnzqm5IJHQ2P+uY00y5Givc3ECJq+P4RUREpMEKkeyDiMhJIiKm8gvNiJj6j8mXwmPQdx5svNOz5njKCLO8sIpHt+tLmB1+mO27pqkt3MwWCwXh0aYGbMX6qmA+06ou5kVEpH45dphZx+UT6FB5wrjpECjKNuNPbOsTm63s2G1qdVfWOLT5OX6alZY2qY5tDQRg9nn5OuzlY0kd6bvpZsVZ+OW37/eCSeoHYkZ8ZXIPmAR6eCTk7TU317tOK2saWrEpaKWJ/xHm5nfC6Sb2sBiIbV638YuIiEiDpyS6iEggWTZzoQu+L4Ctqp6JridRjWDTXebx5653eM6c3nwf9PlLsCM0ivPKLpArSv80dBqgFheaGehY3j/3rreb9SIiEnyuxpmFmeb7is2rXQlj8Px7njoS+jwLh9dDynnVT6AXHIPCo2b2eXUah66+uvSppmlmeWwbCI+CsGgIi4XYZtV7XV9c772kwNQNrxhL+qdgFXs33XTNwk9bBd3vLS0rkwgRSXWfPHfsMzE7s8GZB2GN4YfHvUu2VEye+/05XgB95wMRJpFem89TRERETik1SqJ/8cUXnH322UREeO7udDpZs2YN5557bkCCExFpcGyY2dNtxpsLYFdyOveAWR4iOXRKCmH/UvPlS+859RuPP84qGoc6s+snjqo4j8M3f4Kh74JVaB6NtyeberVfjoOBLwU7Qo3dIiKO3aaRpzMXnA7zd7rX4/Dj7LKZ166EcZdp0PsJyNkJkY0hthWUOKHlhaZpZbVeb5cZx3J2QZfbzXlAZYrzPWut95hhziHCompXozv3ABRmQXh4aTLfRwLdxZXMr6jJIDj6DaQONw1D7bHmhnxdKThmbnSUFJjPxJltmnQ78+DIWrNN+ae8KibPt1L2c3S9n7i2EB5nZp6rbIuIiIicoBol0c8//3wOHDhA8+aej70dP36c888/n+Li4oAEJyLS4JQUQ2QT3+sim5j1oaChNECNqKJxaERC/cRRFXsTOPffkLHSJFeK880j/7n7zfISZ7Aj1NgtIqcux15wHiur/Z2xwiRbnTkmWT10CXx5pWcifcvjpqH1L4tKm2XGQWI1a5C7SrdsuNXzaarhy/3vAxDf3tTpjmpunrSKbQ0JHWr0lstiKU3kh0WV1g9fZhphn4j6LNuScwhKsqHIAUVHTdmWik8EuErOlC/ZUlXyPCIJ7Al1m/gXERGRk1qNkuiWZWGzeU+nPHLkCHFxcbUOSkSkwQqLMGVSGvUqN1PNBrm7YPMHcNYzQQ3PzV5Fcrqq9fUlPNrULq34uD2EVq3xiBjI3Q1YFVZYkH/API4fZBq7ReSU5NhhvgqPQngMHF4LxzaXJWJdM7IrljBJHWmaTw58GexJ1Uu+5hw0CeDcvaUlRyqUI8tYWcmYlgZHNkHzoeYppoh4iK1F41DHHrCKzEz6wqPmvbjiqWrsjGxU1mA1rq25oV3bUjLVidfjKYF4yPoZjqzz3K58yZmKJVtcyXPXDH57oondnqjkuYiIiNTaCSXRL7/8cgBsNhvXXnstUVFR7nXFxcV89913nH322YGNUESkISkpgM43wtb5nhfjKWmm9nhJQfBiKy88GlqOgUZnmpl2xfnlkgvfhk5yuqHUGi8pMBf1uxf7roUfxJ+7xm4ROSW5Etrrb6nQQLt0PP5lUVniPP1TU6/cvc0I6P9XsEVBfOvqvZ5jtyntVXTcJG199fNwN+gM827Q2XeuGYeJqP5r+oxjL1gFJhFddByiGptZ7Tm7yrY5vA5SLvAdY+pIM+M8rk3p02AxEJ9S83iqjHe3KTHnahZacQz11ejUVXJmS473rPPYNqbWOZEQGa/kuYiIiATMCSXRk5KSADObLSEhgZiYGPe6yMhIBg0axI033hjYCEVEGhTLJNDLXwRC2fd959Z/SL4UWyaW9ZMrJPtHwICF4AyR0h7O454XyOUboK6+Bs7/JNgRGpblffEPZd/3+2v9x1RKY7eInHIcu4Bi2DDZe9a36+9y00HmyyUiHkb815T8sCdBWDWbTjr2QUkufH1rWWJ86BLf27rqrQ9fXpa0dzcOjar+jHd/cVgFZU1DPW4cjIABCyC6OeQfLE3mvwM2m2cyPyXNzOKObFR6A6FVzWKpVrylNx3yD0JU07JmoeW5vq/4lEB55WvI919Q93GLiIjIKeuEkuivvfYaAO3atePuu+/W498iIhVZlvdFoEvGCrM+FNij4KsbfSQXlpvE+sCXgxNXRfbEsgtkf+tDQXFe5T/34rz6jaccjd0ickpx7DANKa0SSPcx0xrKZjIX55cts4pNDXLCIL5d1a+TcwhKsiD9s9KnkMqNp5U9zeXMgYLDsO156POsWRYWU/Na446DQB5YztIyMo/5GdunwJDFsOK80mT+eOh2D5zxkNk3ItHM4A6Lrtu65450sBywYWpZAn/Y+75L3ID/RqdRzeGib6EoCyITTc3z2jRfFREREalCWE12evjhh3URLiLiizPbXIT2eMBcFA5dAsM+MN9HxJn1oaDoeCUXrMvN+lBgizQz43xJSTPrQ4HTUbv19UBjt4ic1Bx7IftX+Oom+LgP5OyofHvXk01gZjHHd4DwREhoX43X2gXFR2HDFNP/pOJ46mp46Yur1nq/58zs9+QeNUtaO/aBYycUpZu6584ciEyqfGyPTDavD2b772fCdw+bG/z2ZIhoVHcJdMcBE6/zEBzfCl1uLzs3Kn8zw5eK61MvgKgmYIswM/mTeymBLiIiInWuRkn0jIwM/vjHP9KyZUsiIiIIDw/3+BIROWVFJJlHpA9/BZ+PhS+vhM/HwOH1ZnlEUrAjNIqOV57sD5UkeuFhU7u2YjLCVdO28Ehw4qoosoqfa1Xr64HGbhE5KRUcM8nZkhyT1HYlkavTPPPwutIyIAshvn3V5VsKjplE/fobIfsXM5PaVwJ42zzfY1fqyNJa65FmJnVNE7+O3eA8Crl7gBKITjGz0AurGLsLj0Gzs80M7hH/hQu/MSVQ4k43Nw/qonGoY19pk9McWH8TfNgLvhhbem60ztQ8j6jiBm/5n2XqSOj/ItiiIbl73c6aP8UtXLiQXr16kZiYSGJiIoMHD+ajjz7yu/3rr7+OzWbz+IqODpEeOyIiIgFwQuVcXK699lp2797Nn//8Z1q0aIHNZgt0XCIiDVN4FGyb7+NR6mWm9mi/F4ITV0X2xubC1VcD1CH/NOtDgT0BVo7yXxN95JpgR2iERZkL+/K1ZV1cTdqCTGO3iJx0HAdMcnbDVFNjvHz5FtdscF+ltlJGmBnMba+BjjdXr5GnYzfgNCXPMpZDp5vMcl/Jelft8y7T4KwnTYmZyMZmtjuREN+yBm+2NIaSAs/661DWxDqqaeX72xPg4JfQ6jKIaQm2WIhPrVks1YnVmQVF2aYW+/pK6tN3ucP/z8o1c3/Ef80N6YgkJc7rSatWrXjiiSfo3LkzlmXxxhtv8Lvf/Y5vvvmGHj16+NwnMTGRbdu2ub/XuYaIiJxMapRE//LLL/nvf/9L7969AxyOiEgDV5LvvwZr+qdmfSiwx8PW5/w08bKFTk308DhoOsR3TfTUkWZ9KCg4Yh5Ntyxzw8Ql5QKzvCD4M+Y1dovISSV7hymRtumu0qR2hQbJ2+aZm8LgOda5G1DaTdK5qkaejn1m1nf+QZMIbzoQjqwtS54fXmf+1mdUGPudOWYdwJENpbPd29XsvTp2m/OHjM9h9xLv13K9v55/9n9DN2UEFDlM83BbVPVuHJyogmOmRrkzCwqOmnI1kcmQs7uKmud3mpn75d8LeDYLjWsMcXUwU178Gjt2rMf3jz/+OAsXLmTdunV+k+g2m43U1Dq6MSMiIhJkNUqit27dGitUmuOJiISSKh+lDpEyKUVZVdREz6rfePwpLoS+82DjHZ43J1IvgL7zzfpQEBEHKy8onTF/e4UZ8+PhguDPmNfYLSInBccBoACcx0tvXPop31J+NnjXaSahaxWb2eD25KqT57kHoTjLswEmlD2xdXSj+fe2eaZcm83muV3qyLLGoZ2nmtrpJ/xe94KVD+krYfc75n1UTKC7uJLR/Z43MZcf41NG1G3yHMzNBivP+/NKHQk9ZlS+b3EerLsWzpprPrPyzUKx13zmvgRMcXExS5YsIScnh8GDB/vdzuFw0LZtW0pKSujTpw+zZ8/2m3B3KSgooKCgwP19VlaInIOKiIhUUKMk+rx58/jTn/7EokWLaNeuXYBDEhFpwOyJtVtfX4oya7e+vtjCTQ3Xfs+bxHTRcZP8CI+CgkxT0zYU2GzQZJDvGfMpaWCrUQuSgNLYLSINnmM3WIVlpUGGLilb56t8izPH/F1OHWkaeYZFVW82uGvmd1G2SQCf8bC5kfvT02XHb36umT29FXOztNs9cMZDYDkhItHcXA2LrnnpEcdOsIpg/RTzOhkroPMtle9TnAf5GTDgRdPQ2jVm2pMgLDbwNc9zD0FJnvmygI23e8+CT/8Uut9b+XHCo6HJYEg93zQLtSebJwXianDjQQLq+++/Z/DgweTn5xMfH8//+3//j+7du/vctkuXLrz66qv06tWL48eP88wzz3D22WezZcsWWrVq5fc15syZw6xZs+rqLYiIiARMjZLo48ePJzc3l44dOxIbG4vdbvdYf/To0YAEJyLS4IRHVVKDNc2sDwX2ZHOB32UaNB1UOnM6Bg6vNbPq7MnBjc/FKjalZzbc6j2rru88sz4khPl+FN3VAJXg1wTV2C0iDVbOfijOgbz98MNjvmefV1m+JQri/SfygNIa67mmYecPj3kfZ8g7JmGescLMCl99ddlMdzBJ86ObIDXN3OStara7zxh2meR3UaYZi8+cAwUZ3u/Xl/BoM+O+pBCsEohtDURDfICT0Y69Jkkfbi/7rLpO811GBiBjZeV9Q+I6wMBFYIUDYXU3W15OWJcuXdi8eTPHjx/n3XffZeLEiXz++ec+E+mDBw/2mKV+9tln061bNxYtWsSjjz7q9zVmzJjB9OnT3d9nZWXRurV+B0REJPTUeCZ6ICxcuJCFCxeyc+dOAHr06MFDDz3ERRddBEB+fj533XUXb7/9NgUFBYwaNYoFCxaQkpLiPsbu3buZPHkyK1euJD4+nokTJzJnzhwiIsre2qpVq5g+fTpbtmyhdevWPPjgg1x77bUBeQ8iIh4KjlSeTA2B2tiAmRE/7ANz4VuxseiwD0JnxnxYOGy43UczsuWwcRr0/2tQwvISFgG/vWGao531pHkU3Z4IufvN8jN9zFCvZxq7RaRBcuyAwszSEh+NymqSu2qOu25cVyzfAhDVHKKbQVh81bOwHTtN086ML0zplIo3w9M/NeVjukwz42ZxftlMd1e5lOIiaDGqZrPPHelgObwbcLqOHdfOvF+/Nc/TIPcAJPWEEidEN4LYANemdpVs2XQX9J4D6Z+VfVaVzZLfNg9GroWNd1Y4NxpReoMj0tyACPRMeam1yMhIOnXqBEDfvn3ZsGED8+fPZ9GiRVXua7fbOeuss/j1118r3S4qKoqoqBCZZCIiIlKJGiXRJ06cGJAXr6rj95133snSpUtZsmQJSUlJ3HrrrVx++eWsXr0aMLXZRo8eTWpqKmvWrOHAgQNMmDABu93O7NmzAdixYwejR4/mlltu4c0332TFihVMmjSJFi1aMGrUqIC8DxGpRxVnaNmTIL5tsKMqExEPK0eWXcR71Ma+JiRqYxs22DLHd2NRWzgMeCk4YVVUnFd57fbivPqNx5+CI3DGzNIEQcUZ83NNg7Ug09gtIg1O9nbYMMV3TfLV13jPPvdIar9Y/dnn5JtkvS0MmvSBDTf53jZjmel7ARDf3pSTiWxsEty2CEjudOLv0bEXrAJTBubr23zfNF4/Gc79Nyw7u6yETcXPpOeDENsGiIXE5iceR6Ux7jfJc2cOFB6FXo+YJqWxLcrOIyqbJe/MMeNk00Fl50aRjc1nWJ369HXJsdvU1y88bp58C4+BsJial+E5yZWUlHjUL69McXEx33//PRdffHEdRyUiIlI/bFYNuozt3r270vVt2tT8pKNx48Y8/fTTjBs3jmbNmvHWW28xbtw4ALZu3Uq3bt1Yu3YtgwYN4qOPPmLMmDHs37/fPcPtxRdf5L777uPQoUNERkZy3333sXTpUn744Qf3a1x99dVkZmby8ccfVzuurKwskpKSOH78OImJITJDU+RUk73LNNiqWBvbFg0JIZJIz/rZu6GXS8oIM3M68fT6j6uiY9/BR2f6X3/Rt9CoV/3F48/BL2D5MP/rR3wBzc+pv3j8yfoZvr0f2k+E2JalM9GTIHcf7HgDzpxdo597IMcejd0au0UaDFdis+CouTkNsH8p/PSUScimpJmE7JbHPUuT2ZOgpMgkZ23xEFfJzGbHHlP2xGZ5zv4eugS+vNL/fkOXwK8vmyeMwiJN8jg8FuKqSNZXlLPPjBVhEeZGQdc74POx/re/aLOZAX5kHXS/38x4L84z7z8itm4Sv479QJGZof/1rZ4Nvs9939SNd31WPR6Aw+t9Nz5NSYOef4aoxiZZHZkMMacFL3mee9DUcS8/KSMiDrJ/he0vw+m3mlI4CR1rdPiTZeyZMWMGF110EW3atCE7O5u33nqLJ598kk8++YQLLriACRMmcNpppzFnzhwAHnnkEQYNGkSnTp3IzMzk6aef5r333mPjxo1+66j7crJ8fiIi0nBUd+yp0Uz0du3aYbP5r+9aXHziNWordvzeuHEjRUVFjBgxwr1N165dadOmjftCfO3atZxxxhkej4iPGjWKyZMns2XLFs466yzWrl3rcQzXNtOmTTvhGEUkiBwHAKd5zDq2RWkiPduUy0gdbtYHuuZnTRQ7od88MyO5/MVm6gVmRnKxM2iheXBm1259fYlMrmJ9Ur2EUaWS4spnopcEv3a7xm4RCXk5B6Akp3T2ebkx1DXTukk/+PKqsprk4GP2eUTVT6g5dpnEsC3MvFb5v9tV1R2PbGRuiNvsmHrjKZVvX1HuASg8DDm7IKYlHNpoytMU31z5fkXHy2ZyA4RHgjPXJIAjkwObkHbsNQnykjzIPwjYoMkAOLzGfN6YRd416d8xjbZ9zpJvbcq2xLQKXvLc9TSjMxuKCyDjMxO3M8f8/vR7Ds54FL7/M6SOqt7v0kns4MGDTJgwgQMHDpCUlESvXr3cCXQwN+fDwsoapx87dowbb7yR9PR0GjVqRN++fVmzZs0JJdBFRERCWY2S6N98843H90VFRXzzzTc8++yzPP74idV99dfxe/PmzURGRpKcnOyxfUpKCunp6QCkp6d7XIS71rvWVbZNVlYWeXl5xMTE+IyroKDA41G1rKysE3pfIhJohaZ5VcU6pSlpkNgZ4toHL7TyIqIhbx+0vhK63F5WziX3gJlRF3NasCM0IhJqt76+hFXRqDUsRGpoVlq7/c6QqN2usVtEQpqrJvnXt3sm0KFsDGhzlWdNchd3Aj0O4iupA56zD4qOQuExUzc8qrH3a5Wvs15R6kiI7wiE16z5ZWXlaQjzuxtgZtk36m1mvce3A2chJHQyEwsCxbHHJM+xTGkZf2V0XPXoY9tUqEk/HrrdA2c8VNoYPNHEGxYT3Gahjr3mSUavevPl3lPGcvO71/NB81SZzWYS7qewv/3tb5WuX7Vqlcf3c+fOZe7cuXUYkYiISHDVKIl+5pneJQD69etHy5Ytefrpp7n88surfSx/Hb+Dbc6cOcyaNSvYYYiIS0m+aYLpq4Y3hESSEjAzm354zHfTr9SR0GdevYfkU3i0STr4KztT1Uy8+tJQGrUW51dRuz3f97p6pLFbREKSK7FdcNTMqPY1fkLZ7PPYlub7+PampJc9ySRr49v5f42CYyYhWnistHxHabktW7j3thXrrLukjjRNMImD+BNsgOma+V4xMV3+NbrcUclN4xGm3EhiF4hIBKIhucOJxVBpfKV12XP3mPJkuxf7P99y3cTYNg+GLjZJZ9d6Zw58PxMOrSltGBoN8UGaPODYZxLnTod54mDT3T5udFd4TxnL4awnTG10xw7zuyIiIiJSqkZJdH+6dOnChg0bTmgffx2/x48fT2FhIZmZmR4z2jIyMkhNNTNMUlNTWb9+vcfxMjIy3Otc/3UtK79NYmKi35lsYGrATZ8+3f19VlYWrVsHcQaFyKnOmWvqgPZ4wDzOXJxvmj8dXlv6KG5usCMs5fSfAEj/1KwPBcUFpc3RLB/J6dvN+lBgT4D/XgYDXoGzniytNZ5oyvh8NQmG+0lc17eqLrRDeDabxm4RCZrs32DD5LJx09U00x/XDcmUNDiyCVqMACIqn+Xs2AsUmqRo4TFz7pC+Ao59C71ne2/vzDEzk7tMgz5/MaXjIpNM8vpES3s4DoKVbWafd/GRQHfJWAHd7vJz03gEDFho3mdEcmBndDv2AYWmqWn6KvO0X9dpvhP5rrjKl9H58ipI+wJ6P2GWFeeacjcRjapu6FpXHAeAAnO+kLPbzCiPToHDq31vX/49gdkPzGQCe3IdBysiIiINSY2S6BUfj7YsiwMHDjBz5kw6d+5cq4BcHb/79u2L3W5nxYoVXHHFFQBs27aN3bt3M3jwYAAGDx7M448/zsGDB2ne3HShX7ZsGYmJie7aa4MHD+bDDz/0eI1ly5a5j+FPVFQUUVEhUiZAREzzrCHvwNZ5ZraQS8oFZnlxXtBC81BYRbK0qvX1xZlVliToOq2s7MzhdWb5+Z8EO0IjIhGGvgvHfzIXwsX55oZJ3gGzPCJEGk5FVlHftara7vVAY7eIhBTHTs8EOlT9FFR4tEmC93zQlBKxJ/uvr517CEocJgnuSqYe22xuvDcZZBLWh782M8wrJredOXD4K+hwPYTHm9eNO4EZ1Y4MIN+MtY5dprxbmL3yfZw5sO7asnEZIK5taXm16MrL1Jwoxy4zQzvMDhmfQ0IHUxYmYwV0vqXyfcs/WdX0bLDHQf4hc4M7qllwaojn7IWiY1DkgKimpU1Qy/1MU0d6lqKpqPx7sicCYZD1KySdUeehi4iISMNRoyR6cnKyV3Myy7Jo3bo1b7/9drWP46vj96pVq/jkk09ISkrihhtuYPr06TRu3JjExERuu+02Bg8ezKBBgwAYOXIk3bt3549//CNPPfUU6enpPPjgg0ydOtV9EX3LLbfwwgsvcO+993L99dfz2WefsXjxYpYuXVqTty4iwRLVDL6b6eNR3GXmwrjfC8GIyltEXO3W1xe7r+SzrYr1QVBSaOqqVny03NWorKQweLGV1wBqt2vsFpGQ4NgPFJnmjhWT15XVI09JM/1FUoebBpWVzcjO3gEUw/op5jyh/DFcydStQPNzoN/zsGGq5/mFq3RLeALEnkDpFvd7yzKNQ7GZp+i2zYNz/135vuHRnk1S+z0HYdGVl6k5UY6DQI6ZlR8RC989bGbIFx7zjKOqOKHsM7JFQ2wCxLcMXJzV5TgAVo75+aV/ap5WPLzO+/cn/VNzLuEq21KR6z2ljDCJ+JhUSE07pZuKioiIiLcaJdFXrlzp8X1YWBjNmjWjU6dORERU/5BVdfyeO3cuYWFhXHHFFRQUFDBq1CgWLFjg3j88PJwPPviAyZMnM3jwYOLi4pg4cSKPPPKIe5v27duzdOlS7rzzTubPn0+rVq145ZVXGDVqVE3euogES0m+54VweemfljbCCgERsZUnACJi6z8mX8LjYdgHpn67x8z+NLM8PD54sZVnFVdeCz9Ubp4UHK6idvth4PSghOaisVtEgs6xyySYiwt8zwj2V4/cdeM0tq15ssff7HMwCeLiPNh0p/d5Q8Ua2F2nQX6GSVgX55aWbmlsaqafSAI19xCU5JlzEX8NOQ+thtQLvBuZQmnD0k4w4nMzuz4iHsLjIDbFe9sTlZNuaoMXZZV+9kWQ8Rk0G2Li7HSjZ+K8qsaq0alw8XelT4LFnnh9+EBw7DM13C0nbLi17OfcdJDvJDl4l21xSUkrfc+uGxdRpTdpglSORkREREKWzbIsK9hBNARZWVkkJSVx/PhxEhNDZIamyKnk4Jew6kJz4eurJvp5H0PzocGO0iQIinPh69s9Z7W5Ls7CY0NjZlPWL96PO7ukjjTJ6cTalfgIiKOb4eOz/K+/8Bto3Lu+ovHv6GZYPrTC72dpeZxt82DElzWKU2NP7ejzEwkRjn1QklOWYB72vknGftLfe9uIOPO3tM2VJqltjzdjZ1g0xLfxffzySWxnNhAGH/fxH8+w9+HzsaYGe3xH2PN/cGSDmVkd2bjyJL3H62aYpDT5kL7S1BT3dxO9+TnQuB9se8671EjfuaVPLIWDLQriW1Tv9SvjKtliC4eNd3gn9vvOhU8Hw5C3zVgV29bEf2SdSfpvne/dWLXfC6VlaSLqP8ns2APO46bHiD0JDq2FuFaw6uKybYYugS+v9H8M18/dJXUk9J0HJU4zycEWaWbWx9XuxkAojD0ff/wx8fHxDB1qzo3/+te/8vLLL9O9e3f++te/0qhRNX/HgyAUPj8RETm1VHfsqXFj0e3btzNv3jx++uknALp3784dd9xBx44da3pIERH/7IllF3UVZ04P+WfolB+xSmDzn6DpQDMDuXwydfOfoM+8YEdoFOdU3gC12McMwWBwOmq3vr5ExJgau75mwKWkmfUhQGO3iNQ7xw4zC3rTPWUzhss3CK2YdHbmmDGzzTiIPQ2IBGz+y4Vk7wGbEwozIXefKfFWVf1x1+tHNjIz29teAx1vPLGb3I5dJqFblGlmjzcdABtu8r2taxb06vEw/DM44yHzpFVEohkfbHbzFaimodm/mhInTfr7Lm+SsQI23W1uVhxeZ2rFNxtqZvv/8JhnzxQorc2eCGGxJ1beJhAcB8DKNc1Zfd0IiIgre6qhqlI0kY1MQ/LwaDPb354IJYC9iua0DdA999zDk08+CcD333/PXXfdxfTp01m5ciXTp0/ntddeC3KEIiIiDU+NkuiffPIJl1xyCb1792bIkCEArF69mh49evD++++7H+kWEQmYiDjY+pyfsh42GPBiUMLyUuyAff8xX76c+Vj9xuNPURXJ56rW15fIpNqtrzc26PlnIKxC/d0LoOcDeNSbDxKN3SJSrxz7wHnUJJtjW5ok85E1JuEZHg37PzRJW/BdusWeDFYEJPhp6OnYY8p5UAxfVah9Pny5731cwqPNE2LxHQA7JPc4gfd1CMg2NwcKj5mn4g58Ck0rb3xsGmPnQMFBMyHgrKdNIjcs0v8M+xNRcAwKs0yZE9eM/y63+S9vkv4pdL8XvvidmYzw8wvQ7OzSmdlF5iZ1ZJIp72aLgvgTaKxaW7kHoSQXSgrM91/f5l0Gp/yNANd7rKqmfuaPkHo+WDYIiwDCIfHkLNuyY8cOd7Pu//u//2PMmDHMnj2bTZs2cfHFF1ext4iIiPhSoyT6n/70J+68806eeOIJr+X33XefLsRFJPCcOd5NRV0ylvuurRoMhcdrt76+NJTkdHisedzaX9mZ8BCpMV9SbEoT9HwAzppjZl3aE83NiOhUsz7INHaLSL1x7ChNMh81SeY9/zKznV1NPV2zn5v0gzZXmRnPrie3cg9AbBsgEhJ8zD7PPVSaYC2EjFWwe4mP2ucrTZLc13mDq0HpgBeB+OrX9HYcAvLBKoT1t1Qo2ZYGrS+rfP/waDNuxbaGAYsCl5h27DJlb8IiTNmWLuVqsrtm3PtjCzdPUblmnif3gpydZuZ5dEtTYqY+y7a4Z/eXjqElhWAL811HHspuBLiS6P5q6rtL0UQC4ZBwcibOy4uMjCQ3NxeA5cuXM2HCBAAaN25MVlZWMEMTERFpsGqURP/pp59YvHix1/Lrr7+eefPm1TYmERFvRVWc8Bdl108cVYmIL6vn6qt2e0SINOwMj60kwTAidJLTRQ7ocjtYlvcM7y63h86M+bBIyNvj3QTVNaMyJviPiWvsFpF6kf0rrJ/snWTuegf8ssiMj65k588LoFFvM1MdzNjTYgTEt/d9bFed77BIU96j6x2+m467jm8L864/3u+F0vrq1fy77EgHCkw9bmxm9nPFsTNjBRzZaMYmX/G4Evf9XihNTAdg5rlrJn5xHlhFZib6WU8BVlmJk6rKmzhzzLlKjxkmrsgkiEgKTHwnwrHflGzx9XvjelrBH1t42exzZ465IXDWXOjzl9Ka+gmmhjoBqjXfQAwdOpTp06czZMgQ1q9fzzvvvAPAzz//TKtWJ/9NBBERkbpQoyR6s2bN2Lx5M507ezad27x5M82bNw9IYCIiHqqcOR0iNdEj4mDYByaZWrF2+7APzPpQUOSArrcDlnfSt2sIJaed2aaGbJdpJq7yNeZXjzcNZUNCsXcCHcq+77+g/kOqQGO3iNQpxz6gyCS3fSWZwSRsmw6CLTlls59TzgdspXW3k30ntwuOmdrjjh2mAaQz17xG55t9x+JKpg5fbmZm2xNNPeyIRPPv6jQOLTgGRblg5Zn64q6GqP76iXwzHUZ+BZum+0jcP2+S1NV97co40k1MVjHk7fUee1JHwpB3zBhZWXmT1JHmBv+RDdDhWtNQMyyq/mqeO/aUzjS3ma+KCXQwcfeYUflxXDcCXPXbo5qX1Ty3RZqa97GnTvLc5YUXXmDKlCm8++67LFy4kNNOM089fPTRR1x44YVBjk5ERKRhqlES/cYbb+Smm27it99+4+yzzwZMXdUnn3yS6dOnBzRAERHAzDqrrM5lWGT9x+RLWARsme07mWoLD53a7c5sz8ZhHsnpa0InOe3z5omtivVB4Mz1/bsJpbPjcus3Hh80dotInXHsAZzmqTF/pTdczTVdJUacOSaB235i5bOzHXvAmWlmodtspaWySkujVTbT2pkDBYdh23OmfApR/puTer3mbjNOhkfC+qneDVH9vV72z9DvOcj+xSyLa2uacYZF1750i+tzKMqCqGaQ8Tnsfsd77En/FLA8Z/xDhRvmI8ys+JLCE2+oWluOPVCSZ8ZFp8P8PMMi4cha39tnrPRf1i0lzdwI2PJ42c0KKP2863k2fYhp06YNH3zwgdfyuXPnBiEaERGRk0ONkuh//vOfSUhI4C9/+QszZpjZAS1btmTmzJncfvvtAQ1QRASAgiOm2dXGOys86jvCLC84EqzIPBVlV167M1TKzkQmmQt+fw3HQiU5HRZT+cz+sJjgxVaes4qfqzP4M/s1dotIwDn2Q4mjNCFajfGtON+Uahn2vql7bk/Ab3LbkQGWw8xsrzizu8+z5smuqhpJ5h6A/gv9l4fxes29QCE4dppSKVHNvBuiVsaeCLYIU/fcngREVj9x7zemXeDMgpxdgM0kjZsONrOr/d28TV8G3f9kxk3XDfMeM8zNfMsqTZpHQWJn3/sHmmOPKYdTlG1mhn99u+e5XOrIsnr5FXvcbJsHI9eWnv+Vn3F/AfT7KxRkmLr69qTAzPQ/Sfire26z2YiKiiIyMkQmn4iIiDQgNUqi22w27rzzTu68806ys80Jc0JCQkADExHxENUENt0FTQeaGqjlZ05vvs/UvgwFRZkQ3RwGvGJqvBZlmQu73H2wfpJZHxIiKm/YWbPhIfBsNtgyx//M/hAokwKYpECl64N/U0Jjt4gEVPYOyN3lWU5k2PuV7xPZGI5sgtTzTakNWxTEpXhuk7MXio6Zf2+623ucSv/UJFTPetaUUKm0kWRM9RpjOjKAfCgpgK9v83zNlDTPhqh+k/YjIL4DOAvBnlz72d2u2fDOPAizmdnaJc7Smw+JkJ9R+f5h9rKfR2xrUx/espkbF/U189yxv7QcTumNkB4PmM/Q1+x5q9gk+yve3HfmQO5eU7LlrCch74Ap2RLVGKwwiGlzys869yU5ORmbzeZ3fatWrbj22mt5+OGHCQsLq8fIREREGq5aZ0l0AS4i9aKkEPYvNV++9J5Tv/H4Y28Kw1f4njE/fIW54AsFYZHQ437fDTt7PhA65XGKc/3Xn03/1KwPBRGJlTdqjQiRmv2lNHaLSI25ynH4KidSZZK5nUk0EwvxPnoxZP8G6SvMLOvoVP9//zOWwVlzoMkgz9JkUFpbPbF6iWLHHpO8xQnpK32XR3F9X1l5lNSR5qauZYfkas569xtT6Qz8TdOh0yTYOt+7d0m/56p+wikiFr6fZRpzRiSYmue1nRVfHY49UJIPWGZWfvknCZoO8v8EnKvcT0UpaXBotfndim0LKeeZm+i2SEhQg0x/Xn/9dR544AGuvfZaBgwYAMD69et54403ePDBBzl06BDPPPMMUVFR3H///UGOVkREpGGoURL9yJEjPPTQQ6xcuZKDBw9SUlLisf7o0aMBCU5ExK3weBXrfT+2Wu/ssfDVjT6aYy03ifWBLwcnropKcmHdtTBkCYQ/bWbI25OhuAhWXwnD/hPkAEsVVfFzrWp9fSnKrqJRa/DL+GjsFpFay95ukqJdbvNdTqSqJDPRYI/xLrmRewhKckyt85gW8P/Ze/MwKepr///V+0zPCgPMgAKiIijIDqIYN4YxRuPN5nZzs2jcQUASTVTidcedJe4/s93nG5No7o2JmhhWUZF9ExdQozJsM2zDzHT3TE9vvz9O1fRWXT0MQ3cNfl7Pw8N0VXfVqerlU/U+5/M+2KAty29SS128oWSkFRxesW2xF2dvjunbJfYiRCEWheA+qBgrlfUHVqVbiugCb2JD1GF3SrW3q1RmnNmLjqwpp2+HJLZtYVhzo8y8SxXQ9VjWzZSEd8amoVNkTB//jFaNb9Cstavx1SZ4nftlBpY9BvtXxJ9j5ilvROVkmX342Ytiy4NDkgPeqi4N/Vjk97//PU888QSXX355+7JvfvObnH766Tz//PMsWbKEAQMG8OCDDyoRXaFQKBSKDtIpEf0HP/gBn332GT/5yU+orKw0nSqmUCgUXYKrOMv6otzEkY1QkzTHGnaX3NxHWsFRKB6m2+ZZSPT1yzRvo4r5c1+DUP49vAERJ45kfa4IHczSqPUf+Y5Qjd0KhaLz+Gqluli3Ojn5OuPnhRNE5tGPi5e3q0zzBy+CYgOR2bcDYkFYOzW58vwCg5k9iXiPg8rz5bfWVdrx6vPmz2HDrZmrvDN5cyc2RN2/CqqqoaCvNA7tbIV3sEGuC0KNksx29xBR/8BKEY8zVm0vgjGPS5U5GCQsntYqtY+yeB6oh0gLxELQsivZ2kePJfF8ZvOUL+gLX18vz3WVah7uwNgFuW1+egzw3nvv8dxz6c3sR48ezcqV0sT17LPPpra2NtehKRQKhULRbemUiP7OO+/w7rvvMnLkyK6OR6FQKIxxlkC/S6DHyHRxumGzrLcC4Sa5Ydw6P70R5qQ/ynorUNBbKt0yVcxPSL/xygsOr7lNisOb+5iMcJWbN2p1lecyGkPU2K1QKDqF7wtoOyT2IUOmQ8V4GX+JGT9f/y0ccBlsuR/OeMG4Slv3yw77pedJ2ni0zOT3fzJgg6ITwOaF4r4dOI59gB/W3iTHkKnKG4y9uUtOhsnLxFPcWaKJ5520Ewk2SLI6FoQ1Nxk32YyGzLfR1gD+Whj3K7kmCvukP0dHkwlHgq8OCMo1TeteOSdNn0gVfyKpXudmdj9VNVIw0VovY6arFHBB8XFH91iOUfr378+vf/1rHn744aTlv/71r+nfX5IrBw4coEcP1YhVoVAoFIqO0ikRfejQobS0tHR1LAqFQpGZSFB8z9ffmiJOV8PYubLeCnh6w4cPp0wx18T+T5+3TgPUsN9YmABZnlqBly8ireY2KYc7Nfxo4SzO4omeZSZFDlBjt0KhOCwC+yDSJKJzXWLvjMlw/Lfg4EZzOxFskpAtTvEI9++DmB+IQt1SKDnR+LdTt4ax2dMbfQ6fLUKr3dsB65YdUimte4jXLRQ7msPx5q6qEX9vT8WRidT+3TJu6dY1kZDYthxYGR93deF51MPm23IUymtb90qlf9EJUHSUK899OyAWlvNp1oA18Roi8Xya2v08LY1PvSeoRqFdwOOPP85ll13GP//5T8aPHw/AunXr2Lp1K3/5y18AWLt2LVdccUU+w1QoFAqFolvRKRH9mWee4Re/+AV33303w4cPx+VyJa0vLbXI9HqFQnEMEdGsR1KrxhbD+pkipFuBaBgG32BciT50hqy3AqFDR7Y+V7Q1wOprYcKLMPoRmfbuKoPALll+9v/mO0IhhjR6Wzc93R5n3IKMBZu5RI3dCoWiw/j2Av4MM5aWwJZ74PR7oXRwfJmO7n9uK0ivIvbVihd5615JOvccDYEdxjHo1jAXLBbR21UmgvqhjzShNYuQ7dsF4UO0+56HmqRiethd2RPviQlas+PpKP5dEA2KAN0R8bl+iTzfrGrb3UOarnsHHN3K88A+8TqPaufEqKGsHjMYV/Hr6O/p6Cdh9GPSHFy34sEJJarqvKu49NJL2bp1K88//zyffPIJABdddBGvvvoqJ5xwAgA33XRTHiNUKBQKhaL70SkRvby8nKamJi644IKk5bFYDJvNRiQS6ZLgFAqFop1Y1PhGEmR5LGq8LufEzKeIj52X84gMyWYvYgH7EUCmzJ/xG9g6L0WcniLLrWLjE/XD0mpN7H9YE2tKIbAblpyX3ds3B6ixW6FQZMW/S36/nB6xcck0Y2n3G3DKVGjYKONaNKQ1kywFZ1m6qNte1X5zsoBcVQNjngRnkfEMqLAfgvth269EyI4EYcD30huTJu2rHiJ+8G8Hm027flgqVdBhvwjT/b9tfh6KB0l/kKKB4OzRedsW3w4Rw6MtEvumO8XPPJFM4nPbIUm+Jz4HEkT9Iig9ig02fdvjXu2ucnmPNswSP3yz67HUKn4ATx85n3q/kMAeGSPdvXLT9PQryqBBg9LsXBQKhUKhUHSeTono3//+93G5XLz00kuqOZlCocgNYZ/cwA2ZadywM2yRRpjdRex3lcqNeKKYoVNVY52Gna5i2LTAoBJykYgj45/JT1yptGmVlW9fmnl9nlFjt0KhMKX5c7FuOWUaOL0yE8iMsB823yWVyWPngrsnUADFlcnP820XIXnttHQBuW6hzDIb/SSsvSF9H1U1IriOfxZsJVBuYt0SbNAsUoJS7V2fYkGjV3vXL4ED6yUZmxqPvk9nMZQNl+p3M8E+E3rFfVsDRCOyz15nGu8PjMVnd7kkNEY+AHa9artc/hUdpYrtwD6pbqdNRPzQITkH/u3wxf+TZqyHU8UPcj4LeoHDI++PqxzKRijLlhxw6NAh1qxZw969e4lGk68/f/jDH+YpKoVCoVAoui+dEtE/+OADNm7cyJAhQ7o6HoVCoTDGVW7esNMqldPh5iNbnyuibTDsDvFdTfUaH3aHdhNtASItxkI/yPKIRTy+s3meW8ATXY3dCoXCEN8uiLWJrcqohyAckLHBUWD+uuKToGa1/A7bC9Krz327pHHo2pulIWlGAXkRjJ6Tbl1SWS0+2baC7JXgvlqxG+mo1cjGWRL7+hnG3ty2ws5Zt/h2A8FkATqwC5q2QlW1+WuTLGSmgKeX9j54JbFtOw6K+hx+TB2Ouw3CLeBwpTc71fvPbLkHht5qvq3Ez41+PsNBuU7zDuhcUkJx2Lz22mt8//vfx+fzUVpampQ4t9lsHRLRn332WZ599lm+/PJLAIYNG8bdd9/NRRddlPE1r7zyCr/85S/58ssvGTx4MI888gjf+MY3jvh4DpvUmRQugxkyVkDF2bWoOLsWFWfXouLsWvIUZ6dE9HHjxrFjxw51I65QHEtY/cfS6YWtCzLcGNvgjBfyElYaziwV3NnW54pwAJZfIoJCewPUAti/SpZXv5vvCIWs3u35r/AGwFmY2bu2crKszzNq7FYoFGn4voS2ZnAVwgcPxIXTc1+T8cDMk9vpBRxg9yRbcvh2ShW20xsXY0++3jyOlrrkhtzunmKp4io3F1192yHcJCLt5jul4XRHrEbCfmg7qFV5PyKzhQp6a1Y0naiQ9u2SOMwE6OB+823o4nNltTbLygHeweAqOHrCc9q1XzGsvsFg9tdimTEwZLq832afi+KToPodcJdp1zwuKO93dOI/Enz1QEh889sOybE7CgE72As7b+FjEX76059yzTXX8NBDD+H1eju1jeOPP56HH36YwYMHE4vF+P3vf89//Md/sHHjRoYNG5b2/Pfee4+rrrqKOXPmcMkll/DSSy/xrW99iw0bNjB8+PAjPaSO0/yZ8fdwwrNQcnLu4siGirNrUXF2LSrOrkXF2bXkMU5bLBY77HZnr7zyCvfccw+33XYbp59+elpzshEjRnRZgFahqamJsrIyGhsbVfM1xbFH8+dSgeYqjjduDDWDtz+UnJjv6ISG9+GfIzOvv2gz9LDAb4/vC1h9vbGPbGW1iP3Fg3IfVyp734XFX8u8vvod6HN27uLJRMNm+OeozOsv2gQ9TD4XuaL5c2jZBY0fg7df3G4osAvKToXC4zr1XerKsUeN3WrsVija0a1PQo0y3ju9EIuJ1/nHj0qCtWFTvFF2aoX4hOfA5kkXGps/h7olUH6aVFC/OUaWn/saLP9m5ni+sRmiUbFm08VXs0S+bwfEgrB2qsxK0rd/9ivw7mWZX5e4/usbZHaYuwc4e3ay8nwX7dYnTq9mWZNh/B85B96/K7ON2sgHxfLEWQK4Ot/ENGvMeyTmcJOI6DZb3Bqv+p34e2bE19eBvxbszvTPRVUNjPsVYBOhHTcUH0XP9s7g2yFFBE6PXO+2HdT6l+yCNddC2ekwfDbYHJ0et8EaY09RURFbtmzhxBO79jq+Z8+ePPbYY/zkJz9JW3fFFVfg9/t5/fXX25dNnDiRUaNG8dxzz3V4H0d0/nzbpfF8xuvwF61RJKTi7FpUnF2LirNrUXF2LUcpzo6OPZ2qRL/iiisAuOaaa9qX2Ww21ZxMoeiO6E2vPngweap11RQYO1/WW6HpU9aK5Czrc0XIJ5VwxNJtUoZOl/VWIJvnuVU80W128wpvmz33MRkRCUJBFWy5P/17VPl0dg/ZHKDGboVCAYjwGw3AumnJgm7lZBEQK8bBqqvlJuTT51MqxHtA8YkQsycL6Po2W3aJncraJSJY62Srao+0iYDs7Z9FPN8JYc2rfcNPoU77vdWtULJZ0Ojrq6aIWO/u2bkbQv3ayUa8Eurr6zI3Yq1fDPZHYczjUtGddH0wRWzU3D0165qjVLXt2yGWN8TEMz71vZ/0xw5ca2mFFm9fGp/JBmLT4ijQKrgtcM2YiJ7oCDVJ0sTTRyt2SPTMr4YLlsDSyTIjY8Dl0LhVxHQrCAad4MILL2TdunVdJqJHIhFeeeUV/H4/Z555puFzVq5cyaxZs9LiePXVV023HQwGCQbj10lNTU2dDzTUaP49tMoMRhVn16Li7FpUnF2LirNryXOcnRLRv/jii66OQ6FQ5ItYG2z6OfSaICJvYsPOTb+AMU/mO0Ihm+e5VTzRQw2SGZ3wIox+JH7DGdglyxNFhXziKDBvLJpNiMgZdhg6Q/5MS0rMkPVWwO4Q39/UAb1ukSwf/3R+4kpAjd0KhYLmf0PdUqh92cCyQ/uNHXA5nHSdNOEcMhOO/xb4v9QE9EGaX7hWYezfBzG/dsNi0xLJt4rw7kiwsdo2T0TaxP1Agu+5E2lKmqFy2b9HRPq6peDtK30mhsyAigmybX3MMhPrKyfL+qoasUuxF4P3MD3GfTvluini15qGhqHXGXBgpYz3ZoQOyTVWr4kimmMT3/OjKT4H9olwHgtDtAX2rjD3jB/zuPn2XOXSKPWcv8vjgt7gKNHEZguJ54F6rWdKVN4r/3bAJs3dP3w43Z9ft6uZ8KIkCPTkgFUEg05w8cUXc9ttt/HRRx8Zzj679NIMjdBT2LJlC2eeeSatra0UFxfz17/+ldNOO83wuXV1dVRWJjcWrqyspK6uznQfc+bM4d577+1QPFnpNkU3h45sfa5QcXYtKs6uRcXZtag4O0SnRPSBA7tnRl6hUBgQaYGTrzNu2Dl0hoUaNxbJzXamaTvOotzHZISrp1TvpU1/nyzLXT3zF1si0TAMu1Om7ydVY02B4XfJeitg98BnLyZXQure7Z+9CKOfyHeEQqTVPCOe2DAuT6ixW6H4CuPbBzTD2pu0Jp+Zfq8033BvP/jQL9cF/b8HJaek90rx7YWYDwK1mp96yph3/LfignbYHxfldYHS0wcKeiG2Hxn8p3XbmVgYAjvTBWC9gvrgevk7k1hfVSOz62JRGDxVhPjDQW++GgtlruLuSLK/7n/hwFo44fvSjNXmPjq2Lb7dQCjB77xMLGeK+pt7xts95tdarjLYdIfmJe/pnH/80cS3XeyJbDawu9Lfq6oaGDIN9r4ln8lE6hfD6Iflb33Mtopg0Amuu+46AO677760dYcz+2zIkCFs2rSJxsZG/vKXv/CjH/2I5cuXZxTSO8Mdd9yRVMHe1NRE//6dTMp0l6IbFWfXouLsWlScXYuKs2vJc5ydEtF1PvroI2pra2lra0ta3tHMtkKhsAKxdMEX4o/Hzs19SEa0HpDKsdRqX70BV+sBKDkpf/HpOAvNG6BO6Lgn5FHF7hIrlAHfS5iBUACB3YifqSvrJnJCtA2GzhK7oaQkjy72t2V+bS7pLpl71NitUHzl8O0EQtKzo25R9iafiUm/ymqpQHeVxptb6gJtuEmsqj54yHjM23IPjHoINt0ZF9I/fFDzzn5Kxhm7N3M1uG830KpVeNvShXp9PwB9zpHE/1bSxXpvf4nfVghFh+nRrTfeDDeJV/mG2wyqmLUYRj5sLkC7y6H/5TDoB1rleRcL0MEGzbIkkLnB6bgFUnSQKiDrNH8q133rbzVu1hUJwehHrWVx4tsO4VZwusSv3VMB+1YaV9zXLYRYRD4fidcUOvpsAn1mg1UEg04QjUa7ZDtut5uTT5YmbWPHjmXt2rXMnz+f559/Pu25VVVV1NfXJy2rr6+nqsr8e+fxePB4PF0SL66y7IkgK6Di7FpUnF2LirNrUXF2LXmOs1Mi+ueff863v/1ttmzZ0u6nCpLVBpSvqkLRnYjFzKuSDr/38NHBUwYbbpVp00NnJFckb7gVxlikIjnsN69IznTjmmsiLfDu92TqcmHfuO1MLCbLz1+UfRu5IBaG5Rdrgsj05Pd9+cUw5b18RyhkG6wtcNGhxm6F4iuGbxeED0Jbo4jIMe073lHfcL2BqC6YBhvEriXWJvYYbQfF3iVVVNbZ/QacMjU+k8hVJjYs7h5I9XkG72/fHogFpMloqFGETIcHDqwyfr5ePb/iShkrdKuUgt4iVtsLMle6Z8K3U+xjws1S2Wx3a+N7hmOtXwJt+0wE6OfkmN0VXV957tsJRMSjfd0tcMo02LbAwK5nMayfmVlABkmub7kXxj8l1wmhJjn/rjJJeJT07trYO4tvh8wKiIUg3CKWLa1BeY8+eEA+D2bXtnqCJRVXqcws0AsKyk4/SgfQfYlGo0n+5YmceeaZLFmyhJkzZ7YvW7RoUUYP9aNC8UBJ+BglkRJ/z/KNirNrUXF2LSrOrkXF2bXkOc5OiegzZsxg0KBBLFmyhEGDBrFmzRoOHDjAT3/6Ux5/PIuXnkKhsBbhLB6e4ebcxJGNaFBuyHe/Ybx+1EO5jScT2c6XVc5n2GduOxO2SAPUcHO8ejHTeivgLM5iN1Sc+5hSUGO3QvEVwveF/Gs7KN7ke96Eygtk3f5VMpvHSBCunAyBPVB5Dkz8jdh/QNwmw+GGtVPjv3XZ+nwkVZ//ShO0M1Rg++qBVk0MnhZvGgry+kl/lCpzo2R0pFWWH1gLg34kojeOwxPPgw3Qskf8vVv3pFe+n/ta9mNdOlnrifKojE/OEi1pYOL33hnaExphIAJ1y+KV16MeypzMr1sIp/3ceEzV3/sR9wFOcPUAV1XXxn0k6DMgoiHxd9c96euXio1P2A8XLJZzMPhG820ZWaxVVss5HT5bPgOFx1lHMOggCxYs4Prrr6egoIAFCxaYPnf69OlZt3fHHXdw0UUXMWDAAJqbm3nppZd46623+Ne//gXAD3/4Q4477jjmzJkDyHXGueeeyxNPPMHFF1/Mn/70J9atW8cLL7xw5Ad3OJScLNey7XZG5el2VFZAxdm1qDi7FhVn16Li7FryGGenRPSVK1eydOlSevXqhd1ux263c/bZZzNnzhymT5/Oxo0buzpOhUJxtMgm7lnFa7ztUJb1Fmn+5Co9svW5wtML3r8789T48c/kPiYjusv5tLllmvy66ekZ8XELZH2eUWO3QvEVINggDa59X4jIqDcKb9gkHuVVNZpv+J/FNzrV23v4bPAOgJITZVmgHiI+aehZfhr4G6SKt9cZyQ09M6E3sR7/LNg8xlXY/l1S9WwjWQxOJJsNR/GJcMESKD4BcB1ek0v/PohqfvEV48E70DiGbDgKoHWvVIFPeFaq4J0lXVt57tsJ4UNyTeQqljFw3SwYfH083mwNTu3u9OarusWOzak1eXVknimQS3w7ZIacLSoCt90h1fRGnvQrrpLPPGT/XLp7JD/W7WpiMcTSrhOzFyzA3Llz+f73v09BQQFz52a2Y7TZbB0S0ffu3csPf/hD9uzZQ1lZGSNGjOBf//oXU6ZMAaC2tha7Pd7g/ayzzuKll15i9uzZ3HnnnQwePJhXX32V4cOHH/nBHS5WE3wyoeLsWlScXYuKs2tRcXYteYqzUyJ6JBKhpKQEgF69erF7926GDBnCwIED2bZtW5cGqFAojjIOb/rNlE7lZFlvBbI2kMi/XQZgfHOqUzlZq46zANGg+VTnqPFU3Zxjd8vNfeINs05VjYXOZxtgFwFq9MPaFPhSuenHbgnvdjV2KxTHOL6dEGs1mN6qNQr/6GFpCLl5Nqy4Ak69DU6/W6qZnaWSNLcXxUXf5n9Dy24Rr2v/DGtNGnoajSdVNdKQdMKLmUVt33aZEWf3wJqpEufh2nBU1YhY7dQsR7wdrJxOrK7XG1AOuSW+r1T2rzI/Vu8AuGizXI/Yutj6RD9PwYNS/OAohJ1/l/M/+DqpztbJllx2euMWOwBFA+X84YHiw2y4ejTwbYeQHxxObYZBs3jvh/2wzaSHz5CZcfHc7L2qnCyJgm+8ryUjSrVzWgzeyqN5ZEedL774wvDvzvLrX//adP1bb72Vtuyyyy7jsssuO+J9KxQKhUJhRTolog8fPpzNmzczaNAgzjjjDB599FHcbjcvvPACJ554YlfHqFAojjbDZ8v/qbYe+nIr4CqF4y6F8tPl5i/SGq+wO7TFOhXJwX0iAkD6+Rw6Q9YzJC+hJZGtct8qlf3RsPjbxiLp53PYHbLeCsTCsG5q5hv2cU/nPqYU1NitUByjBBvEtqVuKdS+YuCFrf0u9ZoIwf0w4n6xq4gEJFHu9CY3uvTtA/xi6+XpLdYq2Rp6Ji6DePW5u0e8IWkivn0QaxRrmLqF8PV1EvfgGw7v2PX9OErA20HR2rcHYn7xLh98vZwDPVFrZPOhs22eJA5sjuTEblUNjJ0n1cs2V9dVMPt3yqyCUBNE2uT86rYl+jVaxTj45Bk4/Z746wK7ze3FHIXyWSgaCI4iLebDqNw/Gvh2QNQG9hC0NSUnNnR0qxYj9ASLLp7r75W+Tkd/rxyFgAOcPbplxXlHuO+++/jZz36G15tcDNPS0sJjjz3G3XffnafIFAqFQqHovnRKRJ89ezZ+v/gR3nfffVxyySV87Wtfo6Kigj//+c9dGqBCoTjKBPfLjfSAy+UGRG/cGNgty4P7gVPyHSXE7DDqYbHLSJzKrdtlxOyZX5tLnKWw7OtaI8yZyY0wV1xlnUaY2Wx6rGLjE4tIxeSEF2H0I/EK78BuWW6VBqiRFvD9G2rWgsOlebP1EOFjxWWyPs+osVuhOAbx1UK4USpqe42HPl8D3+ew+mqxFtHRRcawHwr6QDiQ0OSzCIp7a1YwTeIv2XZQfmttto439Bz9mGzfXQaunlBkYGPi2y7bdxTA2mlxX3bdgiSbDYd3gAju4RZwl4OzvOMiqF7NHWqSyuaTr4dPn4cTfxx/jtn+w35tHF8B0YekmaWrVER4R5Hx8XYG/26x0EkVkRNtS3RheMDl0GOUzB7TK6/XXCvWNoYNTp+FSAjKRuVfPPbtAwLa51drbl6/Svzo976dLpjrVi2ZiLTGxfNtDjlP+rUYyGfHoTeazXPSIAfce++93HjjjWkieiAQ4N5771UiukKhUCgUnaBTIvqFF17Y/vfJJ5/M1q1bOXjwID169MBms7Wv27lzJ/369UvySlMoFBbDVQLLauRGw5vgfxmohY2zoGZl3kJLItYqN5Rp1XCLZbllPLxLoOLMDE27qmW9FXBmsfFxWsTGJ+yHs/4Anj5ADGx2qZorGijLjRrM5YNIG5y/ENbenC5anL9QxKk8o8ZuheIYo/nf8ptj5Gt+wTJYen6ykB5pBXdPOLBBGofaC+J+krrA3HZIxilPL9j1d9i/umMNPfevhhOvAXeFceNQXTzXmz/ZHNC4Ob5en01masNRLUKq93hw9+24Z7evFqKaLUioWWzA9r0DBzfA4JtkXNHZv0o80TPF0OsssT6JtMg5wisJiCMlUC+FCxGfCPyb7kxv/JpoW/Lhg/EkhrcftNQlzwhIbXDqKteuP1xQfvKRx9tZ2hM1zZn9zcfOh48fTX9tR/z3w35JjJwyTRqoOjzyflmxKdpRJhaLJY3tOps3b6Znz555iEihUCgUiu5Pp0R0I4wG49NOO41NmzapaeIKhZWxe6DP+SkLtYvuPufLeisQCZhP440EchtPJqJIpVeaJ61WARbNW2QpOLLY+HTZ8HBkePpIQ7E1BuL0hGesMwOhsDesvt7ARmGxiFxnvJCfuLKgxm6FohviqwNa0gV0SKhQ1mbwvH1pfJ27BxSdIP/sxVDUJ8FW5WaoSxBt9bGgxxj45KnMDT3bG4c+E29Gmoh/H0QbjcfECzSxt3Vv3ILEzIZj/NPiNd5h8XwnxNpEQF83M1mUrqqBIdPhsxekIl0XzbfNg7P/Yjw+6sdJIbgKoagL/MN9tWKbY7PD+hnyfp77WrqArpPqC6/bz7h7ynttVHntrtASIwa2Orkg2CD9QaItMgNCF/X3vgv7VyQ/t34JbJhl/HnL5nO+f5W8R6MfF6s3V8lXTjgH2hPjNpuNU045JUlIj0Qi+Hw+brzxxjxGqFAoFApF9+WoqiSxWOxobl6hUHQFkTCMmiPTflNtUsbOlfVWIOQ7svW5whaD9++FkXPA8bhU3rnKZPr0+/fBiHvyHaFgc8g/IxsfmyO5Mi+f2O2w+kZjcXqNhcTpULOx/yzI8lBzbuM5AtTYrVBYGL2iOxYxbrgMcaG1MEHkrayG4hOR5pGaCO2rBSJakjJD1fOAK8QupNfE9P20Nw79/zJUn9cC0XQBHeTx+lvjQn+iBUmqDUfRQLFK66gg6tsNtIlY27oXsEGvCXDgvXg1fd1CiMVkubtHchX3u9+DYXfC2AXSFDrsE4uaw4nBDF1UjgXFE75ivFTy6+fIzJc9db2jQOxkCvrIzMG2RrHpcRYm+9znA71xq90lFi0fPJCetDea5ZDY4DURU0/6+fKdOOk6mdWQr4SBBZg3bx6xWIxrrrmGe++9l7KysvZ1brebE044gTPPPDOPESoUCoVC0X2xSKmhQqHIG7aoTKc1sklZP1MaMFmBbI1DrdJYNByAQVdBwwaZYh1plZvIwC4YdKWstwLhZnjrosw2Plbxbg81ZRGnm3IbTyZCh45svUKhUJgR2ANt+0WYtNlEmDQj0hr/fdQrqGMeKOkn1eExH7TuE7uLbFXPXoOKa72hZ2r1ebBBxrxoUBouR1rNf8NHPyx/t+6NW5B4UyxIbAUdq/r27YBYSLzK/dsBmzQf3zYPKiamC7b1i2DodBHKE4V73fbG4RGR2l3RNR7avt1ABMKHNLHbCyMfknOVWMTQEdsSEBE6sAeqJssxRMNQeJzY9HRFlfzh0l5x3iYTGv3b5TNQUAkfPJi5OW2mWQ6pJFm13C7nwVUqyQ27t+ONZY9xfvSjHwEwaNAgzjrrLFyuLL8VCoVCoVAoOowS0RWKrzqxKDRugXP+LmJqSGvuFNgllWExi/iP2Oxy025UeVdVY53KaZtNqsJqXza2STHwp8wLoUNyQ5rpxtUqom+o8cjW5wpX+ZGtVygUikw0fw51S0TMjraKRUe23xRHgQjB33hfREY84PLE/cHXTRP7lslLzbejVz2XDIYLFmv7LjVu6KlXybc1iHC6fiYM+4X59hNn6bTuhW3zZaz0DgBbERRXmr8e4scE5s04t5Iu2EZapWI/cTzUEwS2go5bx5jGtwsIi1huFN/pKQ0eO2pbMuwOOU8xuzQ2LctTs0xfrSac26Rqv30GXgusvgbO+LVJIiXFnkansG/6Oaiqkea10bAkIOyFUNQF788xyrnnntv+d2trK21tbUnrS0stUnyiUCgUCkU3QonoCsVXnXBLfAq1kV9pyCKNG7GJf2ksllw1VzlFlmMRcdruTJ+yDPHH45/OfUxGuMrAWSSCQq+Jmp1LYbxqz1WWbQu5obuI065S+c4YCQWV1daZKaFQKLoP/r0QC8gModo/J48r45/PnFjWK5TLhgN2sfTw1ULLvri9ScUE2P9e9t8m3S6k7ZB4qdtK0xtp6rYdthgQk4aR0aDYlGT7jXaXw0WbRXh1Fsu4ZPemC/RG+HZJ0/HADmj6JD15DenVzqmCrbuH7PeiTSKku0rB2QOKj8u+fzP8e+LCcqwN6palv4d6fMPuSF5m5gs/5kn5e9CPpUEqLijJQ9W5r1abbaA1/I6FYO10g+vIpeD7t/m2Uu1rKifDrtfl2mTYHfIZdJbIe+Mq+0pbtRwOgUCA22+/nZdffpkDBw6krY9EInmISqFQKBSK7s1RFdGNOoIrFAqLUdAL1mTwnF5/K0x4Lj9xpWJ3SwOwXhNk+rXu4b1/lSwf/Xi+IxQiLVkaoLbkNp5MOEvhvH9C48fJy70DZLnTIqKvq9R8BoJVxOloWBqdGjZAfVbWdxPU2K1QWIDmL8VuLdJmnJjdOEt+qyG9slmv5LYXQQxo/ky8t40qtFvqoWpKclPRxOcE9kDfasCR7q/t2w0ERWAP+yEaijfnDPvl9QOvhH6XwO7XDbZfLbYmRQMAe8caQQYbINQi4rnNBnVLRZweOtN87NXF80TBtmoKeHrD3veg8hxwVXRMvDdDrzoPN8mxuYoBG5QPh7XXZ4hvWfI4F/bH7WWG3SGv9/SSax6bS/4daZydwbdTxPJYRDzOYxFJXpQO0T6jRteRM2HcAvPtJtrXVE6BcfPlM+UskgSHvYuauH7FuO2221i2bBnPPvssP/jBD3j66afZtWsXzz//PA8//HC+w1MoFAqFoluiGosqFF91wn5zv9KwRSrRgwdg1EPpDVCrpkgD1OABYHDewmun2zRAdcgNcEbbGUf+Yksk3CLx9P9u3GPeUSh2Q2WnynorEPHB29+GSa+kN5RdOgXO+Wu+I+wwauxWKPKIv14aToYOwcbbpPG3kTgc9ktfiwvXi4VGpEUTHb3xhpK+7RBuBH+tzNiqGB8XuPVtVl0gY+j6WZnFeJsXihJsVXy7RCR2uNKbhibap9QvERF1/LPp3uiV1SKu2gsAD/QYlP3c+HaIx3YsBPXLoWKcWNzUL4HBN5q/VhfPdcG2qgZGPyo2KFWTj6wBp+5XH/KBp8LYsmXsfHl/jK6pts2TpqAbfpYspB9YCyf8p4x5MRvYnLkXz327aU8KhBqlIpyozDDYMEsasrqKza8jo8HM9jRVNVB0Ikx5V86PQ/v8FpYe+WyArzivvfYa//M//8N5553H1Vdfzde+9jVOPvlkBg4cyB/+8Ae+//3v5ztEhUKhUCi6HUdVRP/oo4/o10951SkUlqa7NET09IANP5Up6ENSKtE3/hzGPJHvCIXu0gA12prFduaZ3MdkRCwsPv21r6QIMFO0m/fyvIWWRMgHkYBU53n7SYJCr9aLBKyTPOkAauxWKPKErx5oEbEydAhGPyLCYkEfzYYlhbBffmM+eFBmjdlsgBeISfW5mcCtC+lDZ8KSC+CM34qoHGrWbFW8InCnisvNX0DdYuhzdvr2Id0+pX4J+D6T/Yx5LN53xVmsVVW7oagq8znx74ZoBGwRzW/9kIyjfc6G4P50cTwTjgIRbAuqxCfeXigz3I5EPPfvg2gTrL1ZxO9hd8k1idG4umFW5gaaYT8EdsLIOTDifrGBSUyIuEpya2Hi24l4uGse2pmSAgdWQuSG7A2+2w7JeA3p9jTjn5bPQcwGLm/2mQiKDnPw4EFOPFEa/5aWlnLw4EEAzj77bG666aZ8hqZQKBQKRbelwyL6d77znQ5v9P/+7/8A6N8/Tw1uFApFx3GXH9n6XBFtg91vyD8jRs3JbTyZcBRC/8th0H+lN2r94v/JeisQDsCBVXLTb+SJHg7kO0LBZoOtcw1EiUVAFMbOy0dU6bh6mvcWiOWn8a0auxWKbkCwQRJtsaCB8K39hiydbCykO7yagO6Rf9FmzZ96WnaBG+S3v3UvLL9YRM1xvwK7R4TqROHWV6slNRul6WO0DXqdIUJqanV1arPIsB/evUz+rqqRJK2t0Lxpp2+3nI+IT2xRnF7x3967HD5+FCrOFAE2rCUoszXjDOyBcU/JsdlcnbcHCdRLTGGfeIEnVo/3mpi5WXfdQjjtduP1lZPBvxMK+4GzTCx8nEVHJvAfLnpz1nBAjs1dLjP8PrjfPCngKOhA8UAJLL8ERs8VT/dQE7hLtar2PFnTfAU48cQT+eKLLxgwYABDhw7l5ZdfZsKECbz22muUl5fnOzyFQqFQKLolHRbRy8os0mROoVB0LfYC8xtPe5bqrlzR1nhk63OFvQBGPZDBG/sZsFnkfEb8UpG4dX7yTb1eqRixiIgei5r73MaiuY0nE06PJXsLqLFbobA4vr2AX0TptbeY/Ia8CG9fmryuqgYKKpHq8xYR0AO1krjNaK+RInAn2puMfya9cahvh4jy0VaJw8hXXa9sTyTRe7zkFKh+R4RZZ7m5aBrYB9GAlggw8HEfPltsXN69HNZNk0Rw5WTzZpzt4nkBFPXJvG8zfDuBiPzzfwltDVA8KDm+1AaZqdgc6T0+KqfA8Duh8Pi433n5SZ2L8XDx7ZRzHWkFu0usdxJju2Bx5vG3biEMuUWSF1VTzBtrB3ZDr0liHWRzSdJZCedHnauvvprNmzdz7rnn8otf/IJvfvObPPXUU4RCIZ588sl8h6dQKBQKRbekwyL6b3/726MZh0KhyBfBA8bTbCsny/LggfzElYqz+MjW54pYW7qADvJ4zc3WadTq6QXv/7eJncvTuY/JiGzTxLOtzxUW7S2gxm6FwqIEG+T3KxoUMXjIdG2GjQH1i8VqJZGqGvEaxwsxTTx3l4tN1/C7zPeti72J9ibO0mQrjWADtB0Ue5cDa6V5Z6bxwsimJFGcd5VmF04De6DtgFh/FPbVLFJSzoe+vwGXx/c55gkR1j94IN6MU08SFA3URPsjmF3j2wnRFogEtWRpwvh+9ivGx5yJsB9GPijiM4jfvKPA2DbnaOHbKVZjtqj46K+bKQ3bjWxo2hqyb2/bPOjzNfG3XzfduLF2JAQT/r/cVtZ/xQmFQrz++us895xcc1ZXV7N161bWr1/PySefzIgRI/IcoUKhUCgU3ZOj6omuUCi6Ac4iWDYlfuOZ6DW+4iqY8l6+IxScXuh3MfQYlW4/0rBJ1luBsC+LmGoRb+xom3mFt+6Fmm+6i8d8dxH7FQpF/vHthlgA6pbFxemTrzd/TagJzn1N/i4aCM4eQBTCe6B1H2CLz9wZ/Yj5tnR/cN26BVfcWiWwT6rOich4tennIvqajReJle0gSfj9qzSh/zkoPsHkXOyQ5HPdUmkSGmkV+49UAT11f14t3uBBsSAZ9yt5bdgP7jKxRemsl7ivFqI2sIdF1A/sAk9P2P+h2NfopIrmWS1ldkPRABHPXWWAG4o7aStzOPh3aVYtPjk/BX1gT8Jnb+h0Y5uZbEmBwr5QMRHe+a7MCBi3QK4dQo3Sr8RVpjzO84TL5eL9999PWjZw4EAGDlTvh0KhUCgUR0KnTVr/8pe/cPnllzNx4kTGjBmT9K+jzJkzh/Hjx1NSUkKfPn341re+xbZt25Ke09raytSpU6moqKC4uJjvfve71NfXJz2ntraWiy++GK/XS58+fbjtttsIh8NJz3nrrbcYM2YMHo+Hk08+md/97nedPXSF4tjCZpOboA8fhOXfFN/S5d+UxxUTxfPTEthg9GOwf3VCnJfI49GPyXorEMpiK5Ntfa7oLvY4jgKpZjOisjr7TX6u6CZivxq7FYo80/w5hPaL97m3b1xwzfZb5iqGbb+C0lPB2VNsOIL7RER2FMK+d+JJ2sDuzL+bVTVQfLJYt9gLReQs7idi9qEPoa0OQg3g+7dULFeMlypsMxJtTHT7lIH/CZP+BCWDjF/j2w4N70PgCxF2S0+B1T+Rsb3tYPb96ft0lwFRidfuBO8gKD9dqp4PV0D37YCmT7Vtt8CaG+DNMfD2N2HRJBGdJ/1Rig8gLprrbJsnM/gSl0HchqbyfBH3e4zQzvtRFNAD+6Tq3PclhA5C48fSvNTmlir/xM9eJhua1ONLpHIy7HodBlwhxRa9zxbPfFcPKD41foyKvPFf//Vf/PrXv853GAqFQqFQHFN0qhJ9wYIF3HXXXfz4xz/mb3/7G1dffTX//ve/Wbt2LVOnTu3wdpYvX87UqVMZP3484XCYO++8k5qaGj766COKiuQC9dZbb+WNN97glVdeoaysjGnTpvGd73yHFStWABCJRLj44oupqqrivffeY8+ePfzwhz/E5XLx0EMPAfDFF19w8cUXc+ONN/KHP/yBJUuWcO2119K3b18uvPDCzpwChaLj+LaLcBo6ZM3KnFjM3M7FKp7T0TbYfKc0Mhs6I7kSfdMvYORD+Y5QcJUf2fpc4c7ilZ1tfa6IRmDsXOOGnWPnyXorYLOZVyBaIBmlxm6FIo/490KsJdmzfPAN8fWmVczVMnZMeBGISmPL9bckV2tX1cDx/yF/r7k2c6Pj8U8DLmns6Omh2co0SuLU4Yb1s9J9yPt/2/zYSgbD5GXg7inHltqUNBG9Cj/VriWxgWq2pKOecKislkr6ooHpdjQdRbfVab9O6yEi/sePZbaT0a1kUn3Yw36ZwTd6rtjMhJqkGt7hzZ1li17ZHw5IUiHN53yJHFfizIdMCRz9+GyO9M/E0Bnw6QsyPofbwDuwe9q1BBskGRUOQLhZLJEcRZJs6Oa+7eFwmN/85jcsXryYsWPHto/POsoXXaFQKBSKw8cWi8Vih/uioUOH8t///d9cddVVlJSUsHnzZk488UTuvvtuDh48yFNPPdWpYPbt20efPn1Yvnw555xzDo2NjfTu3ZuXXnqJ733vewBs3bqVU089lZUrVzJx4kT++c9/cskll7B7924qKysBeO655/j5z3/Ovn37cLvd/PznP+eNN97ggw8+aN/XlVdeyaFDh3jzzTc7FFtTUxNlZWU0NjZSWmqNikJFN6D5c6hbEp+i7CiUCrGqyVByYr6jExq3wcafptikaHYuDZtg9BNQNiTfUUqFnP9zaYRpJPYXnQjlw/IXn45vu/jb9hhpYDuzWSr0rJBE8X0Jq6/L3AjsjP/PfAp+rvB9CZt/CUNmgMOlTRMvE4/VbfNh5P3WiLPhfQhsz/z59A6UyrzDpCvHHjV2q7FbkSfak+lNEA1JUm3JeWLPsvyb8hxnUbzZc9JvSLXWS6MAbEFo3Q+teyVxt3+lCJ16z4XxL8COv4jgWdBHRHdvP03MLQd3D9lOcZUW106ItUpVfK8zjH2xAcY/D7V/MfZsr5ws1chVF4CtGIorM5yD3UCbxNJ2UITywC4R/Fv3xo91yHT5+5OnkoXbpP1dDtig6nyweeNWNIeDb7tU7tscsH56ekJiyDTjhqmQ/r4NmQn9vyvvcSwq2yw8Tpp15sKyxVcrvu3hFjkmh1s+J58+A7vfSH7u2a9ItX/iMQy7K/N73+9iOPkG+cw6CqWfis0GMZskCKxwPXO4+HYBEelHEGkBf23y96nXJEnS2wsyz6TIghXGnvPPPz/jOpvNxtKlS3MYzeFhhfOnUCgUiq8WHR17OlWJXltby1lnnQVAYWEhzc3NAPzgBz9g4sSJnb4Rb2wU+4CePXsCsH798jLbXwAA1IRJREFUekKhENXV8SmpQ4cOZcCAAe034itXruT0009vvwkHuPDCC7npppv48MMPGT16NCtXrkzahv6cmTNndipOhaJD+HZAYAfUvpxSCTZFpi3bXEfW7KqrsNnhtJ/LVN/4QvHs7HuhJSpohWi6uADxx2Pn5j4kI0KtEsuam5I9RvUGW6EM06ZzTdgvPqjEDETf6XlrhJlGuAWG3QnBvWAvFnuBWAQiflkebsl3hILDA58+L4mT1N4Cnz4vVYl5Ro3dCkWO8ddJ1bXvC2nSqCdU+18m6xOrz/Uq5rTGmKWa2LdPqsXtLmhYL5XSFRNFeNfF3o23Qs1q2KBVk799qWxHb0KqJxx9O8UOJhoUMXnoTKnANfLFBtg4S7a7fkbyeKFbt9g9mauQfbukMpqIjIuplfF69XnrXq2B6sPw1jeksn39rekV0MNnQ+HxYHd3rvLZVwvhRrHBKegjx5RacV63UMYZo4apkGx/EvaLrdygH8GHD8PIB7Sq86N8fefbifjWN8lnKxqG+qXxpEpVjSQk9r6VPJ7rVeeJn73UinqdqhoY9YjMnvAeD3avdt4tcO16OPh2yyyQcEBz/tOuazcYzLrQv0/rZ8o1hs3ePRMFwLJly/IdgkKhUCgUxxydEtGrqqo4ePAgAwcOZMCAAaxatYqRI0fyxRdf0InCdgCi0SgzZ85k0qRJDB8+HIC6ujrcbjfl5eVJz62srKSurq79OYk34fp6fZ3Zc5qammhpaaGwsDAtnmAwSDAY94BsalJN4RSHSbQVPngwvdK3fpFUvIzrnGDV5dic4OkNO+5Pr8TqM1/EfiugN0wzon6JdWxnHLZ0oQDk8ZqbtKn0FqCtIVmwSW0oe17HKn1zgg344IF08WXcAujckNP12Dzizb9uenryZNwCWZ9n1NitUOQQ33aIhWDt1HShbuCV0O8SYzuQDx/URO9nABv4v9B+/1LEzUl/hhVXwFbiYm/YD82fwMgHpRkoaEJ8Tyg+Tmsa6hd7tHXTksf8c17LfCz6dvUkYep2DY9/p4jnEU3A3fBT43Fx/a1SMa8L/qEmEdSXnA8Tfw9jHpfkgbNIGojbCw9fPPfthJgHaEx+P859zbjaHYwbpuok2p9U1ci4HglL9bL3KFadt1ect0ridv2MzCJw3UKx60tNBOjieepnT78eGHanbNtViojNNigd3r2Ec/8u8fUPNYKzJF457yiQ97/XBOPK+1S7nlEPWaePjUKhUCgUCkvQKRH9ggsu4O9//zujR4/m6quv5tZbb+Uvf/kL69at4zvf+U6nApk6dSoffPAB7777bqde39XMmTOHe++9N99hKLozkRbjqc8gNzcRi1TQxsKZK7HWz7CO2K83TOvs+lwRaYUDK2V6dKqdy7Z5mRt45RpXaVywybTeCjjcsOZGY/Fl3XTN5sACxCLizZ/k2a8lJTb9Akbn33tUjd0KRQ4INkDbISAMa242+O1aIlWu458RQc+w+rwMiMCexdLMMlXsSxVIE8VeV5mIoIk+4b6dcVG/bpnxNrP15i4aIFXw+nYz+Z7r1jXhJrHdql8CvSelX2O0nw+t+rw9fm3sad0LW+fChOfBUSwJ/8MVcttFZ80ffMPPkkXnbOOx0frKKeDtD1PelXPtLD26XuC+HVIkEGsDorDuFqjooAhcv0ibcZaALp5vc2T47JWIx7kzRx7uXYVvu3zmQk0QaYtX2If9kjQY9TBs0HoEDJ2e+donMXkSahJrHoVCoVAoFAqNTonoL7zwAtGoVH1OnTqViooK3nvvPS699FJuuOGGLK9OZ9q0abz++uu8/fbbHH98vIlLVVUVbW1tHDp0KKmirb6+nqqqqvbnrFmzJml79fX17ev0//Vlic8pLS01rGQDuOOOO5g1a1b746amJvr370ZVGIr8E8pSAZltfa6ItGSuxLKS2J9N1LWK6Bv2xX1tkyqStQoxq4j9Do95I0xH/iunAbkBNvJtB1luFduZaAB2/V3+GTHygdzGY4AauxWKo4zvS2lOGA6KoJfxt2sJ+P6tNUduTfAsF0ukdruRijGw9voM20gQSHWxt6pGs2xxgatYiynFj738NFhr8Ltv2th0MhzYIL7nJSdlOPa9EGvWGoamVt5fIZXkmX6v9euhqhrpGwNQNUWrxi+Ckt7GrzOMY5cI59GWZJuT3pPSr3UyNdTUcackCRLtazz9wHsYcR0Oif7xelN6Z5FWRb9IbFo6IgJDeiIg7BeLsdGPyePQIS0ZUKw10+wmv5e+XZK8JgZkmPGhV+XXL5HvgP597GjyxFVqndmYCoVCoVAoLEGnRPSdO3cm3ZReeeWVXHnllcRiMXbs2MGAAR2rXIjFYtxyyy389a9/5a233mLQoOTmLWPHjsXlcrFkyRK++93vArBt2zZqa2s588wzATjzzDN58MEH2bt3L3369AFg0aJFlJaWctppp7U/5x//+EfSthctWtS+DSM8Hg8ej0VEJEX3pLuIvt1F7McmN7BGgn9VDdnL6HKEpwLevztzhZhV7FyCB+HUWdKgzdsvofHtLig6XtZbgdCheOM2o8p+q0y11u0GMsXZlv841ditUBwl/LtEDK9bKnYezmIRJofdldz4M5GwX6xaln8TjrsUxs4X4d2/HdCaHPYca75fXexzFCSIzl5pHKp7f/u2JzdNPOtPxtvSK5RtjuRxtl049qZbt/j3idd0NAh2R4ZZQ0ukAjyTvzjI9VBltcTfWg8XbZbzdzhe1O2NQu1S6d8RIT9b4iAcEMsXSK7sPxokNruMtqa/b+f8LV7NfzgV9EaJgDFaD5lISJpedwfPb1890KIlFpo0gdsuCY11U9NnOqRW5bc1xNdlS544CuQ8hXxQdEIXHkT3Y86cOfzf//0fW7dupbCwkLPOOotHHnmEIUOGZHzN7373O66++uqkZR6Ph9ZWi8zEVCgUCoXiCOiUiD5o0CD27NnTfuOrc/DgQQYNGkQkEunQdqZOncpLL73E3/72N0pKStp9UMvKyigsLKSsrIyf/OQnzJo1i549e1JaWsott9zCmWeeycSJEwGoqanhtNNO4wc/+AGPPvoodXV1zJ49m6lTp7bfSN9444089dRT3H777VxzzTUsXbqUl19+mTfeeCNjbArFEePwQL+LoceodFGtYZN1Kn31arXOrs8Vdrc0FOv/PREp2kXf3VA2VNZbgWibuXd7tC238WTCWQJtB6H2lfTGt0NnyHor4O5pXtmfKhDkC1epeZwWSJqpsVuhOAo0/1saHNvt2u9pgpiXWA2bKqS7e0o/kks+A6Kw5gYD4fcq8wpuXewrPhkmvCBV6L690PxZ5srcTPYUemPTyW/BabfLtjPZlfjrIBaU8axlF2ATa7hMlfd1C2WbRiJ6ZbUkHc54AXCB9yQoqkx/nhGBvZpdi5Z8cPeEQx/A/hXJz8sk5GdsqDkFxj0NwX3y2+0sh+Lj6XJ8tSKYYxfBPLADPnjI+DOUWNDQEREYZDwPB+CCxbLMWaKNRc6jczxdjW8nUmkeSa7KtxfA2/8BxSfB6EdMrIISqvITz1m25Elgj1bw4OgeCYajyPLly5k6dSrjx48nHA5z5513UlNTw0cffURRUVHG15WWlrJt27b2xzabRQpdFAqFQqE4QjolosdiMcPB0OfzUVCQ5cIugWeffRaA8847L2n5b3/7W3784x8DMHfuXOx2O9/97ncJBoNceOGFPPPMM+3PdTgcvP7669x0002ceeaZFBUV8aMf/Yj77ruv/TmDBg3ijTfe4NZbb2X+/Pkcf/zxvPjii1x44YWHcdQKxWESbIQx86B+WfJy70AY9GPxTbUCzhK5iTW6+a2sto6YGg3JTVTty8airz4NPt9kqzi2QEUyAM5C2DrPuPEtMet4jTsKYeuCDJX9NuvE6SyyfJxq7FYouhhfrVQO719p7DOeWg2rU1UDxSeK8Fy3NPNr198q/RTWGtgtVU6Ji332IvHNbv5CJmWtvdmkMndGZgGx1yRwlciMKlzpQmuwQcbhcBNEgnBwo8Q++hHwfWF+rmyO9P1WVsOEZ8VGBCcU9zPfho5vp9jmOFya73wHEhd1C+G0nye/D3riYPSTMPIh8Yx3FsetTQpPlKr+rsS3GwjLLIG2RilUcBSCrQA+TBHQIX6+RiX4xmcTgfevks/Y2PliZ+P0ii2J1a1afLuAUIJg3gNcRbBuBux+Pf68ymo4fyEsq5HvgBl6Vb5+TuoWmiRP9FkXbsANxUexSWw34c03k5vM/+53v6NPnz6sX7+ec845J+PrbDZbuzWbQqFQKBTHEoclous+ozabjV/+8pd4vd72dZFIhNWrVzNq1KgOby8Wi2V9TkFBAU8//TRPP53ZAmHgwIFpU75TOe+889i4cWOHY1MojpiCXhCoTb85rpwMpYPBa5GGTeEgjJ0rN+tJ4nS1+LWGg3kLLZmoNBlLExoWybqxc/MSVRrOzJU5HVqfK8LNWbzGm3MbTya6S5yRgHmckUBu40lAjd0KRRfj2w2xQLxJ59CZ5jOQEj2q+39P/KjDTeCvze57PnpOumDaLvYVAk7pyRD2yTYdRVkqc2+VxLORbcv4Z8BWlC4cB/Zp+0iwm3GXy6yw+iUiemarjg77ZVbesDtFpHTpVdEFHRcrUxuFrp2ZWXQ2so+xOdJt4SomQukp4OkFMYfY0nR1lXawAUKBuPBv5Bs/bgHsf8/49fVLJFmjfw7MROCx8yShctK1gAvKjjPYoIVoF8598p6un5FybqrF+3/vsnhSpH6xnMNJr0Cwznz7+ueyYROMvF/OTf3ieFPVYXfKzFBXqVY00k2q9PNEY6MUgvTsaV644vP5GDhwINFolDFjxvDQQw8xbNiwjM8PBoMEg/H7jaYmq1hJKhQKhUKRzGGJ6PqNbCwWY8uWLbjdcfsEt9vNyJEj+dnPfta1ESoU3ZVYCD54wPre2LYobLlHGlWNfjjuNRnYDVv+G06/J98RCrGYuUjRAWEvJzi95hViTm/68nwQytLgNNv6XNFd4rTwDAQ1disUXYivFojAmptEjK5fAoNvNH+NsxjOfgUKKqGwL6y+Lp50O/uVLPv7UsTnMU9Ida67JzjLAJdYqhAUYbvtoFQ027Mk7CItsOrHYtsy5BZZVjRQtmkvTG6W6d+jWZAZNG485zXNigS5Zqhbknnsq6qRav0Da2HQj0REt3mgqAOVqsEGCLUCrdB2SPp22DQRP1NT9NTEhU7YB73PghH3y3E5i2VMthekH/uREmyAlnoRaGNtIvxH/NAagorxYjnTLgprsw7MfONb6pKTH6kisLMIHF45DlcxeCxidZaKbydSid8MoWZJXqy7RTsnqwyumRcDsfRzU78YHI8nV5inolflV06GwTfAR4/K98hmk33rwvlX3LKlo0SjUWbOnMmkSZMYPnx4xucNGTKE3/zmN4wYMYLGxkYef/xxzjrrLD788MOkJuSJzJkzh3vvvfdoha5QKBQKRZdxWCL6smViS3H11Vczf/58Skvz7/GqUFiWcMBc9A3nrzI1iRhw4o/Eyzm1Yn7oDFlvBbJVHIctIqbaXOLdDunnc/hsWW8F3GVHtj5XdJc4LdxbQI3dCkUX4NsLBKSZcahRLEywaeJllipsd0/NIgURoxNnrWT1t/aIEOgdCFUXgL0UYn6phCcmYn7i9i7IMCMmcX+9Jsl2vQPE99xVmiy66l7d4QBEfNKAMlX4tSXEHtgNDZvlmgHSLVvGPy32Lyddl76vTPh2aOJzi3GF8jmvmb8+tflm5eS4kD/gSrGIcx0FAVWvlo8EpellYHt6QYWR5UzdwnhSwwiHBz59HkY8KP7y2KCgtzR8jQTlnHotaD/i255gXVMiQv/eFbDhFhHGdeF8yC2ZEwiZkiKhRqnKv3A1rJ+VPrNi7DyIRqSpbDQmlj16wqT89K4/1mOcqVOn8sEHH/Duu++aPu/MM89MagB+1llnceqpp/L8889z//33G77mjjvuaJ81B1KJntgIXaFQKBQKq9ApT/Tf/va37X/v3LkTIGNmWaH4ypKpEVhH1+cKWyxdQIf4Y6vYpGRrzOiyiHc7NiioggFXyE1fpFWEhsAeWY5Fmis5vNDvEugx0qDx7WZZbwXsbvPKfqs0lHUUZq6Gq6qR9XlGjd0KRSfx7ZCq71TBuqpGxNCD682rsIlB0ydQPCj9N6JDTQ6fFUEWO0QOimgabhJxu9cZcGBlQlXzMpM+J9r2xs7TxMRiKEqovvbtlOMM7Mgu/O5fJSJ85WRYcy1csAQ23SHjiT72uXuI9zteSXhmq/TWbWNCzWKrsn5m5grlbENpYnJC9wePReCk67u+6ty3Q6zvnE4RdtsapFI+GjSfkWhWeZ6I/r6Nehi23AcjH5DPQ1cfR1fhq5VKfxvGDW6Hz4azX5YZhPrxpyY9UjFa7yoTO57a/xWhfORDUnDhKpEK82hYYnCWqmrzI2TatGm8/vrrvP3224d93eByuRg9ejSfffZZxud4PJ72puIKhUKhUFiZTono0WiUBx54gCeeeAKfT6o/S0pK+OlPf8pdd92F3W7v0iAVim5Jd6mg7S42KXY39LsYeowyEH03WUdMjbSCzS4eq67iuD2OswSwZb9RzBWhFhg1R6aQJ97EV1ZL4iTUkr/YEgkezFDdqM2UCB7MT1yp2D0w7A4RaVLjHHaHJoDlFzV2KxSHSbBBLFSibbB2WrowXbdQPJb7fM34d6qqRr7/iyaJ8Gxk3WLa5HCB9tvhgvAhWb7+VvNGmvr2bPb0ytxxT4kdSGqTSd9OOQ5bFIIHxCZr6K0y1m6bJ9tNFX63zRMhdPhsEYqXToYJL4K3n4jgepV7R8RL33ZJCoS0hqVhP3z2fLw620hoNk0+TAHv8VC9XARUdxlEbVBQ1nU2J3q1fiwmyQxXQbJND8isgI565YNY/aQmY/X3DZvsZ+w861Wc6+9f26F4tbnNCWtvSk8a6edjwOVQfEJ8edYZGSnrK6sBm3zvPnsRBl4Jwb0y68NodoWiU8RiMW655Rb++te/8tZbbzFo0KDD3kYkEmHLli184xvfOAoRKhQKhUKRWzolot911138+te/5uGHH2bSpEkAvPvuu9xzzz20trby4IMdqKpQKI517AXmlan2LDcMuaK72KQEG2T6/LoU0bdqioi+wYb8xZZILAIttcbvb+BLKLBIky97TBNjDPxH18+00AyEIlg2RYSbxMr+/atENKrJ0Igt14SaYPklxnEuvwSm5D9ONXYrFIeBr1ZsKHzboai/eePgYXfA25fGv//YoGgA7NO+/3qVuJFQGPbH/a1HPwIte6DwOBECbW6xBll3g4lndIq4rW/vgsUw6iHwfaFVhJ8EeKG4T/Ixhg7JazwVsPaW9KrhRIE+UfgN++Hdy2Hy2zDmcRGTw35JaBcNyi6eBxsg5IdYa3q1clUNDJkGe9/KnHhuTxYYNEgd9yt5DxxFkoQo7qJG7r6dWoNVrUmouxyCh8TrfOMT6Z+RtizXJYnHVjlZZoGNWyBJm7ZGEf+t2Owy2CCJllibvOdtB0W0bjsE734Pyk6X5rnZPOt1iyPIkhSplvWJjyc8C5Gw2ByNfkxsbXqf3ZVHqUAsXF566SX+9re/UVJSQl2dNHItKyujsFBm2P3whz/kuOOOY86cOQDcd999TJw4kZNPPplDhw7x2GOPsX37dq699tq8HYdCoVAoFF1Fp0T03//+97z44otceuml7ctGjBjBcccdx80336xuxBUKkGmkY+dpPp4JVWNVU2RacTSct9CScGaxQXHmz8s5CXcPaT6VWIEHcm7Xz4KxC/ITVyq2GHz0WOap+VYRp7vLDASbW6ZrG1UiVk6W9VZAF6IyTc0P5a+xqI4auxWKDhDYC5EmWHtzfOzO1vzT7oJJf6JdPLe7pQHm2uuTn5dJKAz7xat74H9C6alSKR5uhliT/Baf+lMRHDvqGR32a31Zlsp2xz+TXPWrV1Gv00TzYXd1TKCHZOG3YqJmZXOeHLO7DxRnSRT7diGNJQPi851qkQNahX9E9pupQllPFkx+C077udZcs1j+2dxd11xTP1fYoGVXuj1LVY0kEYySLB2trtYtTrz9Abss9/bMfi5ziW8HxMKSMAj5oaAnrLk5+bgrq8XWZ+lk+fybEWkVX3r9+5BpRkZlNUx4Trzx+9aAq1yz9yuA8g40plUcEc8++ywA5513XtLy3/72t/z4xz8GoLa2NmkmW0NDA9dddx11dXX06NGDsWPH8t5773HaaaflKmyFQqFQKI4anRLRDx48yNChQ9OWDx06lIMHLTK1XqHIN3YnbL4LTrlFbDN0W4/Abnj/v8XT0grY7OZ+rDaLWDzE2tIFdJ26hbLeCnQXcbq7zEBoy2Ln0maRMcddLg0Gh8xMtxvaNs8S9k1q7FYosqDbUvi2w5AZUDFBvr/ZxFBXmfwLN0PrPhF0jX6bzITCsfPAXgSEoW4J9JoAG26Pj3vZhPykquZqKDpBRPmTboqLsb6dEG6A1r2ALd4stFeGRKUeZ6JAr58LvXGjo5AOVUr7auX82BxSXHDKNHB6TSr8tf2aVShXTISDG6XhKg6weaC4C6xOfLu1P9ogEpBGmMSg9uX0OOoWgn+78XbMYq+qgaKB8PUNch7sHixVce6rFU93YvJ/W6MkJhyF4OkFa25Mf+/qF8sMtwkvdsyzvq0heXzXZ2QMu0M+J7GYzGgIh+RatOx0ZdGSY2IduGZ96623kh7PnTuXuXMtUjCiUCgUCkUX0ykRfeTIkTz11FMsWJBc+fnUU08xcuTILglMoej2RNvgxB+kN+3Uxb+oVURfzEVKi2i+tGWp5M22PldkFaezrM8V3aVRq6sEltWY2LmszHeEgr0Azn1DqhSTPOanyHIL2DepsVuhMKH531r1uYGdycEN5lYTbQ2w5Lz4snNe64B1y2PyuoJeYjtic4vveVsDVIwRW61EkbKjVc1VNVJ5biuG8hOlWadvh2zbvx2wxZN7FRPl+CJB823rAn1VjYjzX9+oCb/FUNwv8+v8OyHUIOOz0ysC7Mbb5BzrVjPZ9mvqGf9UvOHqkYrPwQYpdgg3iqd7QSXULYPaP8eTCJkS5Jkws5wZ/7Q2k8oDxZVHFntX4N8FkYhYvYV9EnNwn4xpqd+JcQukma0R9Yth9MOw46+ZLQ0rJ0tBSaBWztHoufJ9iARkdqTNDtjl70TvfoVCoVAoFIo80ykR/dFHH+Xiiy9m8eLFnHnmmQCsXLmSHTt28I9//KNLA1Qoui/RdAEd4o+tYuthi8Gnz0slWqpI+enzUkVvBbLZyljFdiarPY5FxGm7x3wGggUaYQJgL4Rek4yrJKtqZL0ViIbgw4cMKvMWgc0GY57MT1wJqLFboTDAtwsIZqis1X4fjRqHOotE/Ot1Bvg+g3Nfj4vTNsytW/avlsaKRYMAu9jHBHfKOOYogmgkXaTsSFXzRZvF7qJ4gIjCTZ+DHfB9KZXxic24da/zrcCIe83PkaMgLvziBKfbXDz37YBY0MTrfJkI1tkSA+4eyYmHYXfIa5wlXdM8Uq+OxwZE4kmGWBS23CdNTeuXwOAbzbezf5WxYBz2w6cvSFIj3Cw+4u4ycJZ1nU/7keDbDqEAOD0inIcOyefH6YV978EX/y99BmD9Eqk2T7T4SSXUJN+DC1eL3V6qCD98NngqpU/MgMvlPbU5wd1LieYKhUKhUCgsTadE9EGDBvHJJ5/w9NNPs3XrVgC+853vcPPNNxMOW8TnWaHIN93F1iMGDL5BBP+kClqLVaI7C81FX6dFxFRnERx3KZSfnm7rcWiLrLcCwUMw/lmpvEz1NB3/jKy3BDG54YZ0MWb4bKzzAY1mbqJWt1DW5xk1disUKTR/LuJhcF92W5EVV4pwOOYJEQkLKsVTPNH3vL1yfb0I1UazvNorqAvEhmztjcYi49kvS+NOvSmpWUX2+GfBViQVzf490LwdiEDUD03bJZHXsClefT50hiTJdSHU/rC5QF9yCkx4HqmazmCXEtgnTTdDjbK/DT9L/01M9Dp3lYptjdl+wwFpkJoonNsKoOgIKrd9O7Rq80ZwlopgvGEW7Pp7/DkXLJZYT75OHmcT+7fNE1uWtVPTx9Oxc+V6z9UTeozqfNxdge7vHmnVLAaLweGF+uWw4Zb4Z62yWj7nq35kvJ26hZJgyISrVD5n+9bAyIdgxP1iCeMslvMdDcvnoPRUTD9TCoVCoVAoFBaj0yL6nj170pqQHThwgP79+xOJRLokOIWiWxNqOrL1ucLphc//R/xfRz+S7N3++f/AqIfzHaFgc8XF1FTbmeGzZb0ViEXlnK2bnpKUqJYp0LH8i6kAFFTApl/AkOky9TrUJAJFYBdsvtM677tue9T/u3LTrs+UCOxOXp9vuoHdkBq7FQoN3z6gWUTckhPFQsWMSKtWQb4KvAOhajKsvSldJG6vXD9HktOfvZg8y8vdUxqP2jxAWCqfT75Ofof1KnZ9GwMuT672TbWCiQRkrHaWS/Wur14Tz6MQC8WbhuroAr9efd5rovwDCOzIYOumJVVthZkrz33btSahrniT0HNfy5xU1JMSgd3QsDnzfsc9JefM6ZXx3V4I3t7G28xGoE5iJKw1XfVp1zk74PPfwcnXy/51EVn/POji+f5V4B2QWfDvdRb4PtfG00el6txVLmNq8cDOxdwVBPaJaB7TROuWXfDBg8nV5UZJm/rF4K/t3D4rq6XifvhsSTS9f4/MdIhFJHFkd0GpBarwFQqFQqFQKDpBp0T0TE1GfD4fBQX5931VKCxBVs/pLOtzRcwm3qRrDCqSJzwj661A6z7w9IEBVyTbzgT2yLTg1n0ihuSbWFTEizQbn8WyfNzT+YkrlXALnPjDzJ794Zb8xZZILAJvXSTCkTdBxAnUwsZZMOW9vIWWRDewG1Jjt0IBNNeCLSoWJ96+Iph2xG+8qgbG/QpadovPdzaReMWVMPktaK2T5SWnyHZiMSCo+a+niJm6yK1vw5siXIf9cGAtnHQtUCUVvL7t0PCBVH/bXVJVXPvnzFZyujCvj6Mgr1txpdjTjJ0r58RMBNb9w0ONYhPj7Z9sh5PY5NSISCusmwoXLIFNd6QkGnpA8YmAB+zeeFPUwyWwVwRkonFxfP2tyQJyVQ2MfRLevw9OvQ223CPLE8XzysmS3Dj7ZeNEvm5z07ofXEXgKBbf+Hw1wPRtl/cl3CTXTNGgXB+5iqHpEziQMmZmStpku/Qr7JtuYVNZDROe1T7jNrE5G/1ofhMJCoVCoVAoFF3IYYnos2bNAsBms3H33Xfj9Xrb10UiEVavXs2oUaO6NECFotviLJIbCqMp4pXV1rH1sDvi1WOJ1C+GtdNgwgv5iSsVZyEsPR8mvCg3b3rFfCwGS8+D8xdl3UROiLSY2/hELCJO22Ldw7M/3CwCSCbvVas0anUUmNsNZRPpjiJq7FYoEBuPaItWkYyIvxDvAZLNzqT/9+DNMfJ7dPYr5vuKtIqdxc5XRfQe/7yIku1WJ7clC+iQLnLrieLUWMY/CxSJ13nzZyIMD75eEsq1L4sYbTYG6U0y9e1X1UBBFVQvh4b3xZO97HhjEdhXB7SJOL12WlyQ/vq6w2uC6u4BrXth6WQZ073Hy2+5d4AI9xRCcR/zbRgRqINwq5ybsF+aY66fARXj5T1OPS91C+X8nXILeHrGRfRE8XzSH6Vy/93L4dTbZZaWzSaJZneZWMKEQ1A6JD/CuW8XhLWkhqeXJOv3r5C4378nPUmuJ2r0xAIYJ20y+bzr22nYrHm9++Ne6q4SiMbA7j7yRq8KhUKhUCgUFuSwRPSNGzcCUs22ZcsW3G53+zq3283IkSP52c9+1rURKhTdlUib2Hesm55e4T1ugay3AuEmueEadle6h/e2ebLeCthsUHY6vH1p+rrKybLeCoR9R7Y+V3QXz/7uMqPDZs9iN2TPT1yosVuhoPnfYt3xwQPy/Tz7leRq40z+5bqdyYZbYddr8eVZReKeMHaeNGge+F9AGFYfhtWJvg9PH5jyrlSGFw0EZw/ABuF6aDskViej5sD+NeA9rmNNMPUqcXcP8YQf95TYYsViUHmBcdWwb5dYghCG4AERwIfOgF4T5Doh1Z7OLClROVmaSNaslv26SuWfu0/nq8716uvQITmu+lXQugf2viPnfMgtmROxdYvkHIYSErK6eL7NEbfQ0d8Xu0uL1yXvb2ctZo4E33bxdW9rFOHa5pT4P3xIPlvD7jJPkhs1BU2dPaD7vBvZAg2fLbMPIiFJVHgHqYagCoVCoVAovhIcloi+bNkyAK6++mrmz59PaalFxAuFworEQrB0ilRZtXtOa17jS86zTuV0qEmmKft3Ji/3DpDlIYtU+sZscOosmXLs7RcX+wO7oOh469jOuEpllsGQmcZJCauIvtkquK1S4W13m4sxdnf68nxgc4qYMODyFLuh3bLc1in3tC5Bjd2KryzBBhFX65YmW5zo1efeASKgD75BGm2m2ooUDZKK4/IRUL80Xr2brXK96ASI+MXKxd0D6t6BAytlfUesTionS2V56anyuLA/4JBK+vplYkOTOAaWnSrWV/qxmeEokORA0Qlx25TSwenP8+1CPMSb5DrBWQL7V8PGWxMaUGqVzanjWqYmqLoAW6hVPNs94g/fmUahvlqtQWiTFCXUL9ES/37Zz9j58PGj8txs51w/Pp2wXz4Pw+4Cd7m2vlhmxNkLoTjHnt6+PUBIey8ajY93+Gw4ZRrsfUs+x5mSBomJmkRSPzcVZ8p+xs6X69m2Rrm2cXrlHNgLoSQPCQSFQqFQKBSKPNKpu/rf/va3XR2HQnHsodtQHFgNNk1MDQfksd7Yygq4e4tvZe3Lxje77l75iy0Rp1emmde+klLZPwWG3yXrrYDDC+e+LhWPSY1FJ8tyh0Xi7C5if/CQ+BDvfTdFONoNfc6W9VYgFgFPb2TefyI2Wa4LXHlEjd2KrxS+HYAm/nn7Jo9vevV577Pg1J/Bx4+L5UdVtYyHhX218eZPUt1bMTHZBiOTSHzcpWKF5dsObQfkt2rPv2Rf+us7YnUyfLYI/LZCEXdjzbKfkkHpfuf6WO0ojh+bWeIxsAcmPCfitZHlhm+7JA4cTlg7NXNz0rA/vo+RDyfb1yU2QR12hxyzo0DOqd0jjUI7Y/fh2y6JfbsD1s/MHFv9EtgwK15xne2cu8qTf6OramDMk4BNqzbvn1urlkTPed0qpa0BVlwuswAg/XhBesYMmdmxRE0ilZNlTA1ozUT1GZM2FxCThqDeclVtrlAoFAqF4itP/krjFIojJdgAwXq5QXaXy7TnfDVyMsJVbl7h7SrLS1hp2BABIbECTxdTP35cu5G0ALGIiBlp3u2LxMpl3FP5iSsVmw0+nGM8jdrmEGsAK2AvNBf77YX5iy0RT29o2aEleVKSJ6WnaBWaFiBYL8JR6SnSwE2feeIsgcB2rQeCQbWnQqHoWgL7IOqXhoqBXfKbbGRVMemP8MkzUDEBTr9PmkKum55ZmN1KXJRNFIlHPyrWKp4+4HBLj5HUbQydIZXNQ2Z2rIrd5gGiENonIqqzFCq/pjXvzGDRMe5X8vpMAn9VjYyTdk96JbV/t+YX7xPhtqAyXUBP3F6iHUj9EggdlOTB+luThfT9q+HEH0O4DRwuEWMPV4j11WpFB1FJcIQapYF3xXixotOr4lNjq1soNi6Q5ZxPkSR8JCi+8O4eYpuTa6uWJEuanrBvZUrVf7U0Yl06WYT01ONt9zXvm31fiUmF9tkBx8k4NuAyqbq3FUJxv8zbONaw+j2FQqFQKBQKS6BEdEX3xL8PYn656YkG5f9QI4TDUGSR6aXOIqk6zlThbZXGopFWmcq+dX66mDp0RvaKplwR8Wf2ka1bKOutQLjZPE6r2KSAudg/7un8xJRGGD643yDORUDUOkkJZwks+3pyZX/YL+LNtnkwZUW+I1Qojn18e+TaYM1N8fGreFByE0VIFsF7jhGBN1VAh3ShMtEGI+yXCvMT/gs+uiNz80r9ca+J8m/FlZlF7vHPgK0UYo3pDb8vWGzexyIcgDGPi5Cd6uNdNFCE+FS/c98OEajtDml63XZIPLZDvo75tuuEmmDlD2DSyxJDqFFrNFkKFECPKuNtZcK/D2KtEAvChp/Cydeme3wbNcnMZFWSLbGAHRw2cJ2QO6sWXTQPN4lga+Q9nlT1v1je2wkvxnvDpB6vfr3WsClLo9zBUP1O3KJGr7gvGpIfj/dc025VFIh/9vXPrLsHRCPQ1gThIBQd5mdXoVAoFArFMY0S0RXdj2ADRA1uMCurYcKzEHRao3okGow3MUtEfzzeIiKlzWbegGrsvJyHZEjYb24/kiqS5ItscVglzmiLudgfbcltPJkIB7ILR1bAVSYeskY+tJXV1pl5olAci+je5xC/Nhh8Q7wvQUtduqgY9sv3taoGRj/WMdE4Mal83KUyPq65MV71nM2HWk+uJVmdFMZnrYQD4PSlX9+A2HmYEW6GYEt8VhmYiOc7IdoK+9+DHqOg6d9yLaCPp2f9yXxfqcl1RwGUj5TmprGYHJO94PAEaV+tVg0fEFGzoBLW3CzNSw+nSWZibIV95f2tW5hwzu8Eh0fOuaNIs5bJwYymwD4557EoEIq/x8PuMk++JFX9L5YeO4kkHq+jQM69adLgV9Ic1l0uFfedbebaXfDVyvV4NKwJ5m3y//v3wOm/hLXT0+8lxs6FTbfDqIfkt8UK9xQKhUKhUCgsgRLRFd2PUJPxDWb9Yll+xovWuOANt2QR/ywiUsZi5nHGormNJxOucrkpNKqYn/RHWW8FEpuTdWZ9rmhrPLL1uSJrA1SL9BaIRmDC8xDYkWDnUib+vd7+sl6hUHQ9vr1AQLPCaITRj4iNi8MDe9+Gpq0w4v5488wDq+LJ2BjSqLq1znwfulBZMhjOfQ28J4DTA74v4uJ7R3yodRuNdquTn8jMn9Ah8H8hVbChYPr1DXSgYahXRGNniQjErrJk8dxXKxXmTrdcf7QdgC/+H6z6Ufw5+nhqc2TZV0IsVTVQcgpMeAFwihjfUWHWt12ag7Zp9lcOD7QdlGMJHpAZR0OnH16TTD22ysmw63XxvR9xP0TbtMpr7+EL/J3FtwNibZIYsKElGArEKkd/jw+3CWioKflx4vEG9oilWPU78nnT7fjCzfJ5cJbmvilqLgnsg2ggbv8Ti8mxRyNQWCWzGnqMlKTFkBnJ9kM6esX/kOmw9mYZ161wT6FQKBQKhcISKBFd0f0INRrfYIIsD1lF/Msi7llF/Eu9ITvc9bnCUQBbF2So1rJJozQrYLOZN3Wz2XIfkxHZ7ISsYjfkLs+y3iIV3tGQNOL74AHjGTLRcP5iUyiOVXw7xfbDaGba+KfA9yWc+CN4/5dw0nUw/lmw2cG/XRNrC2HH/0HlBeb7cRSIWNx2SITYnf8Le1fA4OuTn2OGu6dUalcv16xOeopdyZoboG5R/HmTlxm/PpuXurMQcIrAn9i007dDq4COiKDbchAKepvPlBsyw3wc278qvl/dgqa4gzYgvp1AVMRz/3YgoQK+YqLY8Lz9H/Fq+MNpkqnHptu0BPdqSYUSoJPNTA8H/255T8MBRMSNSiLVVQoH1sH66fL+J35WD7cJaGLTb/14E33NI61yvG2tYlFjL4QeI7rsEC2Fb6fY4RBFLHk84K+V66xYFOqXxmcqVlZLQsbmlKTF6EfM7yVGPywJMqvcUygUCoVCobAESkRXdD9Ch7Kst8gFb+KNTmfW54ruEme42fyGxype4zGbiACQ7t86dIastwJOr7lI4vTmPiYjnCXx6fipVNVYp7Lf4YL1M6HXGXEvZt1uaP2t1rFFUiiOBXy7IHxQkryRoHzvDqxM8MZeDGunwbgFIqAP+hEU9BEhed3UZNG6cjIc/y0R2YzGGL3Cd/wzIqLvfh16joMt94gop2MmcldWa40b90tz8XAztGyX2CsmiK2KHrsrw2+abtFhcyT/HlbViD2crSAuEvu2i7gYapLfSJsNolGZKbPmWjj3DfMZaENvld8xo32NWyBV4gOv7Hhls2830CaV8HaH/FZma+CqD5VZK/AL4rHpldcnXQs4oHDg0RfOfbWSpIi0iYi78WfGHu5VNTDpzyKqG8WfiaQmoNViT6Rvb+w8GWsG/VAStZGgXLOl2vccC+if6bZGme3lLJFjbzso3xmHVz5Xu1+Pvybxc1W/GIjByAdkXUcLSKxyT6FQKBQKhcISKBFd0f1wZ5lWma1yNVc4Cs3FP0dh7mMywlViIh5UZ76hzzWhLJX72dbnCmchfPZi3JdWn8K/f5Us12/y845dKtfAuPEt9rxElUa0TXyDY5H0OIfdIeutQLhFqlIzNei1in2TQtHdaf4c1t5k3oQRZEyLtMDIB6VpqFnjzy33wKgHYbM9XTQeO1fG68aPgRgU9I3P1Nm/CiqniO2ImQ/1+GfEOsZTqVWem8Qe2G08Jof98OkLIpiHffLYVQbO8gTxfIdUQq+dmr6PoTPgsxfggiUigpsRaYFVP4YL18lvrC5UOkvECqX3WeavB81aIwa0isi87pbszVcTG7jqSYlsFfhFJ8DX18sMAbsHcILdffQaZPp2QCwk54iYVm3eKNee9W9Bz7HGHu51C8VeZMxjyctNky8JVf/6rKbWA3DRJplREYuBu/fRTxTkmvYkUCM4K8DpMvhMa5Xl+vdGf7x3WXKjWYh/ruqXgP0RWdbRAhKrWAUqFAqFQqGwBEpEV3Q/nMXQ7xLxNUxtMNmwWdZbhbHz5OY9rWnRvHxFlE6bX0SCVG9IPc42izTCzGbbYRVbj0gQTrtdqsISvbGrpkC/i6RazQpEw+DpAwOuSBb7A3tE6LGK/UikFVZcARNelOnXIc07N7Bblp+/KPs2coEtlqVB79zcx6RQHEv49gGBdAEdTJpMtkj1+MnXQfGJsuzAqvQGz7vfgFOmwoj7pMloqFEEY2eh/Kb7P5Fqcd1yZLQmhG6bJ9XFNltK88o7wO4SAc5RKJ7fdpuI10NmiJis20ykxr7mWhG6jcbkMU9Aa70I+a7e4j0ebABfHdACsbA040zzedb20WuibHfM4+bn2lEgjZIdBdDWDJ5e4CzL3oDTt0tsWtqtTLTf6/2rYf+KjjVfBfnd15MSn71oPLtLT06ENa9zRzEU9TOPrzP4d0LELxYtYb+I5fvXQmEf2Do3Pbk7dj58/GiGY1wk1f2JSRLTJqBPiV//gMu1a1s7eCrkM1V0jDQE9W3X+hlonxWbXRJOROU9dRgI6BCvLG8XyFMetz8vxVc+eECbXZIhWQXxiv+qGtUUXKFQKBQKRRJKRFd0P0Jas6S1N6dUfFbLDVUoi79kroi2wqa7UuwdtIrkTb+ITynNN+FD8O53NZHy4WSRcukFcPb/5jtCwV4Ax10K5aenJ08ObZH1ViAWk5vsdbfKDbNO1RQRUqMWadTqcMOmO2HQf0kzOv19j8W0qsyH8h2hEPbBxN+KkGGzyfseDkDLHlluld4CWRv0xnIbj0JxLOHbAzE/BA8az+6CuFjmLIo3Do2GRUhv2CSV1RUT0yvWdcJ+qWR2lYtobGY5cmBtfKbZiivg1Nvg9LulN4KrRGxO7A7w7wCPDTb9PHk8SK0+TxT6WvfC0skw+S2IBLTf5nIZV6Ix8A4Ssdi3HRo+kAReLBb/DU+1tkk9Px8+KMeZaaacbl8z4TmI2sDbF4qyVDr7dkGsRRo3GlmZ6McbCZpvR/f/dhRI/CuugsnLpRp+zJNATH7zXaUi6tsLoaSLK86DDZqo2yJNWAM70v3jxz+fOWm6YVa6kJtI82fJhQv6cY6eK8cY2CljsrtcrmcLKnPXCPVo095oNSjWN7aYXMun2isNnQGfPg+Db5DvUrbvfKbHOom+8tGQbP/z35sXkGy5T3ooHIvWOAqFQqFQKDqNEtEV3Q+HQy660yqtFsvy8U/nJ65UYlHY/Zr8M2LEfbmNJxPuMrmJO7AabBPjIuWB1VrVlUWqcIIHpHpujUHyZMIzMsWZwXkLrx2HWzx361MqpOsWwfpZUllmBWIRqQr84P50+4Lhv5T1VsDTSwSU2peNbWc8vfIXWyLZPPmt4tmvUHQn/PtEPA81iaWILctlazQkYq2RrVKq53aqyOnuCYX9pBmlqwT6nCvV00bWEBtniYXI2qlxO5gt98Sro4nB6htE0O6IfQkkC33lo0QYj7SCu0KqYXV7iVATNH0CG34Gg6/LLFgbJQr0fQT3wpDpWvIvMdmrVT/bPdlFW99OICTxhBpF6B/5MGz5ZebjHXGv+TYdBckWJr3OkveidS9SmewFVy+pwO9K2quhD8lxOIvA5YW6pbD9D+nH4+2XPsbr1C2UsTUTdqckSSa8CKMflbHBVa4lDtqg5ORjQzQP7IG2BiAi18Nhn3yO9b8dFbDmlvTzmDhrYuv87AUnqY1XjRq16r7yldXxJrZDZkp845+W1+jvvaMAohEY/Xj2mRcKhUKhUCi+cigRXdH9iLSaN5g0uoDOB9kqZK1SQWsvgHNfl0qrVNHh3NetU+Fd0BvW3GicPFlzs1TNWYFoS3JVVSJ1C2W9FQiHoaAK+n9PbvgT7VwKquRm3hLE0qsAIf7YKkkz3SO5s+sVCkUyvt0QC8Cam+K/++dmSErrePvLTK+OeG4nUlktCbl/jYsLz1U1cPYr8O5lyUL60JnwoV+E3V4TYdidUlXrKpeGzKEm2Hi7xDx0RsfsSyBZ6Bv/NOAQ0bjkBBGsQ81SxVu3DGr/HBcZOyLQp+7DWQRvfUOqn0c+IB7fzhIROc0qb307xDImFpUq4sT3Ro997FzY944mfKfEZX/Y3P87sFvO2YqrtITEsxBzQNGgrrUv8dVCNCgJWpsD1k9PqYaulgaqvc6EDQaCeGevMyunSIKgdS988pQkLFzlkhxyFUNplp4/ViY1EeHwAlFY/9P0WRhDZ4iAnSkRkTRr4hHz/aY2Zk19rCdl9Aa84Vboq9m0OIvB5gJnD+gx4vCOV6FQKBQKxVcSJaIruh/dpeIzm4+ilXwWP3zI+Ebc5rBO5XTYb548Sa24yxdtjVnWN+Umjmy4PCI2Dfphgp1LmVQmbr4DRj2c7wiFSIu5TUrEIkkJV1mWBr0W+r4rFFbGv1u+19GACHNDZ0pF97Z52ZtM2t3mvxe6aB0Nwzl/l4riULNUobfsEnFZH0v0GTppPuuagOoqhYFXyWvaDkmlfGu9COr6a7OJrfr6qhoR8S9YAsUniHDsKBRbuENb5PfZ0wvW3iLNExNFxmzHqtPepFPze+41CSrP16qeTexadHE03CT9Mlp2ATYtuWmQ1F5/q1RZv31p+rYCOzL7m497CojJrLOaleDqkd1G5nDw7RT7Ov1cmjY6XSz9bIbPNk9GZKKwb/rnVD/G4H7xOM+WsLAyvu0Q8otfOVGt90Cj9AGoXwYfPyYJmh1/yVxpftrt5vtonzVxIN68N5XEWQugVZonPK6qEY/6aBsM+gFgF4G/x/DDPGCFQqFQKBQKQYnoiu6Hs+TI1ucKu9u84sruzn1MRkSyVE5bRaQMHTqy9bki6+fTIo1vw0E4/b8z+IHOlfVWIJRlxka29bki1GLurxqyyPdIobAyzdtFPM/kR776WjjjRVmWamEy7A4Rsc2ItIroXXaaZsWS8l29YIlYbehV1EbWHA6tP4erXKqZ11yfPIae81ryc81wFIjQN+ZJeVygVVuHG6B1B0RCcpzb5sGkP4mQOPj6+LFkO9b2Y9N9pl+ACc/Kdie8kFnE9W2HUACcrni1+bC7wDtArLVGP2Ke1B6dIQlrd8GKK7Xmq1oFv6MwXhFsc0HvU8yPq6P4dkIsKEmRcLM09a5fIjHsfUf+Nm10qh1Hr4np68ySOZVTIGaTCn/7Y+Jr7yoFR5H8K7WA7dzh4N8l14E2u8xAICrn1FEoCZXUmWJVNVqzXbu5l/noDlaY6x7mevNencpqSSituCr+eMJzEG6RJu6uUvFT766JCoVCoVAoFJZEieiK7oejwLziM9tNa64I7oNTZ0nFkbdfvBFmYJdUVwX3A110s3gkdBdx2lV+ZOtzhdML/S6GHqPSG6A2bJL1VsDhTBeRIF5JaBWbFN0HuLPrc4UtApvuyNBI+Ocwak6+I1QorI1vO8Ra0wV0iIt0J10notmQmTD6MfD9W7Oh2i0zpzxZkpiOAqmQXTut41XUuhhd0AcmvSwNH0+7DYL1cHAT7H8veTu2hL+zVc4Xnyy2IXbN7ikagHXT0hstTvqjiIn6MST+n4mSwTB5Gbh7aAKoTbMPKQWPgW2Ib7v0Q3G4pVrbWZRs16KLyfVLZL0ZRuurpkDRCZIMKBooCedQi3iPd4XQGdgndmnRVplRFQ1CoBawxX2wKyaKeLvlHnlNtkREpuPcNk/s7rAbe8oH90liwFUOxaOP9Mhyh2+H2J04XZrX/SHNpqhYBPSWnSKa95oYT6ikfrbrFsr5H5ml7080ZF5oon939q+Ehs0w4XlJhrQ1ivWNs0Tev/P+qfUM6MaV/RZmzpw5/N///R9bt26lsLCQs846i0ceeYQhQ4aYvu6VV17hl7/8JV9++SWDBw/mkUce4Rvf+EaOotZItRiy6mdExdm1qDi7FhVn16Li7FryFKcS0RXdj0jYvOIzEs5baEk4S2SKd+0rKXFOEZHNKhXJ3cV2xlWaxS7DImIqNhF31k1Pb4A6bgHJCkse6S69BZzFIkwYVbRV1VjnexSLwe435J8RIx/KbTwKRXfBtwtpUNkoQp1Z9aruR/7hgzDgMlnuKISeY2D5xXD6/ebWD4E90HsirL0+wz4MqqgdBSKgT35LfteTxnODJp6Jwvm2ebJej1+nvYFnsRx7tAXq3xKv80we57rFVru4aFYNXS2z3TwV4CwDXFDcN/15wQapOKdNrlfCzVK9G9gJ3uOSjzVxTMia3CxPj2fc02KjUzYM8EBxP/NtdARfrYixdqdYdrTWSVPsDx7M/D4F9sSXZ0tEuErlWFLPc69JUHgcjH1S9hdqjj+3eACWaHKeDV9tQm+eiCZOl4OzAFZfl359Pf5p8XFPtArKaJ20COxZEsdtDcbWPu2zJp6Pz54YO1cSLg6PnHebUzX9zBHLly9n6tSpjB8/nnA4zJ133klNTQ0fffQRRUXGvV7ee+89rrrqKubMmcMll1zCSy+9xLe+9S02bNjA8OE5stJp/sy4Z8OEZ6V5r1VQcXYtKs6uRcXZtag4u5Y8xqlEdEX3wxYVL+eMFZ8W8XJ2FsHWeQbVbouAmHUaYTqLzcVpq4iUYb9M3SVmcMM13Tqe6NEgrJ+VocpxJox5Ii9hpdFdZiDEIjLtPxZLaU42RVseyV9siXSXXg0KhVUINmjVI03iJ+4qzV7hrAu5ldXgr5WmnyDjwEnXwcZZULMa1s9IF63HPAk7/heCB833kRjDcZdCyRCoWQVrbjD4XTdo4qkL5zaHJAT0yvlhd4qw7S6TRoYA0WaoXy4VvUNnmIiSS2RsqZwc374uMibGoZ+bCc8CTrEuSW3IGWwQ0TfcKHZYBb2Nb0JG3JP8ukTBObDb/LrBXQYXbdZ6bZTK9ZDNDaVHKHz6dgJRQBOuQ4ek0r7lIDT/W5qeGlVHJ75PHZ0pUFkt58fTU2tIGZDrDHeZ2LJEWqVYwu6FHr2P7LiONr5arUIfOf5Im9ij2F3iDa8nrs75O2xbYHz9snYqDJku36GOJNmDB8wrzfetkM/y6CdhxH0i6Ht6S0wxZPZWDCmOcRRDSeWRnAFFJ3nzzTeTHv/ud7+jT58+rF+/nnPOOcfwNfPnz+frX/86t912GwD3338/ixYt4qmnnuK553Jw7+Pbnv6bBvJ4zU1iCWaFikoVZ9ei4uxaVJxdi4qza8lznEpEV3Q/YtHuUfEZ9sOBleIjmmrrsW2edURfHDDuV+IR6u2bYDuzG/p8TdZbgbaGuBgxdGZy8mTFVXDem9m2kBtiUeMqSNCmOUdzG08muos9TsQvFaZDZkqyJPF9X34xTHk33xEKziyVmdnWKxRfJXy1EGtLvwC+IMPsGB3dzm3sPFh6QXx5YpV68ycy5o64V8YNkN+LhWfIuPv1deb7cJXBuW9A8YkQCYow69uRuXdIahPPsF/GpMlvxf3UiwaCvVBE9LBfvLqDB8R7vWKMVMYPvsE8rpY6Ec23Eh8LbS4tMWuLC9ZGU1n9dbLPaFgsY4IHJUFe0Dt9Vh9os5F+kbxs/yqx8KicDGuuFf94oxmBE54V6xhnqTQHPZKK4UC9jAERv2YxUyKWaBt+Crv+Hn+eniTxf5m9sez+VfHZTZlmCugzxyIRabwa3Cvnq7CfJAPMGrHmG70xr90hydtQo7wXziJo3Q0fPQaDr5OK/NSZkt5+HfO674htYjQkjVn1ZJKOXmm+4iqtue15Ym9Y2Ff7zGSwG1JYgsbGRgB69uyZ8TkrV65k1qxZScsuvPBCXn311YyvCQaDBIPxXjxNTVkSqmaEGs0/x6HGzm+7K1Fxdi0qzq5Fxdm1qDi7ljzHqUR0RfejM16c+SDsk5uzrfNTbD20acXt02jzTCwsU6F3/CX5RqeqBqrOl/VWwFkk4kOmJmBO42mlOae7VCQ7i7LMQLDI+Qz5JJaKM+QmO9QkIlHFGbLcKo1FXSXQ7xLoMdLAC3+zrFcoFND8uYx/wX0iHA+dGU8u1y+L/y45i0Qo1r9P7goo6g9DbxUBXW/+qaNXxxafJNWsjgJY/s30/ZtVUVdN0bysi6Flt4w52+bD4BvNjym1MrdiIux8FQ6shfHPQMwJtjD4v4CCSlhzY3z/Z78i/2dtQuqRppyj54pg3O7/WAo4wd0Hiqrizw82yO+lfq2RWnUMMs4PmQZ7l6Un9uuXJVtpbZsHZ78swugHD0gD1gkvirAaagZ3T+13znVkIrPubxn2gadXesx6Q8n6JfGY6xbChllw6k/Ntx1pleNInK2QOlPAVSrvhc0tvS7sLuh9VueP52jiqwNaNKsTpxyf/rnAA7tel2umsF8+28PuhIqxcl06dGb6d6Cj19eJCZVMzVUDu6H32dDnXDjt5/FZGHa3JHGmvJeQ8LFAfyBFVqLRKDNnzmTSpEmmtix1dXVUVibPHKisrKSuri7ja+bMmcO9997bNYF2l5mWKs6uRcXZtag4uxYVZ9eS5ziViK7ofnSXRoOeCnj/7szTiq3SuDHaKlVdqT60dQtl+q5V7EecXvOpwVZp2OnMIpZmW58rWuvNewu07oWSk/IWXjuunpkrHi9YAjF7/mJLJBSQhnXrZiYneqqmyPkMBfIVmUJhDXy7pAqaGGy8Lb06ddIfYfW1cMZv5Pf85GvTk9BVNWIpYTSTy1Eg6/evlspuXZxOJVMVdVUNDLsD3hwT3/4Fi9MrzY1IFMCramDsfLGaGvQDaN0jYuG+VVIJvHdF8n7112ZrQrp/lVTu9jlbKsoLjwNbARQn2LW0e5xHxWc97Jft733X2G+9bqHEmWhHo7NtHly4Nu4DH/bDu5fDmF8l25vYPeCtkKShtxOWG77tEPJLQ1NikriPRUSQTxXQQTt3sfSY6xbCqCwzER0FkuDY8b8w4AoZA9saJWHj9AJ2Obf2As3b3GL4asXWB5tUmoeaZbaFpyfUr4CNt8Y/u3o1fc8x8M53ZSZFLCozNLbcY5wY6qjXfWJCBYz9/m0OuY447hvg8Erz3MTPqqLbMXXqVD744APefbfrZwDecccdSdXrTU1N9O/fyVks3WWmpYqza1Fxdi0qzq5Fxdm15DlOJaIruh+uUvNGg1YR0SNB82nFkaDxupwTg/0rMtvOEMt3gILNZXzDVjlZmzLsyk9cqdjs5mK/zSKir7M4pZJQswII7JYqz/MzWBfkGqcnuWpTp36xiGBW6S1gi2le+CnnrW6RxDnmyfzEpVBYAd+XEAmIgGzWPHPyW2IDMfIB2PCzDKKvgYCqNw0d9yvY/icRRTNVdrfuld8+fV965e7+1bD8kmSBPtEOxqzqtqAKzn1NbFscxXKsvi/Ed1ofSysmSqJtyz3Jr9+/SraRsQnpFBElI0E48SeAHZwuKEpozKlXb4cOiYWK3Q0bfwo9Rsn2h87MbnOSStgv1wNDZ8KYx+KzgJzFIsa6K6DohMO33gg2QPAQ2DULGv382wqkOagu2p/7WvYms6nEYubjb2CPCOfBg+A9XrzB3T3FRsRqFi2+7SKS25wyDuoe8K4e4CqS87T79fjzU5vc1i+W5wyfHf++1C+BqHYdZfT9yOZ1n1jM8O7lcOrtWqFFTGaFucvitkXFA6DkxKNwYhT5YNq0abz++uu8/fbbHH+8+XelqqqK+vr6pGX19fVUVVVleAV4PB48Hk+XxIqrzPxz7Crrmv0cKSrOrkXF2bWoOLsWFWfXkuc4lYiu6H5EI1LZqd9o6egVtFGLNBrsLrYzoWZz25mQRexHWg9A4fFSPZboiR7YI8tbD1jjhi0Wy9DsTfMBjVkkKeEogLIR8Pal6esqqyWRYgV0McAIvTrSEkQzCz51C2W9QvFVw7cHYgGoWyrieTYxt2U3LK3OIqAu0ppMa1TVSMXt9j9LFXnFRBm7Dq4XcdqoR0XZ6VKdDVK1fu5r8n8qutCYUeDWq86jUHKK/L/2RuMq+xVXyXiVyrZ5MOnPsM2W3PcDpNrcXS4e464CsZnRRWvfdqk6d7qMG4MOnS4C7IcPHr4djb6NwE6xsxk+G7z9xeIE9+E3eWy3aGkCT19JOq5OiVm3GzmwMnNM2WLOlGzXq6OjISAm4r+VvLd928WSxZUolpfHx+HVNyR/jvX3N9GGx6jJre5j3mti/LV6s3g9eZO4XTOv+3ELINSWLpo7y6xZta/oEmKxGLfccgt//etfeeuttxg0aFDW15x55pksWbKEmTNnti9btGgRZ5555lGMNIHigdKbweh3ccJz1miKByrOrkbF2bWoOLsWFWfXkuc4lYiu6H7EwjIVvNcZIkomNhrceBuMtoj9iDtLBizb+lzhzmI7M84itjOeMtj8Cxj0owRv7FIRpTf/wjoNZW3Ap8/LTWtqA9RPn4dRc/IdoYZNboqNklHjFuQvrFS6i8d8W5YGJtnWKxTHGr4v5fvp357QPDOLmKtXfmcTUJ3FInx7+oC7ByyrkaaSEB+7+pwj1wg2m4jausd65QVx7+vADijok3l/iRXoqY2t3T2lmjkaksaIBX1g/UwD+5EEcdNmsI+wH1ZcAafeBqMfFbHZVSoCqt0DuKBEs8Hw1UqTS91KpbBv5pk6xKSiH7L7rbtTxGS9QWioRaxb7IWHJ5QGG8TzPtImXu7rpsmMt0l/lEKHDx5Ij1m3G9FF4Kwe8SnrKydDyy6ZFTDuV1K5H/ZJEsJeKOeztJ/hpnJKYJ9mtdMo57ewtyacN0HMK9c09W/Bx4+K//2Ov6QngjJZ2hhV6Iea0j/flZPjyRv9+wEyS2PLPXDGCwlivjb7INIGDocULVgl+aA46kydOpWXXnqJv/3tb5SUlLT7mpeVlVFYKEmeH/7whxx33HHMmSPXtzNmzODcc8/liSee4OKLL+ZPf/oT69at44UXXshd4CUnwxkvJszQKTduupxvVJxdi4qza1Fxdi0qzq4lj3EqEV3R/Yi0wO435J8RIx7IbTyZsHvMbWfsXTRt8UiJBuHAqsx2LlGL2M5EWmHPm1A6FGxanOEAHFgty4ffne8INezSLM+osn/oDFlvBSItIgqd/ReItWnCTblU8r3zvXjVZb7pLh7zenVfZ9crFMcKvp0Qa4U1N8fFvw43zyzo2PNcZdJ3JNKWLKDr6GLi6mvEY330YyKcr5+e8rus9VYI7DDej16BbnPIWK6/Vq9Ab6mT5dvmwaQ/Zbcf2b/K+Log7Id978HAqzS7FMTn2tMDfDugeTvYonEPbGexjNPhgMlMnSVgf0T+NrWjmQye3nDR5uSbEDzQ82TjbRvh2wmERBh2uiGwS96jdVNFIB92l4yLox8xj1kXgU1jrpb1OlVTJOEf3CeWaTYHuHtDz1Edj/9o4NsJhCWZ1NYoMwkchYAdYi4oKIQ1N8j50dEt6irGiaB+uJY2qYK5qzRerV5VAw1b5FpkK/Hkzel3az70WvImFtM+BxXKx/wrzrPPPgvAeeedl7T8t7/9LT/+8Y8BqK2txW6PX9ueddZZvPTSS8yePZs777yTwYMH8+qrr5o2Iz0qWE3wyYSKs2tRcXYtKs6uRcXZteQpTiWiK7ofYV+8osxI9A378h2hENwvDdBisZRpuFNkeXA/cErewmsn7De3c7GKXUbYL1VTW+elxDlFllslTocXPnvRuBL9sxdhzLx8RyiEA3D2n0VUSq1EP/vPMlXbCthsWTzmjUo784CzMEvjW4vY4ygURxPfl1KZvW5a8rjXkeaZlZPjwmi25+34XxkHKifLzBndB1rHWSRV6uf9QyxUbHZt1o1BRe/6W2HkHOP9hf0yg2jIdBhxP8RCWr+TpfCvcbJeHyujIfNzE2mVa5Sa1bB+RrrdyPhnwOaF4r5i79GyE5o+BGe5VHOvnZZuEzN2vhxrpvEveCCh6tjAjqZyCgy/U7aBU4Tnor7mx6HT3hDUKccWOqSJsF45p7tf12x5tHPea6K8Z9ms7HQROGPMk2HUgzKG9btIEqnOYkkA9z6rY7EfDQL7pFF7LAqxoPjih/2S6Klfol2f+uMieeFxyYkmHf1YB1wOxSeY79NoBkViAqqyWsZy/fs08gGpygfxho9F5ZrZVar5wneTm2ZFzoh1wILwrbfeSlt22WWXcdlllx2FiBQKhUKhyC9KRFd0P9w9zEXf1GnJ+cJZDO98W2vcOCe5cePqa6zTuNFTAe//MrOdy/hnch+TEZ4KeP+/DaatLxIhddyv8hNXKmG/WBakiv1VNSKqW0XsL+jdPRp2xmxZPOYtIqJjM298a+jjoFAcIwQbpEI6UCsVranVs7qIZ+YtPmSaiOFgLqAOnRF/XqoPtLNImh32vwz2vQveviJsRtug1wQ48F76b3D9YrA/avw7U1UDox+Xyub6t8yboo562PwcOQrEr33H/4qgPOxOEcd1ARMPEJFERGKTUJsD1k41Fls3zEq39EgkGkqoOk7xW/cOkJjsBR2zagk2iF1KqEmbBRCUCuugllRoF4kT/LoTRV7972zN33UROOyPxzzsLnC4NbHcLr/7RX0ANxTnwaIl2CCzAqJtYs3SplnwOItkVsMHD6R/bnVffH35mMeN/fohXmXuqTCPw8jSRk9EtVuzOaSXzMArkKa0xYBTVZgrFAqFQqFQdAIloiu6H44C2Logw42szTrin6tUrDIat4rIq9uPtNTJ8mw3krki2prFziWLN22uiAYz33DWLbSO7Uy4CYhB/+/CkFsSGqDuluVhizSU7S4NO13F8OkLGTzmX7BO8iR4QCoPB1ye0vh2tywPHsh3hArF0cG3B2iBuiUiMhv5nuuiuJGYW3ic9AhZNyP+u5MkoN4BdpeIt/tXpVed64KjswjOflkqk20xqH0lZRZYgpCZ+vsWOhTf3/DZsj9niYzdNrtU1g+5xbwpajRoXj0f2APjnxXLEVexNGTECVGfiOY2JyKib5f96mPwOX8zH/tOu91YRK+sjm9jyMx00b4jVce+7TJmJVqRFPQRUT9T89REv+5EkVf/O7BbYjMaf6pqkpuvhv1wYC0M+jFgk/clH00sfbVyLRRuBbtNZhiGmyVJUbc4fo69A80TLXrCo34JRMPm+4y0yvY7bGmjNU8N1sOAyzSx3C6fqzILzHpUKBQKhUKhOAbIqznv22+/zTe/+U369euHzWbj1VdfTVofi8W4++676du3L4WFhVRXV/Ppp58mPefgwYN8//vfp7S0lPLycn7yk5/g8yXbELz//vt87Wtfo6CggP79+/Poo48e7UNTHE3CzVnEP4s0GoxGpSKv9s+w/Jvw7mWw/BJ5HIvIeisQapKb3/2rkuPcv0qWhyxyPrtL40ZPBXz8JKy9IeF8flMef/xk9sqyXJFtSn229bkihjTbO7Am+XweWCM+x9lnGucGZxG8e7lU4iYSqJXlzqL8xHUUUGO3oh1fLRAE3xdS9V2/JFk4dRZJgnbSn8TWYsR9cOFa6D1JmnI2vA+LvwYbbxd7icrq+GvDfhmHIgFo3Sff+w8fNE7wRVqlAt3hlcS1oXXLEpnBNmRm+uv1KuJ+F0lc798D/xwJ/xgBzZ+IYJyt2WlLnVR9V05OXq5btVRNlqrvwkFg94qNRqRJjj2wHTbcKvt7+5spY3CW32KbQ/aRSGW1FBQMuBzOexMGXg7FJ8l5Lz89s4Duq4Wmz6D5c2j6BNZcLzEt/hr8czSsvQUCO6VJaCKp57Z+iSQ+9RkIEP97zbXp77Ue87in5X24aDNUvwPf2AITfwelJ0PpSbkR0H3b5XO59204tAWatom1Tsse8fpff6t8NhadDUvOj79PvSfFvwNG6OdEJ5v1oKNAZncMn23y/l4J1cvhok3yGbMXQu+zocdIKDkJSgZBcf8jOh0KhUKhUCgUijh5rUT3+/2MHDmSa665hu985ztp6x999FEWLFjA73//ewYNGsQvf/lLLrzwQj766CMKCuQm7fvf/z579uxh0aJFhEIhrr76aq6//npeeuklAJqamqipqaG6uprnnnuOLVu2cM0111BeXs7111+f0+PtNvi2W7sbbzavZqt4ORNOn9ILFrRJ6S2CQcY4n851RMZ0l8aN0bYs1YptuY0nE9lmQlhlpkTYJwJG/8vEl7i9wnuPNBMsPD7fEQo2m1g1GFaEWsi7vQtQY7cCXy2EG6HtkFwjxCJxkVkXSw+sMrZeq6qBkffDsguhda9UNg/6EYRbYOyTUuXbWidVuPtXSnXzpD+Zx1NyiojDa6dKVbrZb3BqM8bKarFNuWCxiJb+Wuh1BhxYqXlaa8eVtSmqB1ZcCaPnwsiHxD/dVQqOIvHrDvvAHpbttTVI9X2wESrOkHPUWZuYsB/GzJX96Q2iXaUQjcjfPUZkfq1eYQ2ADYJ7wd0T6t/NUFG9CIgaW8iknlvdA1635WmfjTAflk7WrO4elkS9u6eM4ZE26P213Am/vu2yfxuSkLU7pU9IaqPPoTPg4EbY+07m92nkA5JgMCMxEWN3ZW4+XzlZm71mE1H8hO9L0jjUKN83VwngAm9P8OS4WeOxgj7LItQUn3USs4ltUDQiy4otcn2hUCgUCoXCMuRVRL/ooou46KKLDNfFYjHmzZvH7Nmz+Y//+A8A/ud//ofKykpeffVVrrzySj7++GPefPNN1q5dy7hx4wD41a9+xTe+8Q0ef/xx+vXrxx/+8Afa2tr4zW9+g9vtZtiwYWzatIknn3xS3Ygb0fy5+Dm6iuWmOBYWoSoWgZIT8x2d4C47svW5IhIwv5GPBHIbTya6i+jbXRo3dpeKeb160egGvqpG1lsBWww+fjzz+z52bu5jMiIGnDpLKj+9/eK2SIFdUHS8dSrmuwA1dn/F8X0h/9oOymd8z7+gqjouMutiaeByY3G4bqFcU0x4UYTnohM0z+/EBseacKn7bGdrNFr7Mhz/bVlvZCeTSKKQqVtgNG+TJou6/UnFxLg9yeE0Ra04EyrGi9Bpc2jV5gGx7oj4tCaTKf7hY56A9+8yjrXdJmaKsaWLLrYWDRDRz1EKdod5xXZ7AqQR3OVi9xEKQMN6KD1FqviHzji8RIRO4rl1FKTb8gCMXQBEJJFgc0HRoNwUavhqJR67Q94HuwM2/QJOvlY+p3rlvFkyY8t/G2+7fgnYH+lAokVbXzlZKtzHPCm+9qnWOMNnawnimHjP9zpD7H/MEiKKdHy7gaAI5eFmaTYc1R4bNXwdOkNs4kbNgY0/hVEPSUW/QqFQKBQKhYZlPdG/+OIL6urqqK6OT/csKyvjjDPOYOXKlVx55ZWsXLmS8vLy9ptwgOrqaux2O6tXr+bb3/42K1eu5JxzzsHtdrc/58ILL+SRRx6hoaGBHj0s0oTSCvh2iGDa9IlMSdU9vAO7oaBS1lthWqjdbX4ja3enL88H3aViPqvoaxFbD5sbTv9vY5Gy7FRZbwVcWSris63PFXa3iBqxSHoDtGF3WOd7FIuaizkxi9giuUqgrUjzYU4UA6fA8Lu0ysFjHzV2H8MEG0Q4X3tTeqXu8ZdC8xfxsXnFVXD+v2CtyXd32J0iXqUK6Pp6iFc8d6TRaJX2mTMTMp1FUrH+9Y0icDvcsP0l+PixuJCmi+dbtf3vXyXfY7OmqGPniuXMideIMBxtgQ0z4wJtxiaTi6Xy3QzdJsZmMxZbvf1l/Mt0fearlXjCQTne9TPStzN2viT7XMUS0+AbzGPKZG3TLhIn+HXrvuYn/JckE5xesGvvw9HCV4eIp41SbezpLWJ0qEnOQes++PRZ6DEq/v4MnZm5QWumMSiR4AHN7z1LokV/3zyV8OEcsWUJ++RazFmsnZ9Ca1xvW53AXoj65X0NNcqMEleJXF+Hm8DTC9ZOk4bCk/6YPuvSqOFrr4li2TNkOqy9GSa8YK3ZuAqFQqFQKPKKZUX0uro6ACorK5OWV1ZWtq+rq6ujT58+SeudTic9e/ZMes6gQYPStqGvy3QjHgwGCQbjjQqbmiwiJB5NYiForZeKrlQRqPQUuVGzAsEGqWTatyIu9jsK5eal99my3gq4y+SGfchM44adVqmYz1rZbxFbj1hYbohq/5JckVc1BfrMl/VWwOE1v4l2eHMfkxHRVvHd1Rv8JTbsXH4J1KzMd4RCuNn8e5TNVzZXRCPw4UMGYuAiEb/GWcS+6Sijxu5jFN8OIJwuoIP81m2aDePmi2/1sDul2rp1r/k2bTapoM7Y4ySh4lmvaB49VyxfWlLsXsJ+sceAzBXjziI493Xx9c7UcDRVvB86UyxaJv0ZttmMm6K6ygAbuHuI9ZSrHPavhp5jzW1a9H1kc3pyeODT50RsDe6TClpXsYwlzlLwViU/378PYgGtEWZAzo27DJwe2PCz9NlH9UukGnrEvXH/9Y5WVCfSLhJXw4RnpQlnv4ukQv5o2gL6dkllPRFJqoZ9sr99K2HLbDjjxXTxtKoGhkyTKnxdOM/meZ9trImGJBExfLY8Tku0zBchf9APALs8f+T9QAGUDzLaogIkCRQ6JJ9NV6k0+rV7pOjH5jCw36mGodM1+523tYTdXR37LiYmU0Y/LN+VkEVmDyoUCoVCobAElhXR882cOXO499578x1GbomF4YMHTUSgX+UnrlQ8FdCyO7PYX9gvf7ElYvfAuW+IL3pidVPlFFlu9+QvtkTsbnNbD6tUJBOFdbcYWAMskuVW8W6Pho1vovXqs6hFxP62QyKuZKq8azuUy2gy4+pp7KusC18ui1QkR/zG3yHQmhIaNENUdDlfybH7aBKoFxuSUDO0HUgX0HXqF4Hv39L8E2TsGPRDEa6NGoGCLA8eMN9/orBZMVEEY/8uWP6N9OfWLZb9ZqoYHz1XKn+NGo5CupCm7z/shxVXSPJ+5EPyXW73OndDLCjVrqnC/Nj58HGGZriJ+9i/Kos39h6pdA+3ye9hQYGItYn4dkghRMQv75WnQmxZErepC8d7l6W/J3ULxboiWyJC305gT/qysfMkmXjiNSJueiuOjl+3XlkfCUqj1n0roNcEWP/T9Pfg3Ndgy32ZLYVGPhBfli1xYHdlqTJfCQ2bYOTD0vMmHBDh3V0qiQTc4CiB4uM6e+THLr4dEGuT86VXlDuLgQisuSn5Wr+qRmbL7V2ewaN+MRBLtt/plaFfCRh7+UM8oRQ6dOTHp1AoFAqF4pjBsiJ6VZVU1tTX19O3b9/25fX19YwaNar9OXv3Jlc6hcNhDh482P76qqoq6uvrk56jP9afY8Qdd9zBrFmz2h83NTXRv79FKrGPFpFWmfI47C7jis9sVTo5IwYf3J+54ZVVGnZGw+aVqWMs4uWsi779v5de2V821Dqib7jF3NYj3JLbeDIRi8o5HHBFcoV3YI/8bRn7kSwzELKtzxWOAti6IEMFmQ0mPJ+XsNIIZ6l4DjfnJo48o8buYwhfLRCVitlNP4eTrzN/fuI1Qt1CSW6OfhLWGliD6FXLvSaab7NkMJz9SnyWjFmT0Y8fg7P/Av7vSYXxyAfB8YQI9ZEW8f9emyHRlUlI04XViongPU6EUXe5JqzZgRb44D5jYX7DLOMGnKn72DYPvr5es7VJqV4e95SWyPZAecLn3rdDqq9DjeKV7fDAumly3ofdZeztrQvHmWJqOyTnrbLa3Lpm2J3grhBLnIhfxgp7gcRZZuLF3hn0RvdhvyQGQM5boBbcvcARleTBegMP9/olsPmX4lG/+430bes+5jrZPO/rFoutDrZ0UTexytzmkua47p7Qc9SRnoFjB99OICye5OEWLcGgzeLALsmQjbfGEzzjX4Adr6RfQ+uf4xH3wpZ7jPeV+h5mu39J9fKHeHN1V3nWQ1MoFAqFQvHVwbIi+qBBg6iqqmLJkiXtN95NTU2sXr2am266CYAzzzyTQ4cOsX79esaOHQvA0qVLiUajnHHGGe3PueuuuwiFQrhcUmGzaNEihgwZYuqp6vF48HgsUimcK8I+OPtl8O9MXu4dIMutYpsQztKwM2yRhp1EzCtTieQ0mozEbODpqXk5p9qkzIVotrnmOSLs6x62Hg4XfPKUeK164yIige2w62/SRM4KODzQ72KJM/V8NmyS9VYg7DOxe1hsnffdmcXz3GkRL/yjjBq7jwECe6XSNxaSKtChmof2kFvMX6eLT4m/065yuGBJSjPNBB9zZpoIl9XiF/7uZcnLU8VOZxGcdif0u1DEuYqxImLufkMqwSsmyv5a6szjTxXSqmqgaCBctFmEUYcrvSq2slqqxPe9k25fk+2ctQv0ZwI22U4sFretSLVAaReUmyASijdFHDIT9q+Jj9+HU3WbiLtczsG4BVLFnmpdUzRQxPJYTNM9S6F4VObjO1x826WK3haTfYSbxa7GZpPf11gMNv4Mdr8uzx92l9jmmDVBzfYeBA/EP0sd8d2vnKx5mPslvvYZCS4pOvgqE2zQGnj6gKj2HjbJ2OcoktkJgVqZnZlmrTNdro90W6WwX66fMs58WQLR2ebxJF4bHE7DV92SKLBbYrNKQYFCoVAoFApLkFcR3efz8dlnn7U//uKLL9i0aRM9e/ZkwIABzJw5kwceeIDBgwczaNAgfvnLX9KvXz++9a1vAXDqqafy9a9/neuuu47nnnuOUCjEtGnTuPLKK+nXTyw9/vM//5N7772Xn/zkJ/z85z/ngw8+YP78+cyda5EqYCvh6SUVZ5ka43l65S+2RLKJZlYR1bI27LSIz6LDadzYrW4RrJtpHZsUdw9zWw+3RWw9ggelKZtRnENnyHorEDwk053X35oSpyYKBQ/lK7JkslVwW6XC22Y3r2K02XMf01FCjd3HML6dQEjEsLYGGP2IWI8V9IGD681tR/avEkHb6He6qgYuXAv+L6XiVBfKMgqXmq/2oknp+9JfY3PA/hVSqb51Hrx/V3I8w2dDxTh493JpEjoii81PopAW2CNjXyQIoQYo7AtrbjSYWbZYfkMnvAhvX2q+/URS/cNxgt0m57rHCHmObzs0fCDV4Q6nNDlMbeg66Y+APflcH07VbeK2dr0O2OD478SF4tAhERGdxWJdYy8Ab++OH2cmfDukmjimVSbbHNpshwyNWIfOgE9fgMHXx+1o9GRBZ5uggpzboTPkb70h7pCZUm3vcIuI7/CI2F6zUkuWuqDHSUd6Bronvh3ynsXCQFRmeIR8koCxu+X7XXgcrJ+Vfh8x+lH4+PEMMyRiYsmzdX58pkS2z3G2xHSi/U62WQb6ev1zNnae2ACNf1Y1FVUoFAqFQpFEXkX0devWcf7557c/1qdg/+hHP+J3v/sdt99+O36/n+uvv55Dhw5x9tln8+abb1JQEK8o+MMf/sC0adOYPHkydrud7373uyxYsKB9fVlZGQsXLmTq1KmMHTuWXr16cffdd3P99dfn7kC7E93BEz1rI0yLVI1ku8C3SmVqpMW80jdiEZsUp1dubnpNTLBJ0SqnP31BquesgLMQ3rlWRJXRj2hVhWUQ2AWrr4Xz/5XvCAVPDxFljPxE18+0ji2SPqW6s+tzhlPEsDU3p1eqTngGIhaxReoC1Nh9DBJskCrgaKuBv3e1VJPXLRYv4lgkc6XukJnGDfzqFsrvSsX4uOCrV6xjh9NuhzFPyrVGDBG0fV8YNyfVm4xOflsabAZ2itXMkOnxmUn6/gdcHhfl7A9nF9KOuxTGzJMq/FCjnBO7O/uMmNEPG68r7Ju+z3b/8DCceDXYvFDcVxIY0RZoeF+Sg3a31vPBwBca4ts87fbk5dmqblMTzonvX69JMPAqsR1zFosHe/HxxtvpKEl+7Y3x6vJYDIjJ2Lj1SRnbzZo/6utTRdbDPV6dyinyWXKVaLMAtKakzhJJZrQd0KrgS6F0yJGcge6F7jkfbpHPobtczkmoRZI5AC270ivKKydriXkja51FkiTJaK2zSJqB6s18Ifv7qu8zq/0O5vZEupf/wCtkZuaYJ+Tx6CeO/LOvUCgUCoXimCOvIvp5551HLBbLuN5ms3Hfffdx3333ZXxOz549eemll0z3M2LECN55551Ox/mVIdKa7uupU7fQOp7o9oIsjTA7cOGdC5yF5hf4zsLcx2REKEtFvN5cKd+E/FKFlqnCO2SRxo32Qpj0snaDmVKJNellWW8FokFzW6RoMLfxZMLuNv8eWaXxrcMDG2ZCrzPk86h74e9fBRt+Zp0eCF2AGruPMXz7INYIdcug9s8ZEmu3SmX2m2PiFh+RVhGJD30Yryw3sxKpWyiC74cPmlesD5kuMzf2rUj+7hf0gTN+q3mT+0RAX3dL8rWAXp294qq4dYlXazYe2JFcdZy4z7HzIRqF/mGx3koVCM99zfwcGo2TVVPkemTUw/I7FWqSJL/eZLKsn1Sbhw/CoQawO9OPZ/wLUHKSiYC/RJK1iWRrCmpzQs1qEbadJVql9UGt0rr0yCpvfTskEWNzSLVypE2Oa/2M9Pdp6Az49HkYcX/8vcpmQ2MksmarMnaVZUhkzJdEhsMtoqmrENy9ocgizemPJnpiI+yL2wc5vEBMkh1tjVLJXb9Ueg30mgTjn5JGntEw1L5snOwINXbeWke/x9D/z/a+7v6H8fe5sloE+RVXyePRcyVJEmqU37Bomxyfs0iKM2wusNvB5pFklkKhUCgUCoUJlvVEV+SBbGKpVcTUaJtMtY3FUqrlpsjyaFv+YktEb9gJ6dU6w2dbp2FnNhsUd3lOwsiKLWZepTbWIiKl3WXeUHb8s/mJK5XuYjcU3JfhRlm3x9kHWKBKMOKHXa/JPyNGPpDbeBSKbAQboGW3iEm693nGxJo2KynsTxY6dTG8YqK8Nluy3e4RAbNifOaK9VgEhsyQ3gynzpJq8uIToGgQrJsqliaZmmfqj40sIewuWHElnHobjHxIrhVcxYAdfJ9Da11mgTAbqc0Hq6bIbJ5wmwiU0Qh4BwFRrQmxHw4dEMscV7n8b9Qw3dsX2rJYgEVDcv2jXw+ZVd0Onw0FfeXYY1GpwnZ1stLavxMigXgz7bBu6+GC1n1ihRP2wbZfGTdeBUm6BHbJ3x21oUkVWc2Od9yvILg/WTx16z7mbig7RpsO++sgFpSERnsTz3J5b4IHJHmyf1VyI8+qGplpsvyS5GWT/gwrrpBZViPukc9qpu9HW4N5XGbvsZ4U0f/fNg/OfV0SMokJmMQ4IcF+xyPH5SoVi5nz3pTvt6NQsyIqlNkV3syNqRUKhUKhUCiyoUR0RRxXFnuRbOtzRUyrlBnwPak20Ss+A7tleawi3xEKsYjcYA64PMF+RI8zIOutQHep9I3FzCunTSpjc0okYN5QNmKRxrfd5fvuLIFlX0+uftUrvFdcBVNW5DtCoe1QlvUWSUooFAC+L8UqRR+L6hdn95ZOnLWU2Dw0GoJRj0jFcSxqvo1oSAT0/t82rzoecR+MmAMur3gshxpF2DvlFji0uePNM1MbBjqL4Lj/EGuJVGFu1EPQssd4nDGtiq0WkVyvVi8aKL9b0Zhmx9IG0SYIfCGVr64SmZ2y6+/xbVyw2Hjb+u+dGW0NkgCx2eSYdLub0U/C6MfkPXaVSlW83QV4oPRk820a4dsuCYBQKxT2lveyZbexrYduD3PO3zLPcExtctrR5o+JIuukP8JWm3ETVFsBEANPH/BUiIXZsYRvF9Ams/Dam7H6tPfaA7E2WHdrSrGJ9t4sq5HEV2Ijz/YE1sz4d0v3K9eXRe/qmBCeCTNrHf07tn+VLKs4UxI+Q2fCqDma9U6pzKSwu2HKe/HZHXav/P7gUBYsCoVCoVAojipKRFfEcXjNxVSHN/cxGWEDPn4yc5xj5+U6ImMcHvjkGegxKj6dHCBQKzfPY57IW2hJZK303Y8lKn27S4PJrPY4FhFTHV5zWySrfN+dxdDn/JSFNvmvz/nW6S3gLMmy3iJxKhS+L0V4jfjF6kKfZebIYjXlKhOx68B7GaxYpkhDSjOxuX6JvKbHKPN9RYLSzHzNTcb+7M2fZHl9q8TRuheKT5KZSm0NMPBK2LdSGpImUrcQArdI5a4Ric1Mk2xJqqXi3P+FCLeOEnlOtBXQRM3gQfn+OwqleeeBtWJNVr8kXvGbqYJXTxia2bPsWyFV+yPnSDIj7Eu2qnD3geLjzM9XKr6d8eaRsRCEA5qIWQYFFVC/TGtEn8HWA0R47UhlcsMmOY4ONX+sjousYT989iJMeD5uS+IuA2cZFA84vOO1Kr5aqap2OMUap10sb5b34sAaKKxKvyYe/zzU/iXzDIBEoTzx79TEBsT9ykE+x2Ff5nj3rzK/rvD0NrbWGTIdPntBvkvBvVJ84iySYy48Ln68jgJJBh0r769CoVAoFIpuhxLRFQnYzO1HdOEq38SiWSqSs1TC5QwHnPZzaPw4YZkNvAOg74Wy3go4S+Gd76Y0wiyVivnV18L5GarIck13aTDZXRrK6t/3/t8TywC9UWtgN5QNxTrf9xiMfVKmkid54WsNO60yA8GZJQnptEhSQvHVxbcHYv70JpUXLBbBqqBSE7pTrKicRTB2gfiUn/5L+Q2z2aHPOXBgVVwIrlsE62bC6Mdh488MhLJpcZ/ibBWrziKTxse3is+4Ge6e4nmNTUTmRNuKRN90fRny1Ixx6dXdNWtEXA4dEhsWRwFEQlByGhCW8VNf19YAKy6PN0fVr6UqxkmCPVG8zLTf/atEZM7k/TzuKRG4B14p1z4Ojxy7q6Tjlde+WumBEQ2D3RG37SmoFB/51ErzqhqpDG7ZbX4tlirGGuEokARFzWrYfKd5Qv/TFyRJE/ZD369rDS9Lu7+g6tshVeNhv4jFzlJ5H6MhOf/Fg2TmwuDr0i2QKqfA8Dvle5iIt1/HZgAYvU9GleaJywK7M491DZtg5P3GzYeH3Sk2OuOfTrCYKQXs0kx49KOADQoHAIVQ3Ns4foVCoVAoFIo8okR0RZxom1RQGdmP2BzW8RrvLhXJdo80Xdtyf/LNTNUUqHpGmhhZAWexeF4aTcme9GfriL7dxXbGZjeP02bPfUxGRELg6Qm1r6R/PvvMlfVWINoKG35q4DG/GNZOs86MDrvHPAlpt8j3XfHVxFcLRNIFdJCq4tFzYcs9WsVpgnWWswjOfUP6PKz+Sfw1iYLwu5fLMt3eJeLXxF2/NOm0u6GgCpacFxetG97PXLFaWS2/k2b+7GZJq6oa2c/CM+T/VNHcqBoXRLD2Dsy83V5nSUPwkF+OB4ec01gYIj6D5pla1fxSrSJe3+aAy6USv9fE5H0b7Vf3hf74SXm+fm3m7glFJ0A4qAmR7o5Vm/v2Ai0Qahb7F7tTRPNQk1ht7FsJ66fDWX+UhrFGjWbrFkLLLR3zMG/YlL26vGIi7F8NJ10rM3rGzo1XWztLJM6YTfzN7UXSaLU7EdinNeoOyzG1NSZ4dbsAG2yYlWzvozfHPLgBPn5c3nvDnjCLgGj6Z7mj/vJGzzVK6DgKJKbd/5DvfKaxbvANsPybcPoDMOZJ7T0sis9sC+6RJIG7XGZuHGsWOwqFQqFQKI55lIiuiBOLwFsXycV4qv3IxlniP2gFstomZFmfK2IhWDs1vRqobpEst0qDyVg4/QbdUQj7V8LWueKpagWCB7LYzhzIT1xpOMVSaP2tyWJVZbVmNWQREd3h1D6fKYKaXk06/um8hJVOzNxjHotUooeazHsgWKUxs+KrhX+f5se9Q+wQUr/vIEJt9XJYez3sfUuuAU79qYiqrjJNHM5gCzHgcmnU2XNMur2LPlvE94VUSesCekEfOP5b0Pus9IpV3dohsMP8uDLZkFXVSCXs8m/G92ckmhtV4G6bBxeuhdLBxtsd9xS07BXROhqUSvNoWPazzUjg1KrmJ7wIb1+avF9vv2TxMpNdTMVESWSffo9YeYRboKhMq8AeaH6OfDshGpDfn7AfnD3A6ZaYTrlJhE2jKvNJf4bCfiJemzVY7YiHeUYbHL26/Pl4s9NIKzgLNGHZDq6Kw7ehyRft1eQBLVFu16r6W2VmgrsH7FuVPiNi+GxJyJxyc7K9T/1iIAYj7tWSWzM71gNAp6P+8ql/J3qSty+bAoE98l1ePws+fhROvV1mg9hs8pl0l0myLHgAzv+XfLbshdBjRMqOTzGPS6FQKBQKhcLiKBFdESfcLBfwmS7UrVLh7So1nnIOstwqth4Rf5YGk37jdbkm0hqfJpwkgGg3udkqmnKFs1iaYWVsMGmVJE8BbLxdhKDRDyfb42y5R5uybAEircbfIZDlVnnfszXktErDzlCDVORmSkKe94+8hab4iqJXnwcPiK+yLYOFWNgvPun639vmQa8zYPNs+a1NFdB1dPGuYpw01u01MdnepX6x2DANnQmt9fHK8wkvijB/YGX673lgDxxcL6K8Gc4iePcysRsL7oe2g/HxYMt9cMaLyXYtHbGt6DVJBH9vf0kiRlrkvLnL4MA6WHy2bPf92el2OGZV86NTrGf0/SaKl2G/CMqnTIMhtwA2KBqgCZMN4CoCZzn07G+8n/YK81ZweWTcCTfJjKL6JfKenvVH2LZA3lv/TmM/c72R5JjHzMeAbFX7uhirH9eQ6TDifiku0KvLozGZSWQvAFxQZoHeK2bojVXbGiW55PRqFiw+8e+PBiHcKOevoE96kjrTjIgBV0DpKenV5PVLIKpVfB9OZTl0zF8+9e+qGhh2Byy/JP5cPXlk98gMjDFPaN+LRvlsusqhZze301EoFAqFQqE4DJSIrojTXTynQ770Keegib7TZb0VyNpg0iKVqTZbhmnC2uOxc3MfkxEOj1TlGSV5KifLeisQ8sOJPzTwLtWSEiGLJE+yff6s8vnsLh7zrnLzJKSrPJfRKL7KBPZC1C9i1/pb48ncc1/L/BqHR4TpITOlSnzTnfL7NfhG831FWsH3uQjaRl7j9YthzOOw+S7NKzmq+TVr4qLR9+Xc17KIgNXyvZ/8FqyfaZysjrRmt7hIqsDV/MWJiRga3C9NDcM++Ohh2P0GDLvLeKzM1jwz9bfUUSCzveqXJex/isz6ajuk2V8Uag0UM4nm2+UaQ69ydnhlbAk3QdQN/3975x0nVXm2/2va9gYs7LICgoqAdFiaaBBZQF41MZroa3zfYEwsEQTEBjYwUbGDBUXkF0kxtuQlsSIdA1IXFrGwLoqswu7S2b475fn9cc/ZaWfKwjBzBq7v58OHnXPOzNznmdOe67mf697/MfD10752NqlnSbvrZfB7o82eC5XNXDoPGBcka1+7162/XkTYgc+Iv7cJANJERA+XRR8PavcBrgZIMVUlfzvqfC1lTGY5ryqWAkd3yPlhMgGfP+xpg94PiD1NgG1SiBkRtgxfex8N7f7WmsxywGMDBLNfYV6v3yZvLFA4Twagzr5OMsehgKJ1Hr9yq2YVVABCCCGEEEIRnXiTKJ7T9iNS8DJYIcyL3o13hEJY2xmDiH9KhehMrzRO4cZEsXMxqcQYlEiUQTNLaujrkiU19jHpYU0PPUPGmh77mMiZR+1eyfatXB3oZx1KmG44KKLbF4+KmBeJkOq/PpjXePNREaHPnyRZ0I4IBhK/fU282O3H5f2axdixz4H+c4AVPwGG/b/gs73CWVzkjRUbjYve9fiLKwVsvd33M7WCqAfWSLvoif7h2sj7Wpo3RrLt834CnH29FMi0ZojXujkVyMoP9IluEcyrxUvakhrcQ1sbwNBsWdZf5/ld+s6S/yOZZdR81B1nMH/4kcAP7metYLYe4zYA1mxjFf6s3Svto3nBO2qA5A4ycGKvluc25QosjOtd3HTAHKB6F9D9FsmyP+sK322DHSdA8BkR9urgv4uWLR6qBkD9ft9l7YaLjU+HkUDvGTJIZsvy/DZj17nvnWYg9ezggzWEEEIIIcQHiujEQ9ORMCLlkfjE5U9SW5lSrZfpO2yRrDcCiVJgMlEKtSaKnUuiDEokyvFpsoYu2GkyyG3M0RB6hoyjIW6hkTOApqOSldx4UIpYthskHufeaP7UgN8xWgR0uBjYcntg9nk4W4j6/WJZpKEnEtrcA8raTI3OPw+9L2ldgUtXuetKeBc9HifFCtdeIfvYGosLf9uKwpfEVz3jXBEWa8qAb14KFOUrl4lve49pwb8vXNa8JnBq16y0znIfMJvFEsVbwKz9UYp+wimz6szWwGx7TTDX89DWBjA0WxbtddVKTxHmcKI/IAJz+5HB/eEHPi32QM1HpP2s6UBSB2OIsbUVANyiuL3aV9g322RW0LbpwIHVcj58PlsnizzIIHjucDkue0yRZ9Dc4b72XUDrrVcsKSJw+w8u5Y2RQp6ad3ywGgCFL0qm/4QdkkFuy3Tv70GZVWLNAExJxvhtSMLx6aef4umnn0ZxcTEqKiqwZMkSXHXVVUG3X7NmDUaPHh2wvKKiAvn5+acwUkIIISQ2GER9IIbAmg6sHmt8kdKSKtlAeoUwyxa6izcaAXPoQQmjFJhMlIxkazrQbkQQOxcDZfomyqCEQujj0yBaP8wWET76POQ780QTmMxBfJ5jjeO4XCeDXT9HfxLvCMnpSm0loOqALb/3+Jdf9I/A7Rx1nmN04NNyLbJmAvU/ArVl+tnnQYV3tyDsrBfPf298xOsisRqxpns+t35/6FkbdXv0C3VWLhMv9a43yH0g0iz5FtG8SmwrlAK23SnZ8RpaQdMDqwPFTL2BAW+CFs8sAoa+AjQeAiZsdxdbTAMyOsn62nIp/HmkxC1+Znlm1jRWAgf+A1St0i9Y6i2YB4uzarl7YM+NcklMhzYCaV1CCP9jgYPrgW9vlONoyHwZBHS4/eHNqSLSxivDvL5SfiNXvdufPEt+a5dD9tFsBYqn+Hr5e9uY5I6U37pdYWAyRiRZ5F8+Jj732utQNkF6+BfyrK+Q89C7oKf3zAIAGDgXSO8mM9mUcp+76XJMwV3I1JbhV8jT4B7zJCGoq6tD//79cdNNN+Hqq6+O+H2lpaXIyvL0Hzp06HAqwiOEEEJiDkV04sFkks6FXgcif5ysNwKOOplGG6wQZiRTxWOBJRX47m9Aj6le4l82UL9Plg+YE+8IBXMyUHA50GaAdCC9ByWOlsh6Q2AGCl8Atk7xK9ZVJMuNMigR1sYnzPpYYVKS3eYzGOUWfcteNc7xaa8BHPV+dlLua5Gj3p21aQCsmaE90Y3yu5PTh7p97gLVSq6LmmiY3hXI7K7/Hu0YzR0OpHYElroLeHrboHlnVnsL75pAm9YFcDVLluzXTwXeczWRMK9IBrU/f0jer31u8RQZVKr/wdeq5egOubfDHHo2jxZHqAzws34qWeYTdoi/eU2ZZJQf/wbY+/fgBTX9hWkNZ6PcD/W+z7so6AX3uf3lM90Z+DYgq4cU/IRdhN+jOwBHo9i2bJ0SaB/T+36ZCXTWFcDnD4RvB/84g71urJLfo2QG0P5C/Rk+3gMOXa51ZzHbgLYxFmRrfwQcx8Qj3pbpHjhtkPuW2QZsvUOn3WYCBz6Vf8EyybXfVymg3ywp9u1NpFnkms+9dt/0pjVFPfs8KLZCjnrZh4IJcuxYUsSTf/QnXp7skGdII9njkNOeCRMmYMKECa1+X4cOHZCTkxP9gAghhJA4QxGdeDAnSydEOQMzznrPNI6YmiiFMB2NQL+Hga3+U9LHSoyOCHxJY0HTEfE0Lb7Tb1CiSOI0io2Psx5o+FE6nQOf8M1Iri8HUjvFO0LBlimdYT2v3vxxHmuDeONyAd1vDT4Y5XLFLzZvTFYgrVPwwROjZMxbksN4txvk+klOD2r2SDZq00ER1g6tFyuKDj8BMs4RT/RQmcaHNgL5YzzLQmWfa8J7/jg55xoPADv/oJ9Jnj9O7Eou2yoZ56sule1HvQ+s/2/JbLakeKxjvN/X/4/A2iuBwvmh910TMkvnie+3f/HEs34q1iVbJgUKrYOeA7ZNgS7+mdveJLUJnpWvFc9UTveMqFQATeKz7awB6r+XLGFLqmRLwwKktAM2/z6wDTUxv8svgcxzImsHb/wF3ZYBjTHAwXXi5T3wKYnDZA7MMrfmuG0/ggzCRJPaH8S/31Ev4riWYW3LBg5uALbf6RmgKbhCBnYPfgaUvxNkEMQpzzI7Z+l/n/fAQ9VywHV/4DaRZpFrM/SS2gI1u323aTlOTL6/r7eNUOdrAGuaDFA4m2SQOO0s2q6Q04YBAwagqakJffr0wezZszFy5MiQ2zc1NaGpqanldXW1QYrbE0IIIX5QRCceXE3iNapnR7D2CikSZQQSxnPaCWy9y7dzD0i2YPF0YNAz8YnLn6Q2wNZJ+lPGi6eFFzRihf0YsOHXUlDWphVlNYmYvvl3wMX/F8/oPDgaQw9GGWXwxJoSOhNd88+NN5YkOQ5zh4m47z1TYvu9xrFvajoC9Lor0NIhf5y0b9PRuIVGTjNq94rY2HxErt/mFODiJUDtHiCpHXB8F5DeGRjwOFByf6DgO+g5Ebe7/MKz/NBGEderlutnnyd3AJLbAQ37AFtbsSnxF4HzxkgRzuUj5TOs6fIZucMlo3nk20Bye6BkZnAR9NybwwuZ3nVPTCYRnHtO8VzDrJmBArr2HdumB882B/SF6bwxIvT+5D259hS+ILE2HxPB15btrnngFoHtFdJW/tnS3hY45lT9QQjAI+Yn5YRuB/928s5yBrwGS8YBg58X32yTCXA53TMLTWIvcyqzzGt/kLZSzdKGjhrZL3OaTCgqnuaZWeh/vxz5pqdQapv+MtDfc2ro579weP++esXdI8ki13zu84rkt0/v5PseRx2wexEw9FUZnLAfk+2sGWI3k9qJ2eTktKVjx45YsGABCgsL0dTUhEWLFuGSSy7Bpk2bMGjQoKDvmzNnDh555JEYRkoIIYScGBTRiQd7dWg7ArtBsgLCek7XxiaOSPAX0DX0spTjhWoKMyjRpL8u1lizQxeUtWbHLzZvlD30YJRRaguYU8UXeeuUwBkIhS/IeiPgqA9j31Qfv9i80cS0zr8Aetzh+d3rK6R4ICEnS22FeJ/7i9dnXQkMeBL46klgy62e5QWXS2ZuY5UUirSkABnnyTXqko/knn7pSvHd/vY1dzHPqb7Z59p5tupSYORbkikOSGbwsFfFTsl+XI798nc9oqc1XURQ//P20pXB74tapnAoITN/nAxUjXofSM4Fdjwc+Hmj3g9+j61cJudnMJLaBH7foOfkb3OyCNCWJPfzkAJgEk95Ry3w9bMSS0txSj+RXNufLtcCGV2DxwDI9cNlDz6rSfM2937t7aHdIpw7gHN/B9ibJHs6I8rXoqajgL0OgNNtu2UF4JLjzVHnsSJpOiIJBKXzZLlmv6LnSw4E2q9oXuXdb0VIwj3/6Q08eH93sCxy7TzQ6u7s/AMwdIEMnthygCEvA65Gt0d7tiyjUE7OQHr06IEePTwDcxdeeCG+/fZbzJ07F3/961+Dvm/mzJmYPt1TX6O6uhqdO3NWBiGEEONBEZ14SBQv57Bx6mQXxYPm4ye3PlaE85Q2jOd0ghSUddSGHowyzCCPEm9cnwxvt9hfMgMY/EK8AxRM0MmY1353A3m3W1OBTbcEL5Y4bGHsYyKnDzV75FzQBHTvLG9zEtBQIX8f3uixwNj/oZwvmgBpTQfGbwG23eVXdLFIBiJrymTbXne5M9xtQNNhEWJ7TBNRV2P/B8CmRinQ+Nn1wIVvAoe3eL67xzR9cbQ5jD2YszG0bUrvmcDay+V7Rr2vL8iH87UORv44sY76r51iE5bSXr6n+bCIomYLAFPgeT5kIfDDPzyxRFKcMrld6FgsKeIXX/iCZNX7DxwPeEx+m1EfAOldpMCkow64ZKnbliWKgnmte5DAYpPvsB+T9tAyq531MqigzRDQi7fnVPGU17LLtZkH/R4J9CXX8LZf0X7TcLMUzLbI/Mjzx4qnv39x7ZYs8gWSsOE9EKBMMkPL6ZA6N7ZsILNN4PcQQnwYOnQo1q1bF3Kb5ORkJCfT9o4QQojxoYgeS2r3SsaW1gGxZUc/K+hksKRIZzqYCBSu8xIrTKbQnSSjFEANJ+YbRexPlMETR0OYjOSG+MXmTTjPc6N4ojuqgX3vyT89+j8a23iCoUyhvduVQc53e3UIe4YVxpnJQxKLun2A/Yg7wzXLI6DrZXn7W2AAvkJkj2lin1HpJzxXrRB/7IFPAxv+RwbWdjwYKISefb18d8tnrwAGPQ2M2yQWLT0me2ysggnJYa1a2vjayfSeKe+xV4sVzMpLPN8fTCwP9x2pZwU+Q2iZ206n+FSndhB7HK3wacUyKQg68Cng+Oe+n5fW0TdbPJLilC576Gz7+gr5Wylpy94PSF0FW6YMmjQdBFIL3IU/o+CjXbsfQLN7RqK7rV3u19Z0Ofa2TpXBEw1t1tLqseJ735KBHySrPHe4HLNadnnVSsD1YOi4/MXzcHYrlSsChXFtXc+pclzlj/Pygj8uf7ua5Ryzur3rlVNsi9oMiLABSUJTWy7HQvNxT/0CcypnE0SJkpISdOzYMd5hEEIIIVGBInqsqDkohZN8quApWZ7ZPl5R+eJsdhfVUjqdjymy3ggoE9BrukyJTivwZKbW7xNvSqOIapaUMIUGjTIoYQ4zKGGOfUx6mBCmoOy8WEekjykpTHsmxT4mPezHfbNZvTO8S+cZR/RNlN/dHmZmSbj1hPhT8x2w5fcegXbMKvk/WJZ31UqxOrnwTckO9xeb80b7Ctv+5z8AjPoQ+OKP+p9dfGegn7i9Fjj+NXBglfzTbKys6fr7FM6qJa0zMKHEI95aUkU4bzwAXPSuZ5+A4PfQUN9RcLkUKx40V0Qza5Z74N0MNB0SS460LsCmW/XtPLbfK3U5Pv2pZ52/aB5Jccrmo/J5/jUU8opEqLdXi0jeWCXPOtYMwNEkM15s2UDWCfiY1+4HlNtmxVEjFmiWJInfUSMFLg+uA9oOBj6f7fcc6LaLObDadxBl6xRPe0SSgf/lY55BHSB8MoGPeF4UwSyFK+R1j2lA7/vdAw9Z7oGHw8C4zwBYZF9tWYCtHZBREEHjEcNTVyH2g45qoNldeN6SLFZC2uCTy+WeUVEvzxaA+1rjnm1gayPXgK/+CJz3O7G+yjw3rrsVb2pra7F7t6d47p49e1BSUoK2bduiS5cumDlzJvbt24e//OUvAIB58+ahW7du6N27NxobG7Fo0SKsWrUKy5YZyMaSEEIIOQkooseC2oMAaoC6HyTDQTkB5QDq9kqHsRZAhgGEdMdx32Ji3vYO668HRn8S7wgFWwbQnC7+qz6d3LFAnwe8ik7GGZNZiogBgYMSfR40jjitzJKBVzzNrz2LRKA0yqCEcoXxbnfFNp5gNB8OnQnXfDg+cfljzQ6dzWrNil9s3iTK727LObn1hGjUVwLOOnlGOO8WoO8sEYDMNlkfSqysXAZccK9vRro2y8ziNVU+pGd5sPPNXfDSG/sxoPxtz/dpnzXqff3PKJ0nBUYDCvCOFWuYpYMkZu166XKIgA4EitPBxPLSeWJzYjL7Zt2f9VOx4/AvOurjdz3XbUcSxM88d7gM3nujG9dYfauZvDFSlLK+HDj2OXD+ZE8NhaS2QHpXuaZZ0iRxobVFKGv3iohorxXLGGejO7O8gxSPr/sBgAKObAXaDQG+nutnTfNqkAGaFfI+/0GUqhXAwCfk70gy8PW2i8R+5egO+W2KpwUWvU09S66vzkapOWJ3C6i2TEBZZaAgLS90bMQ4aIWTodxlByzita+U22u/1l2cNkkGvqwZbmshh7uwb42s+3GJWEx1v1VmS+SOBIa8JHZ159wIlD7vZ2vlvg7sXgQMfAbY+QjQYZQMuhlp1nCM2bp1K0aPHt3yWvMtnzhxIhYvXoyKigqUl5e3rG9ubsZdd92Fffv2IS0tDf369cOKFSt8PoMQQghJZCiix4RG6bx88Zhvpyp/rIiXFlv8QvNGNyPIFGZ9HGhpS/9O7nLJJCk0iJezORlIyQe6XOc7KFFfIcvNBvH+s9iA7Xfpe2PvuF86E0YgbEFZg3i32zKB//xcsvMGPunu0GfLTIlNvwMuDWL5EWssycCuF4JkeJtkirsRSJTf3ZoR2g7LKNdPYmxqvhOB9YvH5Z6mZYvnjZZz9tKVIhbpoW1ryxaritHLgGNfSjHRHlN861ucjGe5hiZy+heBBGR5weVih+E90+VIsQicAQV49/tasWmfOeAJzzJ/0TxYVnLeGElQGPSsrz2DqxnYfFtou5G6vcGLkmrZ1P6zdHTjelv2x1+s7/OgeIjv/9CdDd8gAxHp2YC1DZDRSf+7NWorADRJDPZqEY+9s8kt6fKMZEkFqtYAOx8Sv/vPZ/u10VgRCA9v8P38tILwhV/90dojkgx87//zxwFHdwYZdB4rz3LNh4Auv5Bj2t4gQrpyiZBqzZTPMqfQdsNo1P4ogzcwSS0BZ737N8tyi+I2OU5bssDN7sK9jTLQk5ovHvppZ8mAknICXzwaOPug5zQ57s3J+ut7TAHKXvFcmzbfLst2zQs9ULZ1EtDvcaCp8oyfRXbJJZdAKRV0/eLFi31e33vvvbj33ntPcVSEEEJI/KCIHguUHSieGtgxqVwuWTVDXolLWAGYrJK99cWjgZmpoz6Q9UbA2RC8k1e5TNYbAVczUHIfkNNXPFM16vcCJR8YR5x2NQL73pd/ehjFGztRvNvNKcBF/xCLA5PJLW7US+G/i/4h642AszG0h/eJFueLNsFsISJdHyucTSL6bJ0SOKOj8AVZT0gwmo4C9qNA5UrJ7K5aGSJb3O+8taYDve4BzrpCBmkbq6TAaOk8yb5MKxB7lx7TPAM9J+pZrq339pgGAgXWb18Twb/4Tt/vGbJQnjH0hOq8Mb5CfNVKEdo0gdpfNNe80wfOBQY9I0J86lnyzLX5977PCXljxPM91KyWntPEZiUUzkYg1c/btyXz3Z1d76gD1l8nxZk1axZbplvIdwBQsi5YdmttuTub/LhXUUvlnh3k8C0uO/JN92CojvXMvvfEnqdkhs7AwXIArsDM8kizyb2xuWcthfMr19Yf2uj2oJ8rx70t21cct2W7i9oelH22ZQKwAW26hY6NRJ8WC6BGSbhwNsqgT1IbEa6bDstxaDIBsLgtU+yA2QyoZhm4syQD+z8Gvn5aPnPUB8CXc/xmonjZ8Wh2QXlj5bw+tBEofyfwuNLe3/t+fQuqymXumgJD5XoHeGZOBH328bIdGvi0Z38JIYQQQtwYRBU9zXHUBhby0qhcJuuNgDnJnf0WxGe18KX4xOWPtyfqiayPFc6G0IUb+/0xtvEEo/k4kNJBMqfTCnwzpzf/TtYbgUTxbnc1S9aUf6dPy0J0GaS2gKMmtCe6YTK8M8NkeBtk8ETZgVVj3TMQnvBYCtTvF0/n0UHuAYRoFhxNR4B2g4Att8hyLVv88EYp2qidp7YcmclWudxXSN052/OZ3kVGAWDMGhElO/0UKFHBxdJwnuXJuWLVcmijzKzxvn6kdQLGb5UsaygR0P3PW/8inN7oZTo3VAIX3COWNsm5MhjV7xHA+pysVy6g/gfgizkiwu3/EKharZ9lWr9P/3s1tKz4UCS1EasUb9qNcGe+PyfXfkeNu+CnGYAZSDvbN1O6/qDcB2q/dxebPy5FLG2ZchzU7QVg8lyL2w0XUTytK7BtumffQnnjA/K72I+HHzjwJtJBFI28IrnGAV6DHCZ9UX/3InmOVA6g20TAaZeM48aDMlvAlgu06e/14Sfg+04Cqd0HwCkDUnDJs6m91u0ZnioDFvYGwGJ1P5+43AMaNfIs2FwDJLcJtDnSftfVY93H6J1is+Ky62eFj3xbbIT81wFuwdvpN4i2XK5ZaQXBj+HKZcAAnX6LhmZB5X29C1fvRdvWflyOd1qxEUIIIcQLiuixIFEK+DkbgMOf+XbWveM0SoZ3omQkh/tdjfK723KAS1cDB9f7ZU5XynKjeE7DFNpr3Nt6KJ6YrfqdRO21UWxSwnqiZ8cvNm+cjWEKHhskY95eLdPOUzrKrB2TGTDZ5LUlzTjnOzEW3kJqUht5VkjvCtR9L/dhTZj0Pk+t6ZLNCZP4WocSUjVRqscdwNorPc8iGefox6N9n17By8IXPZ7lwbLktcFCW46vqK8RaaazNR3oda/M5HI2y71pq9+MvhZx9lXxPf78QRHSP39A/7PD3SI0G7P8cUEy5YuAjG5iuXPZNrfImCOCuVZ43ZYNtOknAyP244D9sIiD1Y2AyynWFk11QEpmZBnl2kDILog9jff6SAp5RpJZ703IbPIij0e59rrwBRkkBOS42L0IGLZQ9t1R55VJb5Lse3MakOZXA+gML9wYMbXlHiHcoXmDZ8vsNpfDbZHikMxv5ZB7kKPOPUjjnglxYD2wbYon2SR/nJyvKR3F1u+83wVeT/LHSba3v/VPgI2TWeoSBRXJFdBvlv51Qfs8/0GdcMcvEJko7j34o82cCIa2rS0bOF4KZPcNHwMhhBBCzhgooseCRCng56gNHadRMuYTJSM5XIFToxRAtWWIYKNZCGjkjQGyuougYwTMVqDsVREO/Avflr0qAoMRcDaEzvwzymCUJSkxPNGbj4YueHzJ0nhHKNhyxYN6y+2Bdi6jlwFOZ/xiI8aj/iDgPC7Z2u2GAAX/JVmg9Ucl07tiuWRd62UbO+rE9mDgXCB3SHghFfCIpY46Ecq7/kp/hoejTq6nve8XOwP7cRGTLMmSFVr0HxHyTMlAyb3BxfveM/VjiiTT2ZoOXPSODD5tmST1Ory91/2/K3e4tFHucMmCDUZIgdxtM3J0hxTU3npHoJA45GWg4RiQmificFJ7wFUvWb1md/FD+3Hg+C6geIpf0cIisSzZ8ZBYvGy6NfKMck2k9PdmjmRAorWZ5Zo1DcyBAxZDXpLBgo7jPIMHyiWzbOzVIuhas87oIoxhaRlccc9UMpmluLvF6vG11zzCYfEI4i3+4enAoc3A9um+Qvjg54AvnwT6zAAa90uR2q1TAwtn9nlQzq1118r7K5dJfYIv/gi0G6p/HGoCuL/1D+B7jalaDgycEzor3HV/6PbxP6bDHb9AeFE8qY3MTgE8MydCFf49tFFm+lgzgPwxPJ4JIYQQ4gNF9FhgSwe2hxCrhi6IS1gBJOcCnz8cIoP25djHpIdC6Izk4PVvYoslLXiHPX+crDcCrqbEyJxuOiaFOv09dvPHur1Vj8UrMl/8p/q3dn2sSBRPdFuGdPaDCYU2g8w8saWI8OZToNc9k2fbdMniJQSQ7HNHDVBXLtYkJqsUcd7/oWeb/HEiYluS9Y99R53YvhT9J/R3aedxRjfgonflmFQuYPuMIDM8ioC+DwMrLwVGrxAxrnhaYIb04OcDM1M1qlbKtVqPSHyze0wD6vZ5BnZ7Tg0/UPDlY/J/qAK+pfOAcZvkfPTJsh8L9LwDKFso9xKnQ+57mu1FUrb4PzdWiohpThax3lUnAx/OesDSFtgyOYTgv0LuXVqB19ZmlAMymOFNJAJ5qIGD/HHioe9N7kgpfD7kJb/CjybA0QRYUwBbVxbyrN0rv6NJicDsqBExVzs24PIqapvmXt4MbJ0cWGx28Dxg213A/g88ywsuBwY8BTTsC6wh4D1DQRPCi+8EBj0PVK4Css4PnLUBeI7JLtf6CuJpHUVs7zElxHHotkXRozVWKeEKbPsf04c2ih1SKIspe22I9WPlvCmd5x4Imw+UzJRril7hX812aMgrgCkFyDgrdLyEEEIIOeOgiB4LHHXS2Qxmk2IYD+/GMBm0BhHVTCp0RvKAOfGO0I1JsvGUM1Ds7z0ThrEfSZTM6eS2QNMBOY8GzPF4t9trgOZjQHKHeEcohMuKCrc+VoTzPDeKJ7otJ7Qnur+wFC/stcD5vwfqfvRdntYFaH+hcQZPSPyoLQccx0WAM3l7Xo8QgerAGs/zQOUy4NA14gfsjb81nC1TronBniUsKXKe/LDEI5BdugLY/z5wYJX+DA9Yxb84uY0Iw3r+4tum62emarjs+uKtfxFOjTz3YGjNN2I1U/+D574UqQWM9n+wLNN2w4FDm4DzJ4u9DQCknw3AJDVhBjwuRVmtmYDLBCBJPLu3TAoU2/o8KPuwZoK0gyachxT83UUN/QsVRrp/llTfa2EkAxJHS4D+fwx8Dskf56lzM2GHJwPakiL2IKZUIKt94OeeTtTudc+wdHmKmlqzZFDLkuS2Qjkm9yBLqgyumK2A2SSidfdbfDO3NZsl/6KZeWOkkPzOWYHnQ5W7+G7uMF8Rvc0Asdgrfze4GO59/lUul0KeaR1FuNc7/rX39pzme13xP3+CEWx9a6xSgPDHrDfHdgKdr5VZkUDgMdxzGuBqlPNRb/2Q+UDjEWDcBhnIcDqAAU+IZeGgZ2Q7e7VXDQO37ZAtS65/hBBCCCF+UESPBY66MDYpBhHRE0VUcynxP9Vrz55TZb0RcDYA669zFxp80rdg5/rrjFNoMJxNj1GOTyj9glWaoGGUKQjW9NCZf9b02MekR6KI/fba0J7oRhGnTSbJOAxWUNZkkEEzEh9qvhWrn2AZpbt07BK2TwfGfuZ5HdSHvMg3M9X78+sr5DzRCowCYpEUqk5LmwHAul8Cl64MPlulcplHiNbDnCwClr8A3W64ZG73nyPv9xbvlw2T+Mes8hXsIrUkSWoLHP08eJZpnwelAKi9Tgp42rIAc6psq/fbDHgcKH5UX/gEPBm93pnk4YRIe7XEqRd/qP3LGwPs+zcw9GVgs9syKpJCnoPmAk2H5LdwNcuAsy1b/p0ONhVNR+Ue4Gry+IW3FMXMEXHUXgs4jgHJ7aUN7LVAcjsRUp21UuC0aqW0J+AWwh/XseOZBzRVATsfEdHb3/qkx7Tgs/pK7hPbJr1C81UrPLMrNXKHu9eFEcO9sR+X4y/Swpka2vHXWusfwFf4zhsbOis8byyw/yPPAJT3eZU/TpJL1l7hu2zg01JLILUAKHTPDmnxgk+WY9uaIf+GzPf1iteshQwyWY0QQgghpwcU0WNBcjvg84eMb5OSKKKaNSWMN/Zz8Y5QcNQBwxYFdrTyxshyo4jT1qzQgopRCrUqV2jbGS2rLt44GzydW/9OYs9pxsnsNyeHzggzJ8c+Jj3sR8J4on8U7wiFRCkoS2JLbblkSm6ZHD6j1F8Uc9TJ8a5lVgf1zl4hWZRj1gI/LpHrdu5IsRDa+xaw/U7f+02ooqAj35RMXABoPnJi+5w3BvjhnyJo938M6DtLfJ3t1XLerrsWGL5YhHo9bFm+8UaScZ1XJFnjB9dJocpBz6HFUsOaKgNcLqdk/e5/3+v9Y4E+9wOH1vt+btVK8S9vN8R3e+/1WkZvawR/W5aItq3JKK/fLyJr2UKgzUDJpDVbZRaWLcdtPaP5aWd4/LQHvwRkdAbQPXRMRqC2AkCz2y/8mOyXLVOE7uajHlsUmGQwXQGw2NyWO+7trelSOLP4ds/xk1cE9LpTLFc+nw0c3ijHuP8zuXbsH9kW5Dq+QmyNhrzkEb39ZxyEsuUJN+jkL2xHMvPTfxtbtsdrPRT+x2h9hTyfhDoO9ax/tMGa9dd7/jZbg2eFD35BfjuTCRj8IqCavLLALTIbZNwG9zmbDljTZJk1DUgLNtPw/ND7SgghhBASZSiixwJXU2i7DFdTbOMJhiUttG2CUTy8zSlAr7ulo+MvAPR5UNYbgeS2YQZPDCKqmSySeaXXnqM+8Agq8SZR7IbsNSJi9L5fMhm1Tq29VsQ0u0FmdDQdAnpNl2xKTQiypMpMifROQNPheEco6Nq1mMKsjwOJYotEYoeWfd7jDhHBgw1Wth8p22t2EN5Wb81HxK/bZIpMpDu8RXy/HfVSCPTrpwK/M6k9sGNm8DotPdzex+EE4bTOwJBXfYscegtrjjrJOh/wBFC331c0D/XZ9fuBhkqPoNeScY1A4bPFw/hlyRLudJUIb00H5dqgZQ2ndXFbY/hb0ywH4NK3polU+PTel5CCuLuo4d63gaGvAJt/HzqjXLNccTWLHcvgeW7RuFrsRlLy5Hkno3PwGGNJfaV7xqLLNyMYJhkEtyRL5r/LAbhq3Z7hmYAlQy7pWnto5BV5ZlE46rye8ZKBpCz9Is6FLwAX/xP4zzXynqoVQJdfun/7lWJ9FKqIa79HgJ2z9fevaoXsF6D/vHGidihA4PkQSUFN723yxwKmJBG6rZnyulIni10blKkvd79vHJDTC8ibD2y/S7/ekGaL4nKK9Y/9uDsTPEWeE8audw/cmD2e8AFZ4TnGOU4JIYQQQk4Cg6hjpzn26tCZvuGmXsYKewNQ+Lxkavln0A6eK+uNgKNJOu9drvPNTK2vkI6ywyCDEs4wgydOg8RptgFfPK7fqTRZjFMQMaztjEFsPZLbuYu1/lHf1iO5Xfxi88aaJRl+/sJS3ljpSBtlBoI1K/Qgj9UgM2QSxhaJnHLqD4pIuPk2ObfOuzl09vfZ18l6Rx2w9kpPVmzZQhGkPrseGLMm/DHmbHQXGZwq4mtjpf53XroidFFhLSM+XIZ0+bvA4c3AZduA41/KvUSbIaId79p79QoG+n+29pxky5JB6NznAGcz0HxIvqfDxTI4aUmWbZ1NIuQVXAEsHeibfTxkvvibe1tlBN1nHWsM7zYNhrZP3vsSVPAvkizmHQ8A50wE1l0PjPyb7IP9GGBrCwx7TZ4H7cfclitZgDJJJn1Gp+BxRJuWopkmySx2NsnfWgFNa5aI3krJb+FyyW/fWCFiv38md/44GZgpe0USIFLygVVjgcYDsn7MGvd7/Ac4VgDwsjnSPnPQc8DWafrbb50i91mfwpkFnm3DFXF1PRi6bbRzUE/kDid8JwXx2M4rCvQC1wpqBrOG87ZRyR8HDH4O+Oo5oM8MOe8HPy+Z83qWRqlnySBTl2vdHvhJ8nw/8BkZsBk81+MRb8sCLOnyXG1LA1I6AMn9Qu8nIYQQQshpDEX0WGDNDj112mqQTEqzVf51/oWvV2l9hTxkK0e8IxQsFqBkBtDtf4HUjh6vcaWAkpnGKSyaMB7zjcF9NyuXyXojkBTmPAm3PpaEtPUwiH2TNRUoWyBZmj2n+g7ulS2QrEcjYDKJP22wQZ6hr8YnLn/CiflGGZQgp5baHwFXPVD/o0e4s6YDF74ps7m63wb0vNMziF61Eth2NzDwOY8opmWED5gjYle74cCP//L4JAdDE/GqVrrF2Bqg9IXAc8deHbrQuTZrQhOEA4qA+mWbb71DbE+CiZOO2kDR3F9sbhlkeEG/1smRYqD/41IYNC0fWD3et6CnN1UrxItdu4adiDWGhr9/uXdcWkav/75o9lO973fbUaTL/cnRJPvQdBgY/v9EsIRZxNJo+5PXVwDNhyVr2JrprslgFrG76YgMUriafdcrM2BLBbbfB5z7Gzlev37GU4NGbxZA2atAv0fld1D2wJoQgBw7SgG5Q+Xe2MVdK+bTn8p6W0bkAxxVKyH1MUIMAg18wvdc8f5twx0L1ozQ621ZHtHbfxAo3KBTcvtAUVwrqFsyw3f7oyXA2b8CsnvKa//ElsIX5Dg6+zoZSHI5gN73iVVQSoE8rw952V0c1W2ZotmjwCrFrgkhhBBCSKuhiB4LrOnSMQw2dXrowriEFYA1Gdh0S3A7l2EGidNZD5zzv8E7dc76+MXmTTjRzCiiWvOxMOuPxySM8JhCF+z0tviIJ4760DMQHAY5Ph0NQPdbghfo1aatxxv7cf1p6YAcC3aDHJ8mU2gBhYVFT3+87Vu0mUbWdJl9suNBv0KFXkVFK5eJ9dP26Z71VSuAxmkAlGSPrr0CwLTw3uAaDT+KtYL//dyaDmSeD3wzX39Qf/31HjHeUSci6fmTJb7aPb71CLTM73C2J9ZMIO9SoON4YNCzIqo3VAKwAH0ekqxZKGDbXTrZxe59zR0uGfa5w4G9fw8s6OlP1QrPwH9rrTG828SWrSN8jvEUR9SsbNZfDwycK1nSjhovYdoE2NIBUwqQc074OPyp/UHay2xx+55XewpkNh+X7GZrunynVjTUmhZY0FW7rn/3Z6DvbLcVip4ovhDo+xBw9Atp59zhoe1PcodL0cz+j0kGdNB733KxZtG8/1M7eta1thCm/Vjo7e3VwX3qIzkWQtnxNOwTAXv7vYHWJ6Xz3BZ4OoNOfR4Uu5UOozznSloX2VaZ5Lzo/5iXr70FgEmyxgtflNltPl7hyUBWLyA5SHY7IYQQQgg5JVBEjwXO2tBZM06D2FDYq0PHaRTbGajQnbrBc2Mfkh6JIqrZcsKsN0iGtzLLlOXiO33FqPyxstxlkPZMFNsZU4KcR+FEcqOI6Erp+8lq4pRS8YmLnHpqKwHUi6fz4c+AXnd5rBt6TANK7g9+nmm2E/ZaKbbpnRXubABSC4Dq3cD4rSKcdr1B36ZBywzXSMkDGvwKAWrfVzwteDzeGfF5YyQLef31oQuBAnKfGLPabUECoH6vZL3W7weO7gC2TRGRfucjOgUHn5d90xsg1WLrOc0jwGr/h8sqbj7mGVxI6+Ip0OqPbtHEseJF/9VTwKBnxN7Cftxtb6EVuGwGxn4mwqctW2ajZHQJ/PzaH2VG17EvAbjcVhn1Husve7W815wk2eO2bHdhZ/d2jlrxQK9YAbQdIAUy/bP3tWe33g9Itn6wwYgeU+UeGkoU3/GQCLqbf+tpbz28f5f+j0XuCe5s9H2ebG0hzLDPLH6Faev3e377cNni+z/yDJD4nGNFMrNh5yyxZ+p+G5DayW194ra5sWXJ7zboOQBOoFnLAE+V5fZaoMNP3MdQimSQm1KA9GBFMwkhhBBCiNGgiB4LwmXyGiXTN2HEKlfoTF/lim08wVCmMKKaQURfvUw7jfxxxhHRLVbJVGw3VPxVNbuhQxuB7TMkk8sIJIrtjFJhziODiL5hBZMw62OFJVmydnOH+9ZqOLRRlhvl+CTRpbYcgEusUw5/5rE/MSfL9TOcB7NmVeGo8YjUeWOAi94RkQ4KyOwmWb6VK4BvXwPOvRkY+LSnOKB/ZnjeGPl+vazbcPEMngvYLwByRwAwiX/1mDXuzNgQ2I+Lnzvg8cBefx2QO1L+7nWP/qBd5TJg62Sg76zQn+8twGr/h8sqtmV5LEfaXwj0eUAGr/0HIHrfL5njoz4AoID0s2XfFYD+j4pVhgliu+KoFq91W6a8x9ko10rlcAvlX8u1wFnnLpyZJa8bKuU9h7cCOx8Chi0KLDyeN0asfhw18vvpeYu3vxA47B7k6DEtsE3D/b4DnwxvnaKJ4t7tHQxtvaM2/O+hrbek+Arn9ftDFLX3m2GRNwaAKcT2RSJWtwwEFUmh7J5TAbiCe9bnj3OL3wBg9rJCOSb3GEuqWKX0e8w90JHpsVGxpQNt6BNOCCGEEHImQBE9FljTT259rEgUsSphMn1NwO5F+qLa7kXijWoEXHag90wpCObfoe89U9YbAWcjcGA10Ka/10L3QMSB1ZH53sYCc3LoTDdzcuxj0iPczBKjzDyxZoQWTMJ52MYKl0OK5ukVQO3zoKwnpw+1lQAa5LrTdAgwpwKjPwGajroFtwYZOKn7PvTnOBsDhcLDGyXbefs9gYLvsD+JP7j9OHRnZWmDtE0H9bNuw10nG6okQ9pULTGU3Cvv7/1A5FYymge2lmWvnEC/R4Cds/W/s2pl+EEmbwFW+z9kVnGR2F6UvQq0GQDAJL/L4Bc82d+2DFkGs9zn0s52F8yEzNSBC2g6IEU/LclA7bdA8xF5T8UnkmHf/RbPAIa3zcuaCb6DGj2nAmsvF3/7UR+KB7ZuNrhZxH7/wtQt7er0tKueYB7u943UOiVUAU1vWn6PNKD6mxC/x1jP71Vf4TtIu/l3MlCzdYpfkesisYDRZlho7euoAwrnBRYXzSsSqxWTDSi43F2wN1NEdccxKTbrapbX2t/Nx72yxVP1ZxIQQgghhBDihiJ6LLCmh870NYyIngUUXCEipX/BsaM7wk+5jRXh4jBKnOYkySoLJqqZk+IXmzfOevHb7TEtUOxfe4VMVzcCjrrQBXq9p2/Hk6bDoWcgNB2OT1z+JMp5BIsII3oCS+ELst4oOOuBLtf6nkf1+41Tp4FEh9pyQDUDlatFMM08B9hxv8cqxJoOjN8svsn9Hw39WUltAq1YekwLXpzYZJHi3/bjngKW/tft9dcDRWulOKH3tcia7utFrYfJLOJz3T6g/O3ghUA19KxkAI8Htra968HQ3wtTcLsVTaT3/z+YB3XBFUDh83JP6D1TirdbkqSNmg+JsGpJA358Dzj2uXiEl8wUQbzsVd9CmtZ0YMwqoNj/+uNVWFMTtbV26XKtZ5l3e7VY9xwP7R0+cE7oWULa7AU9wTyS7PxQeIvi3u0davAkb4yI0Nm95NlGi1NDm5lQ9oqsT8kHVo7yrM/uK4MTQxf4Zn/bMsXO5pKlnsKYMMmAhwuSLe5scG+f7fYSTwIyOgM4L/R+EkIIIYQQcgJQRI8F5qTQmb5GEVPtjTKVe/Pv/UTKImDoK7LeCFjSQ2emWgwyKOFsSAxx2l4tHddgU8CNkpGc3DZw+jvgeT1kfuxj0sOaBqwOIW6NXR/vCAVrmPPIKIN7DrdYeNE/RLi0HxeBxWQD/vMLj7AXb8w2EdRy+gJpBZ7l9eXA/g/FfoMkNrUHAdTLMdl8HMgdIuJd3V4RYHtOlUFnsw3YOlXOrb6zg4uQ+eNEJPzset9BwFCWHFoRz0MbJatZ286a7im22e4tACY55hxNHpsKsw04sC60KFq1Sv5P6+i7jVY8U7uu2XLkuvbjv3ytZLzxFnnDzRhRChjyErD1Dn2/97JX3f+/Jh7q9eUiVlvSfK03rJmyn5tuCe4bDkjb975fBPfiO4HcYSKc+xfS7DENKHkwdMHT3OG+y3tO870GeC8HgOajodsi0mxxPcE8nOgdiXVKXpEMTPR5EPj6mdCDwmWvynYN+2UWQ+5woPAldxHUWrd9mQlwuWS2gTlVZuVculw8w7XZAC6H/IaWFMDWVQR0Fs0khBBCCCEGgyJ6LLAfE2/QoYvEj9JeLdlA9ftl+ehP4h2hYLIDW6bodBZXAFsmSXEtI+Cod3dGTb5Za3ljpVPnMEjWZ6KI07Yw4ka49bHC2RQ6O8/ZFNt4gmEyiw+w3u+eP07WGwFHkwyaFd8ZmOE9eJ6sNwKOBuDid9yipF9B2YvfAZoNYt/UdBg47xadmRJjjTUDgZwYtT8CqlHuhf4FB3tOATbe6LH0GPikx7pEK1QIBGbnFr4I7H0r8Lsi8aH2zgw/vDH4LB0tS3zgc8AP/wQOrQ+SUe4upLn+erf9iQ7e97Mxq8WnXe86pwn6GefI801yrgjbY9ZIUejSeb6ie94Y4Id3ZfnAufKsofmJm8wisPd/VP7vc78I6HU/AFDAumuBdiNkVsq6X4pf/KGNviJ4MC92pYBBT8n1r+dU38KlGpF42vv/XsF+v1DitzeRZovrCeYtx4VJP3P+uz+7r/vT9EXx3YvkuHS5gOQUEb6dTb4FNK2Z7t/FLYy7HPJ3ejfA6QCsyZLMkNQRyMgLvS+EEEIIIYQkEBTRY4GjXopI6XmXDltkHNEXSjq4elQuk/VGwHFM/Ma7/ELEC2/bBJNJ1huBRLHLsKSGzlyzpMY+Jj0SxcPbnCyiWedrJBtRs0Wq3yfT3Y3iie44Kp6yI9+UInhahrclTYS0wnlxDtBNSntgy22BNg+Vy4Hi6cCQV+ITlz+2DGD1WHemrl/h2/XXAeM2xDtCcqLUfC9e2ZWrJQv8vJs9Vmel84BdytfSo77C896vnwLaFQJdfyXieoN73aGNwNJBIgCPfFt8ztsOkuMmo1voeCwpvpnhA54ASu4PPkunxzS5Fmniv54NTEpHmTEx8i3JGrdliQ+6v+CtYcuW9wxZKFnr2nXuSDHQdjCwa56+oH90h1xzvH3ENaHfUQdsuUUGJgY9C9T/IPd1b1sZb/LGeNp96xRJVDCZWiGCL/fUKvAvXKoRyYCGvygeTCT3Fr+DWfzljRXP7lCzF+r3y996grmjzreQcYvobZLt+j8mvv1D5ostit3tCW4yS7HzgU+7xfJjnuKZyR2YFU4IIYQQQggooseG5HbAl4/7FZh0d8C9OzvxpjmMCBlufaxIbg98Pjt4p9ooth4mc2hx2igZyTADfWcBXa7zFUPq9wM5vWS9EUjKBlI6iFCSVuCe0ZEt4vTm37mnjRsAl11iK3/XLxPQnZGc1DZ+sXljbQuM/Duw5feBmegj/y4ZhUbAWRd6cM9pEC98S5oIonqCXV6RrCeJR+0PAJyAsxkofwc4vMHLNmU4UPQpsO99oN0wz3tMXu931Em29IVvAttnBg4GVa2Qe0Hna4C1V8qy3g+Et9zQPlsrMKnnJQ7I/UebAecdk/9xWrQWaH+xbK8J53lFvoJ3SwxjZZ/bDpYMcu/zc8irQOnzoe1PSl+SQaW6vR6bK+/Pr1oBKDuQmg9AReYPXrUCGPgEULvHd5twIrh/Ac1IBXGNpDZA1WrPa80ypb7cdzvv3+1oCdD/j/oWfz2nAq7G4LMXBr8ggvh/fS7Z+kltgGGviVjuXSTT5ZLPT+koWeLmJBbNJIQQQggh5CShiB4LXA5PoSq9zCyXQcSqRLH1cDWH7lS7mmMbTzAUQnuJGiSxHzBLsbmdfwy0y8h/WbLTjIA5TewA9ApMjlkjBcUMgQvYNVcnK3S5rBs8Ny5RBWBLcfsG69k33Q4MWxifuPxpPhZm/fGYhBEWe627kKLSOd+nyHqSWNRXiA//gU/FduXwhiC2KWOBLr8UGxNHXWCmsaNOhM9gQrfmc67hU8TTbyCuz/1SUwPw2KaE8xuv3RN+RpG9Rj5XK9S8/nrPd3sXydSKRB7Zqn+dSysIPuilid5fPibPPdqggW48btE/kkxw7/e0VgQ322Sf/AuXavsV0mO8SAZyS+e5X7uLhpsswPbpXtt5ZdvnjxOP+qaj4uXuapK4rZkyS6n5sHymOdnt9V7v9hbPkgKp5jQgrX3ofSKEEEIIIYScEiiixwSl78mpvR48L+YR6UJbj+hiUjLTwGcGgtveoexVYMCceEcomCDFZP3F1MrlsnzogriEFYAJwT37t04xTpwqTOakMsjoib1GP9MVkOX2mtjGEwxrZpj1Bhncc9To22RombaXLI13hKS1NB0G4ASyzhehu/cDQe7ly6W2QK97xAu9dB4wbhNQPNWzbWvEYG+rlkHPADVlciwdKQac9ZIB7+2D7l3YUg9LimQjhyokrFzuffGygPnyMdl+0DNAx8tkIKByhdgTjXzL4/sebD9C7aeeRYw3mt1ZuO28RXJbFlC5shUi+FigulT81Lfd7VvAFPBk5et5jOePE5Hb2SzntncGuCVZMu01X3dLMtB0RIqJW1JFIG8/LDAeQgghhBBCiKE5o0T0+fPn4+mnn0ZlZSX69++PF198EUOHDj31X6xcYUQ116mPIRJcDv0pxFp2lVEy5sOKamHWxwqF0DMQDKKlwlEbWkx1GCSDNmHiDCM+h1sfK+zHTm59rLCGGdyzGmRwLyk7dCFho9gNJSBxu3ebTCKEavfo3CB2PdZ0oN0QoNNVQHYfsdio2wt0+IkMqFgzxF86FP4Z09qx1HEcULbAc/xb06X45pD5wNY7ZHnu8NDnyKGNQPuRoWdKmLweB71tUgCg+Yj8v+JSz7JgYnm4zG9tvS0rtKhvr5UB8YbK8Pvm/R6fLP4wInifB4CUAsDRLMkMzkbxl1eQ18op9xVbjrS3s1Gu37YswJoFZJwdel8JISTB+fTTT/H000+juLgYFRUVWLJkCa666qqQ71mzZg2mT5+OL7/8Ep07d8aDDz6IG2+8MSbx+lC7V+o+2I/JddyWbczrNuOMLowzujDO6MI4o0uc4jxjRPS3334b06dPx4IFCzBs2DDMmzcP48ePR2lpKTp06HBqvzxRMqehJMuty7W+mZT1+2W5UVRfS0rozne4TnyssGUAZQuDZKIvlOw3I2APY4cRbn2sSJQ4rekntz5W2HJObn2sMCWFHtwzio2PNSt4scD8cbKetJq43rvNVjkPNIswsy1wG2t6EIsXzcLjv4HhiyWDOxIx2B9bNtBjqtxDbNmANQ34YQlQ+53HNsVfOA6I4XqgzQBg443BZ0oMX+z7vd4iuV4R7GD32ZCZ35pdShHQsF+srYrvDLTnGvoK0FgF7Pkb0G82kNU99L7lFclMJAXJ9nbUAoXzxYrHXiPnnrcIbs2U7HCYpXBm2/P094UQQs5w6urq0L9/f9x00024+uqrw26/Z88eXH755bjtttvwxhtvYOXKlfjd736Hjh07Yvz48TGI2E3N7sBZttr9JdNA13zGGV0YZ3RhnNGFcUaXOMZ5xojozz33HG6++Wb85je/AQAsWLAAH374If70pz9hxowZp/bLw2UgGiVD0ZwEfPOydLbTCjzL68uBfe+Jj6cRcDaHzqhzGsQT3dEoli3Fd/qJK0WS5eYIM+09ViSKmJoocSaKLZItO/RglM0g1yWTFUjJl8K3PoN7FVI0z2SQ25g5TYS6LZN8hXTN9sHMwqInQlzv3c4GEVwdLjl3k9sFbtNjWmi7th7T5HgtnQeM+kD8sv2Pj94zPT7n3uQVAU67ZMTvel68yBur5H5y0bue7bztX7RzJONc4Id/eop2WlJCz5QI5iWeP86TFR6JTYq2nzD7esBronfZQrn/rXJntY98R4qrNx+VDH5bFuBoAmxtpPim0wGkdpJzy9Hg9gfPlueVpkMimhs1O4YQQhKcCRMmYMKECRFvv2DBAnTr1g3PPvssAKBXr15Yt24d5s6dGzsRvXavvk1l1QpZPmyRMe4ZjDO6MM7owjijC+OMLnGO0yDqw6mlubkZxcXFmDlzZssys9mMoqIibNiw4dQHYE4OLaqZk099DJHQdCi0/UjT4fjF5o3jeGjv4dGfxDtCwX4E+M/VwNBFwMAnRISwZUlm/6pLgYv/L94RCtb00GKqUTKnrRlh4jSIN7Y5NXTmtNkgIropTUZqdUdwF8h6I5DRGaj5TnypbRme88iaKUJaRud4RyiktQdqmtzFAGtlZoQt231cJrMY4AkQ93u3vVaE29R8t6WZCryX5w4PLkxXrQR63y/Z4yPfkuO4x1QpIupsBNK7Ac4mIDUPaDci8Dwc8jKwehxQ+KJHeB72/2R9MPsXjbHr5J6oeYpHkiHu/zqvCCh8CXA5gW9eiswrPHekDG4NmQ+4Gt1FMzMAk1mKVBe+CNjrZRDAliP74WyW4tbmdCDjrOC/RwA9WrEtIYSQU82GDRtQVFTks2z8+PGYNm1ayPc1NTWhqamp5XV19UnM0rYfD1PzxyAzVxlndGGc0YVxRhfGGV3iHOcZIaIfOnQITqcTeXl5Psvz8vKwa9cu3fdE9WbedMi389kSgMHEaUsasH5ccHG6aF28IxRsWaEz6vSmnscDWzbQeAD49KfB1xsBU5JYy2ydEijiFL5gHLsMc3LoOI0yGJXRBVB2/czptC6y3giktwdq7MCw19xeYm7R15YNqGRZbxQyz5EMXvtx+d9kA9K7GmMk3JvMTvI7O+sAmCSD2JIGpHWMd2QJSdzv3bYsAC6goQJIyQPsdYH38nCFNE1mYFWRFAPtORVYf61H2L50hViluRqB/nMAyzOe89BpFwG97nsRpVddKvcTTQwPJYrnj5OCmZGI3nlFMoNr/fWe9w56RgphnnuT+IUrh3iFOxrcXuEuty1KtscmRRvcYlY4IYScsVRWVures6urq9HQ0IDUVP1Ekjlz5uCRRx6JThCJUvOHcUYXxhldGGd0YZzRJc5xnhEi+okQ1Zu5NUM6w8HE6bGfRed7ThZrmnT09cTpvDGy3ggkivewNTtMnAYR0bVM3z4P+mbM22vFL9Yomb7pZwE1zcHjTG9NBuMpJvNcsRnxLnSR3dd44lJmAVD3AwCTe4FJROoMA4q+Rmu7YKR1pGgeR6J677akuO/XqcAnQyR7evci3zoXGd1Cf4YtS7LQtfu9JqDnjwMc9cBn7llVhzYGF8SPbBMBHfDYpeyaG2Rwfqx4jdtrZWDRX/QeukD+trttUayZ8vfoT+Rvk1m8xTPOAdINcu0nhBByWjNz5kxMnz695XV1dTU6dz7Be1Ci2D8yzujCOKML44wujDO6xDnOM0JEz83NhcViQVVVlc/yqqoq5Ofn674nujfzbJmqrStOG8h72JwWxobCICJ6xtlu7+HbPYXVACB/rEx/N4rYltFZ4tlyu75HslHEaSCBMn27SbG/5qOeOI0q9hit7YKR3tmY7UfOeOJ+7zanSDFRV7Pcw9f9Ehj5NlD6gud+3vuB0DZTygXsmud7T/X2QXfUhfZLHzxPxPD/+tzLGsUGDJorIvzguYBSss7bK9yayaxwQgghMSU/P1/3np2VlRU0Cx0AkpOTkZwcpRmliVLzh3FGF8YZXRhndGGc0SXOcZqUUuqUfoNBGDZsGIYOHYoXX3wRAOByudClSxdMnjw5ouJk1dXVyM7OxvHjx5GVdQKZzkGrxy6QrFWjUPMdULlSMim9bSjyi0TANBK1e30zfY0qGCRKnIQQw3HS954EJ/737nIALkA1S9HYwxuAXvfIPVE5pACmJRnYckdgIc2Bz4gdlskpQrejRmpMWNJF7LYf9wjjWu0JZ4NnO3OqZIZbM4E0/UEDQgghxuN0vHebTCYsWbIEV111VdBt7rvvPnz00UfYuXNny7Jf/epXOHLkCJYuXRrxd505/W7GGVUYZ3RhnNGFcUaXUxBnpPeeM0ZEf/vttzFx4kS8+uqrGDp0KObNm4d33nkHu3btCvBu0yMqD0OJIqYmSpyEEHKaczp2xFuDMe7d+wE4RUhvKRqb47aTqgMcR4Hk9pKx3nxcCuBaUgGXQzLRrWmAKaWVRTMJIYQkKqfLvbu2tha7d+8GAAwcOBDPPfccRo8ejbZt26JLly6YOXMm9u3bh7/85S8AgD179qBPnz6YNGkSbrrpJqxatQpTpkzBhx9+iPHjx0f8vex3M84ThnFGF8YZXRhndIlynJHee84IOxcAuO6663Dw4EE8/PDDqKysxIABA7B06dKIOuFRw4gHnh6JEichhJDTGmPcuwti912EEEKIQdi6dStGjx7d8lqzS5s4cSIWL16MiooKlJeXt6zv1q0bPvzwQ9x55514/vnn0alTJyxatKhVAnrUSJT+LOOMLowzujDO6MI4o0uc4jxjMtFPltMlo4AQQkjiwHvPycH2I4QQEmt47zk52H6EEEJiTaT3HnMMYyKEEEIIIYQQQgghhBBCEgqK6IQQQgghhBBCCCGEEEJIECiiE0IIIYQQQgghhBBCCCFBoIhOCCGEEEIIIYQQQgghhASBIjohhBBCCCGEEEIIIYQQEgSK6IQQQgghhBBCCCGEEEJIEKzxDiBRUEoBAKqrq+McCSGEkDMF7Z6j3YNI6+C9mxBCSKzhvfvk4L2bEEJIrIn03k0RPUJqamoAAJ07d45zJIQQQs40ampqkJ2dHe8wEg7euwkhhMQL3rtPDN67CSGExItw926T4hB5RLhcLuzfvx+ZmZkwmUzxDueUU11djc6dO+OHH35AVlZWvMNJeNie0YXtGV3YntElmu2plEJNTQ0KCgpgNtOBrbW05t7N86D1sM1aD9us9bDNWg/brPXw3m0c2O8mJwPbM7qwPaML2zO6xOPezUz0CDGbzejUqVO8w4g5WVlZPLmjCNszurA9owvbM7pEqz2ZxXbinMi9m+dB62GbtR62Wethm7Uetlnr4b07/rDfTaIB2zO6sD2jC9szusTy3s2hcUIIIYQQQgghhBBCCCEkCBTRCSGEEEIIIYQQQgghhJAgUEQnuiQnJ2PWrFlITk6OdyinBWzP6ML2jC5sz+jC9kxM+Lu1HrZZ62GbtR62Wethm7UethmJFzz2ogvbM7qwPaML2zO6xKM9WViUEEIIIYQQQgghhBBCCAkCM9EJIYQQQgghhBBCCCGEkCBQRCeEEEIIIYQQQgghhBBCgkARnRBCCCGEEEIIIYQQQggJAkV04sOcOXMwZMgQZGZmokOHDrjqqqtQWloa77BOG5544gmYTCZMmzYt3qEkLPv27cP//M//oF27dkhNTUXfvn2xdevWeIeVkDidTjz00EPo1q0bUlNTce655+KPf/wjWCojMj799FNceeWVKCgogMlkwr/+9S+f9UopPPzww+jYsSNSU1NRVFSEsrKy+ARLQjJ//nx07doVKSkpGDZsGDZv3hzvkOJGNI7rI0eO4IYbbkBWVhZycnLw29/+FrW1tTHci9gSybNTY2MjJk2ahHbt2iEjIwPXXHMNqqqqfLYpLy/H5ZdfjrS0NHTo0AH33HMPHA5HLHclZrzyyivo168fsrKykJWVhREjRuDjjz9uWc/2Co/eMyXbzZfZs2fDZDL5/OvZs2fLerYXiSfsd59a2O8+edjvjh7sd58cRup3U0QnPqxduxaTJk3Cxo0bsXz5ctjtdowbNw51dXXxDi3h2bJlC1599VX069cv3qEkLEePHsXIkSNhs9nw8ccf46uvvsKzzz6LNm3axDu0hOTJJ5/EK6+8gpdeeglff/01nnzySTz11FN48cUX4x1aQlBXV4f+/ftj/vz5uuufeuopvPDCC1iwYAE2bdqE9PR0jB8/Ho2NjTGOlITi7bffxvTp0zFr1ixs27YN/fv3x/jx43HgwIF4hxYXonFc33DDDfjyyy+xfPlyfPDBB/j0009xyy23xGoXYk4kz0533nkn3n//fbz77rtYu3Yt9u/fj6uvvrplvdPpxOWXX47m5mZ89tln+POf/4zFixfj4YcfjscunXI6deqEJ554AsXFxdi6dSsuvfRS/OxnP8OXX34JgO0VjmDPlGy3QHr37o2KioqWf+vWrWtZx/Yi8YT97lMH+90nD/vd0YX97pPDUP1uRUgIDhw4oACotWvXxjuUhKampkZ1795dLV++XI0aNUpNnTo13iElJPfdd5+66KKL4h3GacPll1+ubrrpJp9lV199tbrhhhviFFHiAkAtWbKk5bXL5VL5+fnq6aefbll27NgxlZycrN588804REiCMXToUDVp0qSW106nUxUUFKg5c+bEMSpjcCLH9VdffaUAqC1btrRs8/HHHyuTyaT27dsXs9jjif+z07Fjx5TNZlPvvvtuyzZff/21AqA2bNiglFLqo48+UmazWVVWVrZs88orr6isrCzV1NQU2x2IE23atFGLFi1ie4Uh2DMl2y2QWbNmqf79++uuY3sRo8F+d3Rgvzs6sN8dXdjvjh7x7nczE52E5Pjx4wCAtm3bxjmSxGbSpEm4/PLLUVRUFO9QEpr33nsPhYWF+OUvf4kOHTpg4MCBeO211+IdVsJy4YUXYuXKlfjmm28AADt27MC6deswYcKEOEeW+OzZsweVlZU+53x2djaGDRuGDRs2xDEy4k1zczOKi4t9fiez2YyioiL+TjpEclxv2LABOTk5KCwsbNmmqKgIZrMZmzZtinnM8cD/2am4uBh2u92n3Xr27IkuXbr4tFvfvn2Rl5fXss348eNRXV3dkp19uuJ0OvHWW2+hrq4OI0aMYHuFIdgzJdtNn7KyMhQUFOCcc87BDTfcgPLycgBsL2I82O+ODux3Rwf2u6ML+92njlj3u61R/0Ry2uByuTBt2jSMHDkSffr0iXc4Cctbb72Fbdu2YcuWLfEOJeH57rvv8Morr2D69Om4//77sWXLFkyZMgVJSUmYOHFivMNLOGbMmIHq6mr07NkTFosFTqcTjz32GG644YZ4h5bwVFZWAoBPx1t7ra0j8efQoUNwOp26v9OuXbviFJVxieS4rqysRIcOHXzWW61WtG3b9ow49vWenSorK5GUlIScnByfbf3bTa9dtXWnIzt37sSIESPQ2NiIjIwMLFmyBBdccAFKSkrYXkEI9UzJ4yyQYcOGYfHixejRowcqKirwyCOP4OKLL8YXX3zB9iKGgv3u6MB+d/Rgvzu6sN996oh1v5siOgnKpEmT8MUXX/h4B5LW8cMPP2Dq1KlYvnw5UlJS4h1OwuNyuVBYWIjHH38cADBw4EB88cUXWLBgAW/mJ8A777yDN954A3//+9/Ru3dvlJSUYNq0aSgoKGB7EkLICcBnp8jp0aMHSkpKcPz4cfzjH//AxIkTsXbt2niHZVj4TNl6vDP8+vXrh2HDhuHss8/GO++8g9TU1DhGRogvvHecPLxGRhf2u6ML+92nD7RzIbpMnjwZH3zwAVavXo1OnTrFO5yEpbi4GAcOHMCgQYNgtVphtVqxdu1avPDCC7BarXA6nfEOMaHo2LEjLrjgAp9lvXr1apmaS1rHPffcgxkzZuC///u/0bdvX/zv//4v7rzzTsyZMyfeoSU8+fn5AICqqiqf5VVVVS3rSPzJzc2FxWLh7xQhkRzX+fn5AUVZHQ4Hjhw5ctq3abBnp/z8fDQ3N+PYsWM+2/u3m167autOR5KSknDeeedh8ODBmDNnDvr374/nn3+e7RWEcM+UeXl5bLcw5OTk4Pzzz8fu3bt5nBHDwH53dGC/O7qw3x1d2O8+dcS6300RnfiglMLkyZOxZMkSrFq1Ct26dYt3SAnNmDFjsHPnTpSUlLT8KywsxA033ICSkhJYLJZ4h5hQjBw5EqWlpT7LvvnmG5x99tlxiiixqa+vh9nsexuwWCxwuVxxiuj0oVu3bsjPz8fKlStbllVXV2PTpk0YMWJEHCMj3iQlJWHw4ME+v5PL5cLKlSv5O+kQyXE9YsQIHDt2DMXFxS3brFq1Ci6XC8OGDYt5zLEg3LPT4MGDYbPZfNqttLQU5eXlPu22c+dOnwGI5cuXIysrK6ATe7ricrnQ1NTE9gpCuGfKwsJCtlsYamtr8e2336Jjx448zkjcYb87urDfHV3Y744u7HefOmLe7456qVKS0Pz+979X2dnZas2aNaqioqLlX319fbxDO21glfATZ/PmzcpqtarHHntMlZWVqTfeeEOlpaWpv/3tb/EOLSGZOHGiOuuss9QHH3yg9uzZo/7v//5P5ebmqnvvvTfeoSUENTU1avv27Wr79u0KgHruuefU9u3b1d69e5VSSj3xxBMqJydH/fvf/1aff/65+tnPfqa6deumGhoa4hw58eatt95SycnJavHixeqrr75St9xyi8rJyVGVlZXxDi0uROO4vuyyy9TAgQPVpk2b1Lp161T37t3V9ddfH69dOuVE8ux02223qS5duqhVq1aprVu3qhEjRqgRI0a0rHc4HKpPnz5q3LhxqqSkRC1dulS1b99ezZw5Mx67dMqZMWOGWrt2rdqzZ4/6/PPP1YwZM5TJZFLLli1TSrG9IsX/mZLt5stdd92l1qxZo/bs2aPWr1+vioqKVG5urjpw4IBSiu1F4gv73ace9rtPHPa7owv73SeHkfrdFNGJDwB0/73++uvxDu20gTfzk+P9999Xffr0UcnJyapnz55q4cKF8Q4pYamurlZTp05VXbp0USkpKeqcc85RDzzwgGpqaop3aAnB6tWrda+XEydOVEop5XK51EMPPaTy8vJUcnKyGjNmjCotLY1v0ESXF198UXXp0kUlJSWpoUOHqo0bN8Y7pLgRjeP68OHD6vrrr1cZGRkqKytL/eY3v1E1NTVx2JvYEMmzU0NDg7r99ttVmzZtVFpamvr5z3+uKioqfD7n+++/VxMmTFCpqakqNzdX3XXXXcput8d4b2LDTTfdpM4++2yVlJSk2rdvr8aMGdMioCvF9ooU/2dKtpsv1113nerYsaNKSkpSZ511lrruuuvU7t27W9azvUg8Yb/71MN+98nBfnf0YL/75DBSv9uklFLRz28nhBBCCCGEEEIIIYQQQhIfeqITQgghhBBCCCGEEEIIIUGgiE4IIYQQQgghhBBCCCGEBIEiOiGEEEIIIYQQQgghhBASBIrohBBCCCGEEEIIIYQQQkgQKKITQgghhBBCCCGEEEIIIUGgiE4IIYQQQgghhBBCCCGEBIEiOiGEEEIIIYQQQgghhBASBIrohBBCCCGEEEIIIYQQQkgQKKITcgZz44034qqrrop3GGExmUz417/+Fe8wCCGEEEIIIYSQVsF+NyGnBxTRCTEYl1xyCaZNm3bK30MIIYQQEmsSRUgghBByesN+NyGktVBEJ4TEFbvdHu8QCCGEEEIIIYSQ0xb2uwk5eSiiE2IgbrzxRqxduxbPP/88TCYTTCYTvv/+e6xduxZDhw5FcnIyOnbsiBkzZsDhcIR8j9PpxG9/+1t069YNqamp6NGjB55//vkTju2SSy7B5MmTMXnyZGRnZyM3NxcPPfQQlFIt2+hN/8rJycHixYsBAN9//z1MJhPefvttjBo1CikpKXjjjTcAAH/605/Qu3fvln2cPHmyz+ccOnQIP//5z5GWlobu3bvjvffea1kXyb6uWbMGQ4cORXp6OnJycjBy5Ejs3bu3Zf2///1vDBo0CCkpKTjnnHPwyCOPtLSxUgqzZ89Gly5dkJycjIKCAkyZMuWE25IQQgg5GZYuXYqLLroIOTk5aNeuHa644gp8++23ADz32nfeeQcXX3wxUlNTMWTIEHzzzTfYsmULCgsLkZGRgQkTJuDgwYMtn+lyufCHP/wBnTp1QnJyMgYMGIClS5e2rF+zZg1MJhOOHTvWsqykpKTluQMAFi9ejJycHHzyySfo1asXMjIycNlll6GiogIAMHv2bPz5z3/Gv//975ZnljVr1pzy9iKEEEK8Yb+b/W5CTghFCDEMx44dUyNGjFA333yzqqioUBUVFerHH39UaWlp6vbbb1dff/21WrJkicrNzVWzZs0K+h6Hw6Gam5vVww8/rLZs2aK+++479be//U2lpaWpt99+u+X7Jk6cqH72s59FFNuoUaNURkaGmjp1qtq1a1fL5y1cuLBlGwBqyZIlPu/Lzs5Wr7/+ulJKqT179igAqmvXruqf//yn+u6779T+/fvVyy+/rFJSUtS8efNUaWmp2rx5s5o7d67P53bq1En9/e9/V2VlZWrKlCkqIyNDHT58WCmlwu6r3W5X2dnZ6u6771a7d+9WX331lVq8eLHau3evUkqpTz/9VGVlZanFixerb7/9Vi1btkx17dpVzZ49Wyml1LvvvquysrLURx99pPbu3as2bdrks9+EEEJILPnHP/6h/vnPf6qysjK1fft2deWVV6q+ffsqp9PZcq/t2bOnWrp0qfrqq6/U8OHD1eDBg9Ull1yi1q1bp7Zt26bOO+88ddttt7V85nPPPaeysrLUm2++qXbt2qXuvfdeZbPZ1DfffKOUUmr16tUKgDp69GjLe7Zv364AqD179iillHr99deVzWZTRUVFasuWLaq4uFj16tVL/epXv1JKKVVTU6OuvfZaddlll7U8szQ1NcWs3QghhBCl2O9mv5uQE4MiOiEGY9SoUWrq1Kktr++//37Vo0cP5XK5WpbNnz9fZWRkKKfTqfueYEyaNEldc801La9bezPv1auXTxz33Xef6tWrV8vrSG/m8+bN89mmoKBAPfDAA0G/G4B68MEHW17X1tYqAOrjjz8O+h7vfT18+LACoNasWaO77ZgxY9Tjjz/us+yvf/2r6tixo1JKqWeffVadf/75qrm5Oej3EUIIIfHi4MGDCoDauXNny7120aJFLevffPNNBUCtXLmyZdmcOXNUjx49Wl4XFBSoxx57zOdzhwwZom6//XalVOQiOgC1e/fulm3mz5+v8vLyWl635tmDEEIIOVWw3x0I+92EhIZ2LoQYnK+//hojRoyAyWRqWTZy5EjU1tbixx9/DPne+fPnY/DgwWjfvj0yMjKwcOFClJeXn3Asw4cP94ljxIgRKCsrg9PpbNXnFBYWtvx94MAB7N+/H2PGjAn5nn79+rX8nZ6ejqysLBw4cKBlWah9bdu2LW688UaMHz8eV155JZ5//vmWqeUAsGPHDvzhD39ARkZGy7+bb74ZFRUVqK+vxy9/+Us0NDTgnHPOwc0334wlS5a0TDkjhBBCYk1ZWRmuv/56nHPOOcjKykLXrl0BwOce733fzMvLAwD07dvXZ5l2H62ursb+/fsxcuRIn+8ZOXIkvv7661bFlpaWhnPPPbfldceOHX3u14QQQogRYb9bYL+bkOBQRCfkNOWtt97C3Xffjd/+9rdYtmwZSkpK8Jvf/AbNzc2n7DtNJpOPVxugX8AkPT295e/U1NSIPttmswV8l8vlAhDZvr7++uvYsGEDLrzwQrz99ts4//zzsXHjRgBAbW0tHnnkEZSUlLT827lzJ8rKypCSkoLOnTujtLQUL7/8MlJTU3H77bfjJz/5CYuzEEIIiQtXXnkljhw5gtdeew2bNm3Cpk2bAMDnvud939Q64v7LtPtoJJjN0m3wvs/r3Qf17tf+zwaEEELI6QL73ex3kzMHa7wDIIT4kpSU5DPC3KtXL/zzn/+EUqqlE7x+/XpkZmaiU6dOuu/Rtrnwwgtx++23tyzTio6dKFonXWPjxo3o3r07LBYLAKB9+/Y+I81lZWWor68P+ZmZmZno2rUrVq5cidGjR59QXJHu68CBAzFw4EDMnDkTI0aMwN///ncMHz4cgwYNQmlpKc4777yg35Gamoorr7wSV155JSZNmoSePXti586dGDRo0AnFTAghhJwIhw8fRmlpKV577TVcfPHFAIB169ad1GdmZWWhoKAA69evx6hRo1qWr1+/HkOHDgUg93gAqKioQJs2bQBIYdHWovfMQgghhMQa9rtbD/vd5EyHIjohBqNr167YtGkTvv/+e2RkZOD222/HvHnzcMcdd2Dy5MkoLS3FrFmzMH369JasMP/3tG3bFt27d8df/vIXfPLJJ+jWrRv++te/YsuWLejWrdsJx1ZeXo7p06fj1ltvxbZt2/Diiy/i2WefbVl/6aWX4qWXXsKIESPgdDpx3333BYxk6zF79mzcdttt6NChAyZMmICamhqsX78ed9xxR0RxhdvXPXv2YOHChfjpT3+KgoIClJaWoqysDL/+9a8BAA8//DCuuOIKdOnSBb/4xS9gNpuxY8cOfPHFF3j00UexePFiOJ1ODBs2DGlpafjb3/6G1NRUnH322SfQioQQQsiJ06ZNG7Rr1w4LFy5Ex44dUV5ejhkzZpz0595zzz2YNWsWzj33XAwYMACvv/46SkpK8MYbbwAAzjvvPHTu3BmzZ8/GY489hm+++cbnGSBSunbtik8++QSlpaVo164dsrOzI3pWIIQQQqIJ+93sdxPSWmjnQojBuPvuu2GxWHDBBRegffv2sNvt+Oijj7B582b0798ft912G37729/iwQcfDPqe8vJy3Hrrrbj66qtx3XXXYdiwYTh8+LDPiPGJ8Otf/xoNDQ0YOnQoJk2ahKlTp+KWW25pWf/ss8+ic+fOuPjii/GrX/0Kd999N9LS0sJ+7sSJEzFv3jy8/PLL6N27N6644gqUlZVFHFe4fU1LS8OuXbtwzTXX4Pzzz8ctt9yCSZMm4dZbbwUAjB8/Hh988AGWLVuGIUOGYPjw4Zg7d27LzTonJwevvfYaRo4ciX79+mHFihV4//330a5du4hjJIQQQqKB2WzGW2+9heLiYvTp0wd33nknnn766ZP+3ClTpmD69Om466670LdvXyxduhTvvfceunfvDkCmd7/55pvYtWsX+vXrhyeffBKPPvpoq7/n5ptvRo8ePVBYWIj27dtj/fr1Jx07IYQQ0lrY72a/m5DWYlI0KSSERMAll1yCAQMGYN68efEOhRBCCCGEEEIIOe1gv5sQ48JMdEIIIYQQQgghhBBCCCEkCPREJ4SgvLwcF1xwQdD1X331VQyjIYQQQgghhBBCTi/Y7yYksaGdCyEEDocD33//fdD1Xbt2hdXKMTdCCCGEEEIIIeREYL+bkMSGIjohhBBCCCGEEEIIIYQQEgR6ohNCCCGEEEIIIYQQQgghQaCITgghhBBCCCGEEEIIIYQEgSI6IYQQQgghhBBCCCGEEBIEiuiEEEIIIYQQQgghhBBCSBAoohNCCCGEEEIIIYQQQgghQaCITgghhBBCCCGEEEIIIYQEgSI6IYQQQgghhBBCCCGEEBIEiuiEEEIIIYQQQgghhBBCSBD+P6kvOEto9bt0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a:extLst>
              <a:ext uri="{FF2B5EF4-FFF2-40B4-BE49-F238E27FC236}">
                <a16:creationId xmlns:a16="http://schemas.microsoft.com/office/drawing/2014/main" id="{FE313F73-83C2-ADF1-1E7F-5C35A259B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425641"/>
            <a:ext cx="4261068" cy="2587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14839C3-877E-30FA-F75D-27D83BD3696C}"/>
              </a:ext>
            </a:extLst>
          </p:cNvPr>
          <p:cNvPicPr>
            <a:picLocks noChangeAspect="1"/>
          </p:cNvPicPr>
          <p:nvPr/>
        </p:nvPicPr>
        <p:blipFill>
          <a:blip r:embed="rId3"/>
          <a:stretch>
            <a:fillRect/>
          </a:stretch>
        </p:blipFill>
        <p:spPr>
          <a:xfrm>
            <a:off x="8888362" y="3327400"/>
            <a:ext cx="2947234" cy="3028950"/>
          </a:xfrm>
          <a:prstGeom prst="rect">
            <a:avLst/>
          </a:prstGeom>
        </p:spPr>
      </p:pic>
      <p:pic>
        <p:nvPicPr>
          <p:cNvPr id="10" name="Picture 9">
            <a:extLst>
              <a:ext uri="{FF2B5EF4-FFF2-40B4-BE49-F238E27FC236}">
                <a16:creationId xmlns:a16="http://schemas.microsoft.com/office/drawing/2014/main" id="{2E61FFC2-FFDC-3488-6879-013EFF65F134}"/>
              </a:ext>
            </a:extLst>
          </p:cNvPr>
          <p:cNvPicPr>
            <a:picLocks noChangeAspect="1"/>
          </p:cNvPicPr>
          <p:nvPr/>
        </p:nvPicPr>
        <p:blipFill>
          <a:blip r:embed="rId4"/>
          <a:stretch>
            <a:fillRect/>
          </a:stretch>
        </p:blipFill>
        <p:spPr>
          <a:xfrm>
            <a:off x="5022917" y="1406931"/>
            <a:ext cx="3616776" cy="2812486"/>
          </a:xfrm>
          <a:prstGeom prst="rect">
            <a:avLst/>
          </a:prstGeom>
        </p:spPr>
      </p:pic>
      <p:sp>
        <p:nvSpPr>
          <p:cNvPr id="11" name="TextBox 10">
            <a:extLst>
              <a:ext uri="{FF2B5EF4-FFF2-40B4-BE49-F238E27FC236}">
                <a16:creationId xmlns:a16="http://schemas.microsoft.com/office/drawing/2014/main" id="{7ECE1181-07D6-8D3D-46B7-2A440547D9CC}"/>
              </a:ext>
            </a:extLst>
          </p:cNvPr>
          <p:cNvSpPr txBox="1"/>
          <p:nvPr/>
        </p:nvSpPr>
        <p:spPr>
          <a:xfrm>
            <a:off x="543948" y="4056513"/>
            <a:ext cx="4478969" cy="1815756"/>
          </a:xfrm>
          <a:prstGeom prst="rect">
            <a:avLst/>
          </a:prstGeom>
          <a:noFill/>
        </p:spPr>
        <p:txBody>
          <a:bodyPr wrap="square">
            <a:spAutoFit/>
          </a:bodyPr>
          <a:lstStyle/>
          <a:p>
            <a:pPr>
              <a:buNone/>
            </a:pPr>
            <a:r>
              <a:rPr lang="en-US" sz="1400" b="1" dirty="0"/>
              <a:t>1. Total Purchases vs Country</a:t>
            </a:r>
          </a:p>
          <a:p>
            <a:pPr>
              <a:buFont typeface="Arial" panose="020B0604020202020204" pitchFamily="34" charset="0"/>
              <a:buChar char="•"/>
            </a:pPr>
            <a:r>
              <a:rPr lang="en-US" sz="1400" dirty="0"/>
              <a:t>The plot shows that </a:t>
            </a:r>
            <a:r>
              <a:rPr lang="en-US" sz="1400" b="1" dirty="0"/>
              <a:t>all countries (Germany, UK, Australia, Canada, USA)</a:t>
            </a:r>
            <a:r>
              <a:rPr lang="en-US" sz="1400" dirty="0"/>
              <a:t> have customers distributed across the full purchase range (from 1 to 10).</a:t>
            </a:r>
          </a:p>
          <a:p>
            <a:pPr>
              <a:buFont typeface="Arial" panose="020B0604020202020204" pitchFamily="34" charset="0"/>
              <a:buChar char="•"/>
            </a:pPr>
            <a:r>
              <a:rPr lang="en-US" sz="1400" dirty="0"/>
              <a:t>There is </a:t>
            </a:r>
            <a:r>
              <a:rPr lang="en-US" sz="1400" b="1" dirty="0"/>
              <a:t>no clear dominance</a:t>
            </a:r>
            <a:r>
              <a:rPr lang="en-US" sz="1400" dirty="0"/>
              <a:t> of one country in terms of purchase volume; the distribution looks fairly even.</a:t>
            </a:r>
          </a:p>
          <a:p>
            <a:pPr>
              <a:buFont typeface="Arial" panose="020B0604020202020204" pitchFamily="34" charset="0"/>
              <a:buChar char="•"/>
            </a:pPr>
            <a:r>
              <a:rPr lang="en-US" sz="1400" dirty="0"/>
              <a:t>This suggests that purchase behavior is </a:t>
            </a:r>
            <a:r>
              <a:rPr lang="en-US" sz="1400" b="1" dirty="0"/>
              <a:t>consistent across countries</a:t>
            </a:r>
            <a:r>
              <a:rPr lang="en-US" sz="1400" dirty="0"/>
              <a:t>, with no strong regional skew.</a:t>
            </a:r>
          </a:p>
        </p:txBody>
      </p:sp>
      <p:sp>
        <p:nvSpPr>
          <p:cNvPr id="12" name="TextBox 11">
            <a:extLst>
              <a:ext uri="{FF2B5EF4-FFF2-40B4-BE49-F238E27FC236}">
                <a16:creationId xmlns:a16="http://schemas.microsoft.com/office/drawing/2014/main" id="{1529F9C0-D914-0DA0-2E41-4DE55D99AADF}"/>
              </a:ext>
            </a:extLst>
          </p:cNvPr>
          <p:cNvSpPr txBox="1"/>
          <p:nvPr/>
        </p:nvSpPr>
        <p:spPr>
          <a:xfrm>
            <a:off x="4873844" y="4178158"/>
            <a:ext cx="4014518" cy="2308324"/>
          </a:xfrm>
          <a:prstGeom prst="rect">
            <a:avLst/>
          </a:prstGeom>
          <a:noFill/>
        </p:spPr>
        <p:txBody>
          <a:bodyPr wrap="square">
            <a:spAutoFit/>
          </a:bodyPr>
          <a:lstStyle/>
          <a:p>
            <a:pPr>
              <a:buNone/>
            </a:pPr>
            <a:r>
              <a:rPr lang="en-US" b="1" dirty="0"/>
              <a:t>2</a:t>
            </a:r>
            <a:r>
              <a:rPr lang="en-US" sz="1400" b="1" dirty="0"/>
              <a:t>. Total Amount vs Customer Segment</a:t>
            </a:r>
          </a:p>
          <a:p>
            <a:pPr>
              <a:buFont typeface="Arial" panose="020B0604020202020204" pitchFamily="34" charset="0"/>
              <a:buChar char="•"/>
            </a:pPr>
            <a:r>
              <a:rPr lang="en-US" sz="1400" dirty="0"/>
              <a:t>All three customer segments (</a:t>
            </a:r>
            <a:r>
              <a:rPr lang="en-US" sz="1400" b="1" dirty="0"/>
              <a:t>Regular, Premium, and New</a:t>
            </a:r>
            <a:r>
              <a:rPr lang="en-US" sz="1400" dirty="0"/>
              <a:t>) show amounts ranging from </a:t>
            </a:r>
            <a:r>
              <a:rPr lang="en-US" sz="1400" b="1" dirty="0"/>
              <a:t>low to very high values (up to around 5000)</a:t>
            </a:r>
            <a:r>
              <a:rPr lang="en-US" sz="1400" dirty="0"/>
              <a:t>.</a:t>
            </a:r>
          </a:p>
          <a:p>
            <a:pPr>
              <a:buFont typeface="Arial" panose="020B0604020202020204" pitchFamily="34" charset="0"/>
              <a:buChar char="•"/>
            </a:pPr>
            <a:r>
              <a:rPr lang="en-US" sz="1400" dirty="0"/>
              <a:t>There doesn’t appear to be a major difference in </a:t>
            </a:r>
            <a:r>
              <a:rPr lang="en-US" sz="1400" b="1" dirty="0"/>
              <a:t>spending range</a:t>
            </a:r>
            <a:r>
              <a:rPr lang="en-US" sz="1400" dirty="0"/>
              <a:t> between the segments.</a:t>
            </a:r>
          </a:p>
          <a:p>
            <a:pPr>
              <a:buFont typeface="Arial" panose="020B0604020202020204" pitchFamily="34" charset="0"/>
              <a:buChar char="•"/>
            </a:pPr>
            <a:r>
              <a:rPr lang="en-US" sz="1400" dirty="0"/>
              <a:t>However, </a:t>
            </a:r>
            <a:r>
              <a:rPr lang="en-US" sz="1400" b="1" dirty="0"/>
              <a:t>Premium and Regular customers might be expected to cluster at higher amounts</a:t>
            </a:r>
            <a:r>
              <a:rPr lang="en-US" sz="1400" dirty="0"/>
              <a:t>, while New customers may have more spread, but here all three appear quite similar.</a:t>
            </a:r>
          </a:p>
        </p:txBody>
      </p:sp>
      <p:sp>
        <p:nvSpPr>
          <p:cNvPr id="13" name="TextBox 12">
            <a:extLst>
              <a:ext uri="{FF2B5EF4-FFF2-40B4-BE49-F238E27FC236}">
                <a16:creationId xmlns:a16="http://schemas.microsoft.com/office/drawing/2014/main" id="{6AA54A8A-587E-9293-3058-BBE07F4351EB}"/>
              </a:ext>
            </a:extLst>
          </p:cNvPr>
          <p:cNvSpPr txBox="1"/>
          <p:nvPr/>
        </p:nvSpPr>
        <p:spPr>
          <a:xfrm>
            <a:off x="8788766" y="1319831"/>
            <a:ext cx="3046830" cy="1877437"/>
          </a:xfrm>
          <a:prstGeom prst="rect">
            <a:avLst/>
          </a:prstGeom>
          <a:noFill/>
        </p:spPr>
        <p:txBody>
          <a:bodyPr wrap="square">
            <a:spAutoFit/>
          </a:bodyPr>
          <a:lstStyle/>
          <a:p>
            <a:pPr>
              <a:buNone/>
            </a:pPr>
            <a:r>
              <a:rPr lang="en-US" sz="1400" b="1" dirty="0"/>
              <a:t>Total Purchases vs Gender</a:t>
            </a:r>
            <a:r>
              <a:rPr lang="en-US" sz="1400" dirty="0"/>
              <a:t>:</a:t>
            </a:r>
          </a:p>
          <a:p>
            <a:pPr>
              <a:buFont typeface="Arial" panose="020B0604020202020204" pitchFamily="34" charset="0"/>
              <a:buChar char="•"/>
            </a:pPr>
            <a:r>
              <a:rPr lang="en-US" sz="1400" dirty="0"/>
              <a:t>The distribution of total purchases appears </a:t>
            </a:r>
            <a:r>
              <a:rPr lang="en-US" sz="1400" b="1" dirty="0"/>
              <a:t>similar for both males and females</a:t>
            </a:r>
            <a:r>
              <a:rPr lang="en-US" sz="1400" dirty="0"/>
              <a:t>.</a:t>
            </a:r>
          </a:p>
          <a:p>
            <a:pPr>
              <a:buFont typeface="Arial" panose="020B0604020202020204" pitchFamily="34" charset="0"/>
              <a:buChar char="•"/>
            </a:pPr>
            <a:r>
              <a:rPr lang="en-US" sz="1400" dirty="0"/>
              <a:t>There is no clear gender bias in purchasing behavior, as both genders have purchases spread across the full range from 1 to 10</a:t>
            </a:r>
            <a:r>
              <a:rPr lang="en-US" dirty="0"/>
              <a:t>.</a:t>
            </a:r>
          </a:p>
        </p:txBody>
      </p:sp>
    </p:spTree>
    <p:extLst>
      <p:ext uri="{BB962C8B-B14F-4D97-AF65-F5344CB8AC3E}">
        <p14:creationId xmlns:p14="http://schemas.microsoft.com/office/powerpoint/2010/main" val="1096867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90AF-D0EB-418F-86EE-127079D4B4E0}"/>
              </a:ext>
            </a:extLst>
          </p:cNvPr>
          <p:cNvSpPr>
            <a:spLocks noGrp="1"/>
          </p:cNvSpPr>
          <p:nvPr>
            <p:ph type="title"/>
          </p:nvPr>
        </p:nvSpPr>
        <p:spPr>
          <a:xfrm>
            <a:off x="1418304" y="136525"/>
            <a:ext cx="10515600" cy="365125"/>
          </a:xfrm>
        </p:spPr>
        <p:txBody>
          <a:bodyPr>
            <a:noAutofit/>
          </a:bodyPr>
          <a:lstStyle/>
          <a:p>
            <a:r>
              <a:rPr lang="en-IN" sz="2000" dirty="0">
                <a:latin typeface="Arial Rounded MT Bold" panose="020F0704030504030204" pitchFamily="34" charset="0"/>
              </a:rPr>
              <a:t>Strip</a:t>
            </a:r>
            <a:r>
              <a:rPr lang="en-IN" sz="2000" dirty="0"/>
              <a:t> </a:t>
            </a:r>
            <a:r>
              <a:rPr lang="en-IN" sz="2000" dirty="0">
                <a:latin typeface="Arial Rounded MT Bold" panose="020F0704030504030204" pitchFamily="34" charset="0"/>
                <a:cs typeface="Arial" panose="020B0604020202020204" pitchFamily="34" charset="0"/>
              </a:rPr>
              <a:t>plot</a:t>
            </a:r>
          </a:p>
        </p:txBody>
      </p:sp>
      <p:sp>
        <p:nvSpPr>
          <p:cNvPr id="5" name="Slide Number Placeholder 4">
            <a:extLst>
              <a:ext uri="{FF2B5EF4-FFF2-40B4-BE49-F238E27FC236}">
                <a16:creationId xmlns:a16="http://schemas.microsoft.com/office/drawing/2014/main" id="{172CB315-5700-ECCC-B418-1F1FCEFD5FB6}"/>
              </a:ext>
            </a:extLst>
          </p:cNvPr>
          <p:cNvSpPr>
            <a:spLocks noGrp="1"/>
          </p:cNvSpPr>
          <p:nvPr>
            <p:ph type="sldNum" sz="quarter" idx="12"/>
          </p:nvPr>
        </p:nvSpPr>
        <p:spPr/>
        <p:txBody>
          <a:bodyPr/>
          <a:lstStyle/>
          <a:p>
            <a:fld id="{80967E29-1480-472A-9FC5-C4768A52587C}" type="slidenum">
              <a:rPr lang="en-US" smtClean="0"/>
              <a:t>12</a:t>
            </a:fld>
            <a:endParaRPr lang="en-US"/>
          </a:p>
        </p:txBody>
      </p:sp>
      <p:pic>
        <p:nvPicPr>
          <p:cNvPr id="7" name="Picture 6">
            <a:extLst>
              <a:ext uri="{FF2B5EF4-FFF2-40B4-BE49-F238E27FC236}">
                <a16:creationId xmlns:a16="http://schemas.microsoft.com/office/drawing/2014/main" id="{0A770126-3420-C56B-C20C-60029BAA7089}"/>
              </a:ext>
            </a:extLst>
          </p:cNvPr>
          <p:cNvPicPr>
            <a:picLocks noChangeAspect="1"/>
          </p:cNvPicPr>
          <p:nvPr/>
        </p:nvPicPr>
        <p:blipFill>
          <a:blip r:embed="rId2"/>
          <a:stretch>
            <a:fillRect/>
          </a:stretch>
        </p:blipFill>
        <p:spPr>
          <a:xfrm>
            <a:off x="656304" y="717755"/>
            <a:ext cx="5321709" cy="3146322"/>
          </a:xfrm>
          <a:prstGeom prst="rect">
            <a:avLst/>
          </a:prstGeom>
        </p:spPr>
      </p:pic>
      <p:pic>
        <p:nvPicPr>
          <p:cNvPr id="8" name="Picture 7">
            <a:extLst>
              <a:ext uri="{FF2B5EF4-FFF2-40B4-BE49-F238E27FC236}">
                <a16:creationId xmlns:a16="http://schemas.microsoft.com/office/drawing/2014/main" id="{943259BF-12CF-D73B-D442-1534039178A3}"/>
              </a:ext>
            </a:extLst>
          </p:cNvPr>
          <p:cNvPicPr>
            <a:picLocks noChangeAspect="1"/>
          </p:cNvPicPr>
          <p:nvPr/>
        </p:nvPicPr>
        <p:blipFill>
          <a:blip r:embed="rId3"/>
          <a:stretch>
            <a:fillRect/>
          </a:stretch>
        </p:blipFill>
        <p:spPr>
          <a:xfrm>
            <a:off x="7482347" y="3429001"/>
            <a:ext cx="4327511" cy="2846258"/>
          </a:xfrm>
          <a:prstGeom prst="rect">
            <a:avLst/>
          </a:prstGeom>
        </p:spPr>
      </p:pic>
      <p:sp>
        <p:nvSpPr>
          <p:cNvPr id="9" name="TextBox 8">
            <a:extLst>
              <a:ext uri="{FF2B5EF4-FFF2-40B4-BE49-F238E27FC236}">
                <a16:creationId xmlns:a16="http://schemas.microsoft.com/office/drawing/2014/main" id="{81804C2F-AE41-8987-CAA4-04DFBD530098}"/>
              </a:ext>
            </a:extLst>
          </p:cNvPr>
          <p:cNvSpPr txBox="1"/>
          <p:nvPr/>
        </p:nvSpPr>
        <p:spPr>
          <a:xfrm>
            <a:off x="6358354" y="717755"/>
            <a:ext cx="3936021" cy="2308324"/>
          </a:xfrm>
          <a:prstGeom prst="rect">
            <a:avLst/>
          </a:prstGeom>
          <a:noFill/>
        </p:spPr>
        <p:txBody>
          <a:bodyPr wrap="square">
            <a:spAutoFit/>
          </a:bodyPr>
          <a:lstStyle/>
          <a:p>
            <a:pPr>
              <a:buNone/>
            </a:pPr>
            <a:r>
              <a:rPr lang="en-US" b="1" dirty="0"/>
              <a:t>Age vs Payment Method</a:t>
            </a:r>
            <a:r>
              <a:rPr lang="en-US" dirty="0"/>
              <a:t>:</a:t>
            </a:r>
          </a:p>
          <a:p>
            <a:pPr>
              <a:buFont typeface="Arial" panose="020B0604020202020204" pitchFamily="34" charset="0"/>
              <a:buChar char="•"/>
            </a:pPr>
            <a:r>
              <a:rPr lang="en-US" dirty="0"/>
              <a:t>The age distribution for all payment methods (Debit Card, Credit Card, PayPal, Cash) looks </a:t>
            </a:r>
            <a:r>
              <a:rPr lang="en-US" b="1" dirty="0"/>
              <a:t>quite uniform and consistent</a:t>
            </a:r>
            <a:r>
              <a:rPr lang="en-US" dirty="0"/>
              <a:t>.</a:t>
            </a:r>
          </a:p>
          <a:p>
            <a:pPr>
              <a:buFont typeface="Arial" panose="020B0604020202020204" pitchFamily="34" charset="0"/>
              <a:buChar char="•"/>
            </a:pPr>
            <a:r>
              <a:rPr lang="en-US" dirty="0"/>
              <a:t>No specific age group seems to favor any particular payment method over others.</a:t>
            </a:r>
          </a:p>
        </p:txBody>
      </p:sp>
      <p:sp>
        <p:nvSpPr>
          <p:cNvPr id="10" name="TextBox 9">
            <a:extLst>
              <a:ext uri="{FF2B5EF4-FFF2-40B4-BE49-F238E27FC236}">
                <a16:creationId xmlns:a16="http://schemas.microsoft.com/office/drawing/2014/main" id="{AD45E149-30EF-368A-D116-5CCBFBED4AA3}"/>
              </a:ext>
            </a:extLst>
          </p:cNvPr>
          <p:cNvSpPr txBox="1"/>
          <p:nvPr/>
        </p:nvSpPr>
        <p:spPr>
          <a:xfrm>
            <a:off x="838200" y="4149008"/>
            <a:ext cx="6096000" cy="1754326"/>
          </a:xfrm>
          <a:prstGeom prst="rect">
            <a:avLst/>
          </a:prstGeom>
          <a:noFill/>
        </p:spPr>
        <p:txBody>
          <a:bodyPr wrap="square">
            <a:spAutoFit/>
          </a:bodyPr>
          <a:lstStyle/>
          <a:p>
            <a:pPr>
              <a:buNone/>
            </a:pPr>
            <a:r>
              <a:rPr lang="en-US" b="1" dirty="0"/>
              <a:t>Amount vs Shipping Method</a:t>
            </a:r>
            <a:r>
              <a:rPr lang="en-US" dirty="0"/>
              <a:t>:</a:t>
            </a:r>
          </a:p>
          <a:p>
            <a:pPr>
              <a:buFont typeface="Arial" panose="020B0604020202020204" pitchFamily="34" charset="0"/>
              <a:buChar char="•"/>
            </a:pPr>
            <a:r>
              <a:rPr lang="en-US" dirty="0"/>
              <a:t>The purchase amount distribution looks </a:t>
            </a:r>
            <a:r>
              <a:rPr lang="en-US" b="1" dirty="0"/>
              <a:t>very consistent across all shipping methods (Same-Day, Standard, Express)</a:t>
            </a:r>
            <a:r>
              <a:rPr lang="en-US" dirty="0"/>
              <a:t>.</a:t>
            </a:r>
          </a:p>
          <a:p>
            <a:pPr>
              <a:buFont typeface="Arial" panose="020B0604020202020204" pitchFamily="34" charset="0"/>
              <a:buChar char="•"/>
            </a:pPr>
            <a:r>
              <a:rPr lang="en-US" dirty="0"/>
              <a:t>There is no significant difference in the amount based on shipping method.</a:t>
            </a:r>
          </a:p>
        </p:txBody>
      </p:sp>
      <p:sp>
        <p:nvSpPr>
          <p:cNvPr id="6" name="Arrow: Right 5">
            <a:extLst>
              <a:ext uri="{FF2B5EF4-FFF2-40B4-BE49-F238E27FC236}">
                <a16:creationId xmlns:a16="http://schemas.microsoft.com/office/drawing/2014/main" id="{45D98D8F-E2FC-57B6-B076-F68E364A08F0}"/>
              </a:ext>
            </a:extLst>
          </p:cNvPr>
          <p:cNvSpPr/>
          <p:nvPr/>
        </p:nvSpPr>
        <p:spPr>
          <a:xfrm>
            <a:off x="5852160" y="1863634"/>
            <a:ext cx="609600" cy="452846"/>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D291B067-65BD-2727-8AD5-B43B7FB2C46E}"/>
              </a:ext>
            </a:extLst>
          </p:cNvPr>
          <p:cNvSpPr/>
          <p:nvPr/>
        </p:nvSpPr>
        <p:spPr>
          <a:xfrm rot="10800000">
            <a:off x="6503939" y="4414189"/>
            <a:ext cx="978408" cy="484632"/>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5560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D2B6-CCE5-993B-7D38-69B2F52237F7}"/>
              </a:ext>
            </a:extLst>
          </p:cNvPr>
          <p:cNvSpPr>
            <a:spLocks noGrp="1"/>
          </p:cNvSpPr>
          <p:nvPr>
            <p:ph type="title"/>
          </p:nvPr>
        </p:nvSpPr>
        <p:spPr>
          <a:xfrm>
            <a:off x="1674038" y="626456"/>
            <a:ext cx="8394194" cy="671401"/>
          </a:xfrm>
        </p:spPr>
        <p:txBody>
          <a:bodyPr>
            <a:normAutofit fontScale="90000"/>
          </a:bodyPr>
          <a:lstStyle/>
          <a:p>
            <a:r>
              <a:rPr lang="en-IN"/>
              <a:t>Violin Plots</a:t>
            </a:r>
          </a:p>
        </p:txBody>
      </p:sp>
      <p:sp>
        <p:nvSpPr>
          <p:cNvPr id="5" name="Slide Number Placeholder 4">
            <a:extLst>
              <a:ext uri="{FF2B5EF4-FFF2-40B4-BE49-F238E27FC236}">
                <a16:creationId xmlns:a16="http://schemas.microsoft.com/office/drawing/2014/main" id="{591CDC44-8B2C-8A78-C044-BFAD38A9A250}"/>
              </a:ext>
            </a:extLst>
          </p:cNvPr>
          <p:cNvSpPr>
            <a:spLocks noGrp="1"/>
          </p:cNvSpPr>
          <p:nvPr>
            <p:ph type="sldNum" sz="quarter" idx="12"/>
          </p:nvPr>
        </p:nvSpPr>
        <p:spPr/>
        <p:txBody>
          <a:bodyPr/>
          <a:lstStyle/>
          <a:p>
            <a:fld id="{80967E29-1480-472A-9FC5-C4768A52587C}" type="slidenum">
              <a:rPr lang="en-US" smtClean="0"/>
              <a:t>13</a:t>
            </a:fld>
            <a:endParaRPr lang="en-US"/>
          </a:p>
        </p:txBody>
      </p:sp>
      <p:pic>
        <p:nvPicPr>
          <p:cNvPr id="7" name="Picture 6">
            <a:extLst>
              <a:ext uri="{FF2B5EF4-FFF2-40B4-BE49-F238E27FC236}">
                <a16:creationId xmlns:a16="http://schemas.microsoft.com/office/drawing/2014/main" id="{035F1209-18E3-6A7B-7F42-AA0EE15ABFD5}"/>
              </a:ext>
            </a:extLst>
          </p:cNvPr>
          <p:cNvPicPr>
            <a:picLocks noChangeAspect="1"/>
          </p:cNvPicPr>
          <p:nvPr/>
        </p:nvPicPr>
        <p:blipFill>
          <a:blip r:embed="rId2"/>
          <a:stretch>
            <a:fillRect/>
          </a:stretch>
        </p:blipFill>
        <p:spPr>
          <a:xfrm>
            <a:off x="1140543" y="1409792"/>
            <a:ext cx="4031226" cy="2814299"/>
          </a:xfrm>
          <a:prstGeom prst="rect">
            <a:avLst/>
          </a:prstGeom>
        </p:spPr>
      </p:pic>
      <p:pic>
        <p:nvPicPr>
          <p:cNvPr id="8" name="Picture 7">
            <a:extLst>
              <a:ext uri="{FF2B5EF4-FFF2-40B4-BE49-F238E27FC236}">
                <a16:creationId xmlns:a16="http://schemas.microsoft.com/office/drawing/2014/main" id="{354CA5CD-DC94-AE7A-6FE3-66B691341FFB}"/>
              </a:ext>
            </a:extLst>
          </p:cNvPr>
          <p:cNvPicPr>
            <a:picLocks noChangeAspect="1"/>
          </p:cNvPicPr>
          <p:nvPr/>
        </p:nvPicPr>
        <p:blipFill>
          <a:blip r:embed="rId3"/>
          <a:stretch>
            <a:fillRect/>
          </a:stretch>
        </p:blipFill>
        <p:spPr>
          <a:xfrm>
            <a:off x="7654412" y="3462180"/>
            <a:ext cx="4114801" cy="2949798"/>
          </a:xfrm>
          <a:prstGeom prst="rect">
            <a:avLst/>
          </a:prstGeom>
        </p:spPr>
      </p:pic>
      <p:sp>
        <p:nvSpPr>
          <p:cNvPr id="11" name="TextBox 10">
            <a:extLst>
              <a:ext uri="{FF2B5EF4-FFF2-40B4-BE49-F238E27FC236}">
                <a16:creationId xmlns:a16="http://schemas.microsoft.com/office/drawing/2014/main" id="{FB1976EC-0076-C731-A679-4BDF570867A0}"/>
              </a:ext>
            </a:extLst>
          </p:cNvPr>
          <p:cNvSpPr txBox="1"/>
          <p:nvPr/>
        </p:nvSpPr>
        <p:spPr>
          <a:xfrm>
            <a:off x="1032388" y="4336026"/>
            <a:ext cx="6622024" cy="2031325"/>
          </a:xfrm>
          <a:prstGeom prst="rect">
            <a:avLst/>
          </a:prstGeom>
          <a:noFill/>
        </p:spPr>
        <p:txBody>
          <a:bodyPr wrap="square">
            <a:spAutoFit/>
          </a:bodyPr>
          <a:lstStyle/>
          <a:p>
            <a:pPr>
              <a:buNone/>
            </a:pPr>
            <a:r>
              <a:rPr lang="en-US" b="1" dirty="0"/>
              <a:t>1. Total Amount vs Product Category</a:t>
            </a:r>
          </a:p>
          <a:p>
            <a:pPr>
              <a:buFont typeface="Arial" panose="020B0604020202020204" pitchFamily="34" charset="0"/>
              <a:buChar char="•"/>
            </a:pPr>
            <a:r>
              <a:rPr lang="en-US" dirty="0"/>
              <a:t>The distribution of </a:t>
            </a:r>
            <a:r>
              <a:rPr lang="en-US" b="1" dirty="0"/>
              <a:t>Total Amount</a:t>
            </a:r>
            <a:r>
              <a:rPr lang="en-US" dirty="0"/>
              <a:t> is quite similar across categories like </a:t>
            </a:r>
            <a:r>
              <a:rPr lang="en-US" b="1" dirty="0"/>
              <a:t>Clothing, Electronics, Books, Home Decor, and Grocery</a:t>
            </a:r>
            <a:r>
              <a:rPr lang="en-US" dirty="0"/>
              <a:t>.</a:t>
            </a:r>
          </a:p>
          <a:p>
            <a:pPr>
              <a:buFont typeface="Arial" panose="020B0604020202020204" pitchFamily="34" charset="0"/>
              <a:buChar char="•"/>
            </a:pPr>
            <a:r>
              <a:rPr lang="en-US" dirty="0"/>
              <a:t>Most transactions are clustered at lower amounts (close to 0–1000), but a few high-value purchases go up to around </a:t>
            </a:r>
            <a:r>
              <a:rPr lang="en-US" b="1" dirty="0"/>
              <a:t>5000</a:t>
            </a:r>
            <a:r>
              <a:rPr lang="en-US" dirty="0"/>
              <a:t>.</a:t>
            </a:r>
          </a:p>
          <a:p>
            <a:pPr>
              <a:buFont typeface="Arial" panose="020B0604020202020204" pitchFamily="34" charset="0"/>
              <a:buChar char="•"/>
            </a:pPr>
            <a:r>
              <a:rPr lang="en-US" dirty="0"/>
              <a:t>The spread is widest at lower values, suggesting </a:t>
            </a:r>
            <a:r>
              <a:rPr lang="en-US" b="1" dirty="0"/>
              <a:t>more small purchases than large ones</a:t>
            </a:r>
            <a:r>
              <a:rPr lang="en-US" dirty="0"/>
              <a:t> across all categories.</a:t>
            </a:r>
          </a:p>
        </p:txBody>
      </p:sp>
      <p:sp>
        <p:nvSpPr>
          <p:cNvPr id="9" name="TextBox 8">
            <a:extLst>
              <a:ext uri="{FF2B5EF4-FFF2-40B4-BE49-F238E27FC236}">
                <a16:creationId xmlns:a16="http://schemas.microsoft.com/office/drawing/2014/main" id="{B31EC34D-B9AB-3246-2470-083871631816}"/>
              </a:ext>
            </a:extLst>
          </p:cNvPr>
          <p:cNvSpPr txBox="1"/>
          <p:nvPr/>
        </p:nvSpPr>
        <p:spPr>
          <a:xfrm>
            <a:off x="5407744" y="1160205"/>
            <a:ext cx="6135328" cy="2301975"/>
          </a:xfrm>
          <a:prstGeom prst="rect">
            <a:avLst/>
          </a:prstGeom>
          <a:noFill/>
        </p:spPr>
        <p:txBody>
          <a:bodyPr wrap="square">
            <a:spAutoFit/>
          </a:bodyPr>
          <a:lstStyle/>
          <a:p>
            <a:pPr>
              <a:buNone/>
            </a:pPr>
            <a:r>
              <a:rPr lang="en-US" b="1" dirty="0"/>
              <a:t>2. Total Purchases vs Product Brand</a:t>
            </a:r>
          </a:p>
          <a:p>
            <a:pPr>
              <a:buFont typeface="Arial" panose="020B0604020202020204" pitchFamily="34" charset="0"/>
              <a:buChar char="•"/>
            </a:pPr>
            <a:r>
              <a:rPr lang="en-US" dirty="0"/>
              <a:t>For all brands (</a:t>
            </a:r>
            <a:r>
              <a:rPr lang="en-US" b="1" dirty="0"/>
              <a:t>Nike, Samsung, Apple, Zara, Pepsi, etc.</a:t>
            </a:r>
            <a:r>
              <a:rPr lang="en-US" dirty="0"/>
              <a:t>) the distribution of </a:t>
            </a:r>
            <a:r>
              <a:rPr lang="en-US" b="1" dirty="0"/>
              <a:t>Total Purchases</a:t>
            </a:r>
            <a:r>
              <a:rPr lang="en-US" dirty="0"/>
              <a:t> is very similar.</a:t>
            </a:r>
          </a:p>
          <a:p>
            <a:pPr>
              <a:buFont typeface="Arial" panose="020B0604020202020204" pitchFamily="34" charset="0"/>
              <a:buChar char="•"/>
            </a:pPr>
            <a:r>
              <a:rPr lang="en-US" dirty="0"/>
              <a:t>Purchases mostly cluster around </a:t>
            </a:r>
            <a:r>
              <a:rPr lang="en-US" b="1" dirty="0"/>
              <a:t>3–6 items per brand</a:t>
            </a:r>
            <a:r>
              <a:rPr lang="en-US" dirty="0"/>
              <a:t>.</a:t>
            </a:r>
          </a:p>
          <a:p>
            <a:pPr>
              <a:buFont typeface="Arial" panose="020B0604020202020204" pitchFamily="34" charset="0"/>
              <a:buChar char="•"/>
            </a:pPr>
            <a:r>
              <a:rPr lang="en-US" dirty="0"/>
              <a:t>Extreme values (higher number of purchases per brand) are rare, showing </a:t>
            </a:r>
            <a:r>
              <a:rPr lang="en-US" b="1" dirty="0"/>
              <a:t>consistent buying behavior</a:t>
            </a:r>
            <a:r>
              <a:rPr lang="en-US" dirty="0"/>
              <a:t> across brands.</a:t>
            </a:r>
          </a:p>
          <a:p>
            <a:pPr>
              <a:buFont typeface="Arial" panose="020B0604020202020204" pitchFamily="34" charset="0"/>
              <a:buChar char="•"/>
            </a:pPr>
            <a:r>
              <a:rPr lang="en-US" dirty="0"/>
              <a:t>No brand stands out as having a significantly higher or lower spread compared to others.</a:t>
            </a:r>
          </a:p>
        </p:txBody>
      </p:sp>
      <p:sp>
        <p:nvSpPr>
          <p:cNvPr id="4" name="Arrow: Right 3">
            <a:extLst>
              <a:ext uri="{FF2B5EF4-FFF2-40B4-BE49-F238E27FC236}">
                <a16:creationId xmlns:a16="http://schemas.microsoft.com/office/drawing/2014/main" id="{DCE93F68-D20A-7D3E-8AF4-1AF1D57DBC27}"/>
              </a:ext>
            </a:extLst>
          </p:cNvPr>
          <p:cNvSpPr/>
          <p:nvPr/>
        </p:nvSpPr>
        <p:spPr>
          <a:xfrm rot="10800000">
            <a:off x="7066794" y="5325930"/>
            <a:ext cx="653143" cy="383177"/>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0A6ACDBB-9F13-51DB-DB57-D6EACF7BB432}"/>
              </a:ext>
            </a:extLst>
          </p:cNvPr>
          <p:cNvSpPr/>
          <p:nvPr/>
        </p:nvSpPr>
        <p:spPr>
          <a:xfrm>
            <a:off x="5171769" y="2816941"/>
            <a:ext cx="332048" cy="231059"/>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5887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995" y="0"/>
            <a:ext cx="9825236" cy="752410"/>
          </a:xfrm>
        </p:spPr>
        <p:txBody>
          <a:bodyPr>
            <a:normAutofit/>
          </a:bodyPr>
          <a:lstStyle/>
          <a:p>
            <a:r>
              <a:rPr lang="en-US" sz="2000">
                <a:latin typeface="Arial Black" pitchFamily="34" charset="0"/>
              </a:rPr>
              <a:t>2. BOX Plots</a:t>
            </a:r>
          </a:p>
        </p:txBody>
      </p:sp>
      <p:sp>
        <p:nvSpPr>
          <p:cNvPr id="5" name="Slide Number Placeholder 4"/>
          <p:cNvSpPr>
            <a:spLocks noGrp="1"/>
          </p:cNvSpPr>
          <p:nvPr>
            <p:ph type="sldNum" sz="quarter" idx="12"/>
          </p:nvPr>
        </p:nvSpPr>
        <p:spPr/>
        <p:txBody>
          <a:bodyPr/>
          <a:lstStyle/>
          <a:p>
            <a:fld id="{80967E29-1480-472A-9FC5-C4768A52587C}" type="slidenum">
              <a:rPr lang="en-US" smtClean="0"/>
              <a:t>14</a:t>
            </a:fld>
            <a:endParaRPr lang="en-US"/>
          </a:p>
        </p:txBody>
      </p:sp>
      <p:sp>
        <p:nvSpPr>
          <p:cNvPr id="6" name="Rectangle 5"/>
          <p:cNvSpPr/>
          <p:nvPr/>
        </p:nvSpPr>
        <p:spPr>
          <a:xfrm>
            <a:off x="8398330" y="1534886"/>
            <a:ext cx="3581400" cy="307777"/>
          </a:xfrm>
          <a:prstGeom prst="rect">
            <a:avLst/>
          </a:prstGeom>
        </p:spPr>
        <p:txBody>
          <a:bodyPr wrap="square">
            <a:spAutoFit/>
          </a:bodyPr>
          <a:lstStyle/>
          <a:p>
            <a:r>
              <a:rPr lang="en-US" sz="1400" dirty="0">
                <a:latin typeface="Arial Black" pitchFamily="34" charset="0"/>
              </a:rPr>
              <a:t>.</a:t>
            </a:r>
          </a:p>
        </p:txBody>
      </p:sp>
      <p:pic>
        <p:nvPicPr>
          <p:cNvPr id="1026" name="Picture 2">
            <a:extLst>
              <a:ext uri="{FF2B5EF4-FFF2-40B4-BE49-F238E27FC236}">
                <a16:creationId xmlns:a16="http://schemas.microsoft.com/office/drawing/2014/main" id="{273B9E27-70A9-3B6A-3CBF-5A8355587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08" y="539931"/>
            <a:ext cx="4038139" cy="30710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57B98D3-9B37-D3B7-AB3E-6AD22B586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554" y="383176"/>
            <a:ext cx="3510117" cy="3240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1B368C7-4A18-C9C7-BFFB-1F35E90C766A}"/>
              </a:ext>
            </a:extLst>
          </p:cNvPr>
          <p:cNvPicPr>
            <a:picLocks noChangeAspect="1"/>
          </p:cNvPicPr>
          <p:nvPr/>
        </p:nvPicPr>
        <p:blipFill>
          <a:blip r:embed="rId4"/>
          <a:stretch>
            <a:fillRect/>
          </a:stretch>
        </p:blipFill>
        <p:spPr>
          <a:xfrm>
            <a:off x="7885408" y="3611012"/>
            <a:ext cx="4038139" cy="3033085"/>
          </a:xfrm>
          <a:prstGeom prst="rect">
            <a:avLst/>
          </a:prstGeom>
        </p:spPr>
      </p:pic>
      <p:sp>
        <p:nvSpPr>
          <p:cNvPr id="10" name="TextBox 9">
            <a:extLst>
              <a:ext uri="{FF2B5EF4-FFF2-40B4-BE49-F238E27FC236}">
                <a16:creationId xmlns:a16="http://schemas.microsoft.com/office/drawing/2014/main" id="{AFC72A1B-4BCB-668B-5DB1-5E5592960E0A}"/>
              </a:ext>
            </a:extLst>
          </p:cNvPr>
          <p:cNvSpPr txBox="1"/>
          <p:nvPr/>
        </p:nvSpPr>
        <p:spPr>
          <a:xfrm>
            <a:off x="4306593" y="3765277"/>
            <a:ext cx="3581400" cy="2462213"/>
          </a:xfrm>
          <a:prstGeom prst="rect">
            <a:avLst/>
          </a:prstGeom>
          <a:noFill/>
        </p:spPr>
        <p:txBody>
          <a:bodyPr wrap="square">
            <a:spAutoFit/>
          </a:bodyPr>
          <a:lstStyle/>
          <a:p>
            <a:pPr>
              <a:buNone/>
            </a:pPr>
            <a:r>
              <a:rPr lang="en-US" sz="1400" b="1" dirty="0"/>
              <a:t>Age vs Payment Method (Box Plot)</a:t>
            </a:r>
            <a:r>
              <a:rPr lang="en-US" sz="1400" dirty="0"/>
              <a:t>:</a:t>
            </a:r>
          </a:p>
          <a:p>
            <a:pPr>
              <a:buFont typeface="Arial" panose="020B0604020202020204" pitchFamily="34" charset="0"/>
              <a:buChar char="•"/>
            </a:pPr>
            <a:r>
              <a:rPr lang="en-US" sz="1400" dirty="0"/>
              <a:t>The median age is similar for Debit Card, Credit Card, and Cash payments, roughly around the early 30s.</a:t>
            </a:r>
          </a:p>
          <a:p>
            <a:pPr>
              <a:buFont typeface="Arial" panose="020B0604020202020204" pitchFamily="34" charset="0"/>
              <a:buChar char="•"/>
            </a:pPr>
            <a:r>
              <a:rPr lang="en-US" sz="1400" dirty="0"/>
              <a:t>Interestingly, the PayPal method shows a </a:t>
            </a:r>
            <a:r>
              <a:rPr lang="en-US" sz="1400" b="1" dirty="0"/>
              <a:t>lower median age</a:t>
            </a:r>
            <a:r>
              <a:rPr lang="en-US" sz="1400" dirty="0"/>
              <a:t>, suggesting younger people prefer using PayPal more than other methods.</a:t>
            </a:r>
          </a:p>
          <a:p>
            <a:pPr>
              <a:buFont typeface="Arial" panose="020B0604020202020204" pitchFamily="34" charset="0"/>
              <a:buChar char="•"/>
            </a:pPr>
            <a:r>
              <a:rPr lang="en-US" sz="1400" dirty="0"/>
              <a:t>The age range for all methods spans from ~18 to ~70, indicating a wide usage across age groups</a:t>
            </a:r>
          </a:p>
        </p:txBody>
      </p:sp>
      <p:sp>
        <p:nvSpPr>
          <p:cNvPr id="11" name="TextBox 10">
            <a:extLst>
              <a:ext uri="{FF2B5EF4-FFF2-40B4-BE49-F238E27FC236}">
                <a16:creationId xmlns:a16="http://schemas.microsoft.com/office/drawing/2014/main" id="{A0BEBBED-B960-90B4-3C96-C30529846A7C}"/>
              </a:ext>
            </a:extLst>
          </p:cNvPr>
          <p:cNvSpPr txBox="1"/>
          <p:nvPr/>
        </p:nvSpPr>
        <p:spPr>
          <a:xfrm>
            <a:off x="342208" y="3623416"/>
            <a:ext cx="3510116" cy="2462213"/>
          </a:xfrm>
          <a:prstGeom prst="rect">
            <a:avLst/>
          </a:prstGeom>
          <a:noFill/>
        </p:spPr>
        <p:txBody>
          <a:bodyPr wrap="square">
            <a:spAutoFit/>
          </a:bodyPr>
          <a:lstStyle/>
          <a:p>
            <a:pPr>
              <a:buNone/>
            </a:pPr>
            <a:r>
              <a:rPr lang="en-US" sz="1400" b="1" dirty="0"/>
              <a:t>Total Purchases vs Product Category (Box Plot)</a:t>
            </a:r>
            <a:r>
              <a:rPr lang="en-US" sz="1400" dirty="0"/>
              <a:t>:</a:t>
            </a:r>
          </a:p>
          <a:p>
            <a:pPr>
              <a:buFont typeface="Arial" panose="020B0604020202020204" pitchFamily="34" charset="0"/>
              <a:buChar char="•"/>
            </a:pPr>
            <a:r>
              <a:rPr lang="en-US" sz="1400" dirty="0"/>
              <a:t>The distribution of total purchases is </a:t>
            </a:r>
            <a:r>
              <a:rPr lang="en-US" sz="1400" b="1" dirty="0"/>
              <a:t>quite uniform across product categories</a:t>
            </a:r>
            <a:r>
              <a:rPr lang="en-US" sz="1400" dirty="0"/>
              <a:t> (Clothing, Electronics, Books, Home Decor, Grocery).</a:t>
            </a:r>
          </a:p>
          <a:p>
            <a:pPr>
              <a:buFont typeface="Arial" panose="020B0604020202020204" pitchFamily="34" charset="0"/>
              <a:buChar char="•"/>
            </a:pPr>
            <a:r>
              <a:rPr lang="en-US" sz="1400" dirty="0"/>
              <a:t>Median total purchases seem to hover around 5 purchases for all categories.</a:t>
            </a:r>
          </a:p>
          <a:p>
            <a:pPr>
              <a:buFont typeface="Arial" panose="020B0604020202020204" pitchFamily="34" charset="0"/>
              <a:buChar char="•"/>
            </a:pPr>
            <a:r>
              <a:rPr lang="en-US" sz="1400" dirty="0"/>
              <a:t>There are no strong outliers or significant differences in purchase behavior between categories</a:t>
            </a:r>
          </a:p>
        </p:txBody>
      </p:sp>
      <p:sp>
        <p:nvSpPr>
          <p:cNvPr id="8" name="TextBox 7">
            <a:extLst>
              <a:ext uri="{FF2B5EF4-FFF2-40B4-BE49-F238E27FC236}">
                <a16:creationId xmlns:a16="http://schemas.microsoft.com/office/drawing/2014/main" id="{44431BA7-DC4F-8792-1233-FB3F3D1FE294}"/>
              </a:ext>
            </a:extLst>
          </p:cNvPr>
          <p:cNvSpPr txBox="1"/>
          <p:nvPr/>
        </p:nvSpPr>
        <p:spPr>
          <a:xfrm>
            <a:off x="8126632" y="180669"/>
            <a:ext cx="3723160" cy="3323987"/>
          </a:xfrm>
          <a:prstGeom prst="rect">
            <a:avLst/>
          </a:prstGeom>
          <a:noFill/>
        </p:spPr>
        <p:txBody>
          <a:bodyPr wrap="square">
            <a:spAutoFit/>
          </a:bodyPr>
          <a:lstStyle/>
          <a:p>
            <a:pPr>
              <a:buNone/>
            </a:pPr>
            <a:r>
              <a:rPr lang="en-US" sz="1400" b="1" dirty="0"/>
              <a:t>Ratings vs Product Brand</a:t>
            </a:r>
            <a:r>
              <a:rPr lang="en-US" sz="1400" dirty="0"/>
              <a:t> box plot:</a:t>
            </a:r>
          </a:p>
          <a:p>
            <a:pPr>
              <a:buFont typeface="Arial" panose="020B0604020202020204" pitchFamily="34" charset="0"/>
              <a:buChar char="•"/>
            </a:pPr>
            <a:r>
              <a:rPr lang="en-US" sz="1400" dirty="0"/>
              <a:t>Most product brands show a </a:t>
            </a:r>
            <a:r>
              <a:rPr lang="en-US" sz="1400" b="1" dirty="0"/>
              <a:t>wide range of ratings from 1 to 5</a:t>
            </a:r>
            <a:r>
              <a:rPr lang="en-US" sz="1400" dirty="0"/>
              <a:t>, indicating variability in customer satisfaction.</a:t>
            </a:r>
          </a:p>
          <a:p>
            <a:pPr>
              <a:buFont typeface="Arial" panose="020B0604020202020204" pitchFamily="34" charset="0"/>
              <a:buChar char="•"/>
            </a:pPr>
            <a:r>
              <a:rPr lang="en-US" sz="1400" dirty="0"/>
              <a:t>The </a:t>
            </a:r>
            <a:r>
              <a:rPr lang="en-US" sz="1400" b="1" dirty="0"/>
              <a:t>BlueStar brand stands out</a:t>
            </a:r>
            <a:r>
              <a:rPr lang="en-US" sz="1400" dirty="0"/>
              <a:t> with consistently high ratings (most ratings are close to 5), suggesting better customer satisfaction compared to other brands.</a:t>
            </a:r>
          </a:p>
          <a:p>
            <a:pPr>
              <a:buFont typeface="Arial" panose="020B0604020202020204" pitchFamily="34" charset="0"/>
              <a:buChar char="•"/>
            </a:pPr>
            <a:r>
              <a:rPr lang="en-US" sz="1400" dirty="0"/>
              <a:t>A few brands like </a:t>
            </a:r>
            <a:r>
              <a:rPr lang="en-US" sz="1400" b="1" dirty="0"/>
              <a:t>Pepsi and Whirlpool have some outlier low ratings (around 1)</a:t>
            </a:r>
            <a:r>
              <a:rPr lang="en-US" sz="1400" dirty="0"/>
              <a:t>, indicating that some customers were particularly dissatisfied.</a:t>
            </a:r>
          </a:p>
          <a:p>
            <a:pPr>
              <a:buFont typeface="Arial" panose="020B0604020202020204" pitchFamily="34" charset="0"/>
              <a:buChar char="•"/>
            </a:pPr>
            <a:r>
              <a:rPr lang="en-US" sz="1400" dirty="0"/>
              <a:t>Overall, the median ratings for most brands seem to hover around 3 to 4, showing average customer satisfaction across the board.</a:t>
            </a:r>
          </a:p>
        </p:txBody>
      </p:sp>
    </p:spTree>
    <p:extLst>
      <p:ext uri="{BB962C8B-B14F-4D97-AF65-F5344CB8AC3E}">
        <p14:creationId xmlns:p14="http://schemas.microsoft.com/office/powerpoint/2010/main" val="692520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06" y="-233556"/>
            <a:ext cx="8956765" cy="1124949"/>
          </a:xfrm>
        </p:spPr>
        <p:txBody>
          <a:bodyPr>
            <a:normAutofit/>
          </a:bodyPr>
          <a:lstStyle/>
          <a:p>
            <a:r>
              <a:rPr lang="en-US" sz="2000" dirty="0">
                <a:latin typeface="Arial Black" pitchFamily="34" charset="0"/>
              </a:rPr>
              <a:t>3.Correlation Heatmap</a:t>
            </a:r>
          </a:p>
        </p:txBody>
      </p:sp>
      <p:sp>
        <p:nvSpPr>
          <p:cNvPr id="5" name="Slide Number Placeholder 4"/>
          <p:cNvSpPr>
            <a:spLocks noGrp="1"/>
          </p:cNvSpPr>
          <p:nvPr>
            <p:ph type="sldNum" sz="quarter" idx="12"/>
          </p:nvPr>
        </p:nvSpPr>
        <p:spPr/>
        <p:txBody>
          <a:bodyPr/>
          <a:lstStyle/>
          <a:p>
            <a:fld id="{80967E29-1480-472A-9FC5-C4768A52587C}" type="slidenum">
              <a:rPr lang="en-US" smtClean="0"/>
              <a:t>15</a:t>
            </a:fld>
            <a:endParaRPr lang="en-US"/>
          </a:p>
        </p:txBody>
      </p:sp>
      <p:sp>
        <p:nvSpPr>
          <p:cNvPr id="6" name="Rectangle 5"/>
          <p:cNvSpPr/>
          <p:nvPr/>
        </p:nvSpPr>
        <p:spPr>
          <a:xfrm>
            <a:off x="8610599" y="801189"/>
            <a:ext cx="3320143" cy="5355312"/>
          </a:xfrm>
          <a:prstGeom prst="rect">
            <a:avLst/>
          </a:prstGeom>
        </p:spPr>
        <p:txBody>
          <a:bodyPr wrap="square">
            <a:spAutoFit/>
          </a:bodyPr>
          <a:lstStyle/>
          <a:p>
            <a:r>
              <a:rPr lang="en-US" b="1" dirty="0"/>
              <a:t>Insights from Correlation Heatmap:</a:t>
            </a:r>
            <a:endParaRPr lang="en-US" dirty="0"/>
          </a:p>
          <a:p>
            <a:r>
              <a:rPr lang="en-US" dirty="0"/>
              <a:t>Spending-related features (</a:t>
            </a:r>
            <a:r>
              <a:rPr lang="en-US" dirty="0" err="1"/>
              <a:t>Total_Purchases</a:t>
            </a:r>
            <a:r>
              <a:rPr lang="en-US" dirty="0"/>
              <a:t>, Amount, </a:t>
            </a:r>
            <a:r>
              <a:rPr lang="en-US" dirty="0" err="1"/>
              <a:t>Total_Amount</a:t>
            </a:r>
            <a:r>
              <a:rPr lang="en-US" dirty="0"/>
              <a:t>) are strongly correlated, confirming that higher purchases directly drive revenue.</a:t>
            </a:r>
          </a:p>
          <a:p>
            <a:r>
              <a:rPr lang="en-US" dirty="0"/>
              <a:t>Customer Age shows only a weak positive relation with Ratings, while most demographic or ID fields have negligible correlations.</a:t>
            </a:r>
          </a:p>
          <a:p>
            <a:r>
              <a:rPr lang="en-US" dirty="0"/>
              <a:t>Overall, purchasing behavior drives the main numerical relationships, whereas satisfaction (ratings) and demographics play a smaller role.</a:t>
            </a:r>
          </a:p>
        </p:txBody>
      </p:sp>
      <p:pic>
        <p:nvPicPr>
          <p:cNvPr id="2050" name="Picture 2">
            <a:extLst>
              <a:ext uri="{FF2B5EF4-FFF2-40B4-BE49-F238E27FC236}">
                <a16:creationId xmlns:a16="http://schemas.microsoft.com/office/drawing/2014/main" id="{B6B8D718-56B2-69DB-06AE-B7379B64D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3" y="801189"/>
            <a:ext cx="8238307" cy="555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10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16</a:t>
            </a:fld>
            <a:endParaRPr lang="en-US" dirty="0"/>
          </a:p>
        </p:txBody>
      </p:sp>
      <p:sp>
        <p:nvSpPr>
          <p:cNvPr id="14" name="Title 13">
            <a:extLst>
              <a:ext uri="{FF2B5EF4-FFF2-40B4-BE49-F238E27FC236}">
                <a16:creationId xmlns:a16="http://schemas.microsoft.com/office/drawing/2014/main" id="{456F5772-7564-4881-B837-657B30A093F1}"/>
              </a:ext>
            </a:extLst>
          </p:cNvPr>
          <p:cNvSpPr>
            <a:spLocks noGrp="1"/>
          </p:cNvSpPr>
          <p:nvPr>
            <p:ph type="title" idx="4294967295"/>
          </p:nvPr>
        </p:nvSpPr>
        <p:spPr>
          <a:xfrm>
            <a:off x="-50800" y="0"/>
            <a:ext cx="12293600" cy="694267"/>
          </a:xfrm>
        </p:spPr>
        <p:txBody>
          <a:bodyPr>
            <a:normAutofit fontScale="90000"/>
          </a:bodyPr>
          <a:lstStyle/>
          <a:p>
            <a:r>
              <a:rPr lang="en-US" sz="2800" dirty="0">
                <a:latin typeface="Bahnschrift SemiBold SemiConden" panose="020B0502040204020203" pitchFamily="34" charset="0"/>
              </a:rPr>
              <a:t>Bivariate Analysis: Categorical vs Categorical(</a:t>
            </a:r>
            <a:r>
              <a:rPr lang="en-US" sz="2800" dirty="0" err="1">
                <a:latin typeface="Bahnschrift SemiBold SemiConden" panose="020B0502040204020203" pitchFamily="34" charset="0"/>
              </a:rPr>
              <a:t>Stacked,Clustered</a:t>
            </a:r>
            <a:r>
              <a:rPr lang="en-US" sz="2800" dirty="0">
                <a:latin typeface="Bahnschrift SemiBold SemiConden" panose="020B0502040204020203" pitchFamily="34" charset="0"/>
              </a:rPr>
              <a:t> </a:t>
            </a:r>
            <a:r>
              <a:rPr lang="en-US" sz="2800" dirty="0" err="1">
                <a:latin typeface="Bahnschrift SemiBold SemiConden" panose="020B0502040204020203" pitchFamily="34" charset="0"/>
              </a:rPr>
              <a:t>Barchart</a:t>
            </a:r>
            <a:r>
              <a:rPr lang="en-US" sz="2800" dirty="0">
                <a:latin typeface="Bahnschrift SemiBold SemiConden" panose="020B0502040204020203" pitchFamily="34" charset="0"/>
              </a:rPr>
              <a:t>)</a:t>
            </a:r>
          </a:p>
        </p:txBody>
      </p:sp>
      <p:pic>
        <p:nvPicPr>
          <p:cNvPr id="3080" name="Picture 8">
            <a:extLst>
              <a:ext uri="{FF2B5EF4-FFF2-40B4-BE49-F238E27FC236}">
                <a16:creationId xmlns:a16="http://schemas.microsoft.com/office/drawing/2014/main" id="{393F2455-558A-EDE4-8A69-B12C45A42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451" y="694268"/>
            <a:ext cx="6230016" cy="287691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388BE0E-3155-079E-4F65-F3B807E37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1097"/>
            <a:ext cx="5782733" cy="28769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EF5604AC-0FB5-8911-6F85-F493D5F95A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83001"/>
            <a:ext cx="4792132" cy="3038474"/>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35162BCA-87C6-78B6-BFF5-9D9E5E481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2942" y="3683001"/>
            <a:ext cx="3480526" cy="3038474"/>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854327A9-7B34-D66D-38C0-573192383E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83" y="3699832"/>
            <a:ext cx="3666307" cy="302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91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D2F7-2DFF-72D9-D8C8-857A014FE199}"/>
              </a:ext>
            </a:extLst>
          </p:cNvPr>
          <p:cNvSpPr>
            <a:spLocks noGrp="1"/>
          </p:cNvSpPr>
          <p:nvPr>
            <p:ph type="title"/>
          </p:nvPr>
        </p:nvSpPr>
        <p:spPr>
          <a:xfrm>
            <a:off x="972647" y="136525"/>
            <a:ext cx="9651810" cy="670560"/>
          </a:xfrm>
        </p:spPr>
        <p:txBody>
          <a:bodyPr>
            <a:normAutofit fontScale="90000"/>
          </a:bodyPr>
          <a:lstStyle/>
          <a:p>
            <a:pPr algn="ctr"/>
            <a:r>
              <a:rPr lang="en-US" dirty="0">
                <a:latin typeface="Bernard MT Condensed" panose="02050806060905020404" pitchFamily="18" charset="0"/>
              </a:rPr>
              <a:t>SUMMARY</a:t>
            </a:r>
            <a:endParaRPr lang="en-IN" dirty="0">
              <a:latin typeface="Bernard MT Condensed" panose="02050806060905020404" pitchFamily="18" charset="0"/>
            </a:endParaRPr>
          </a:p>
        </p:txBody>
      </p:sp>
      <p:sp>
        <p:nvSpPr>
          <p:cNvPr id="3" name="Content Placeholder 2">
            <a:extLst>
              <a:ext uri="{FF2B5EF4-FFF2-40B4-BE49-F238E27FC236}">
                <a16:creationId xmlns:a16="http://schemas.microsoft.com/office/drawing/2014/main" id="{D41341D1-6E83-1180-8577-EF4527DC06AB}"/>
              </a:ext>
            </a:extLst>
          </p:cNvPr>
          <p:cNvSpPr>
            <a:spLocks noGrp="1"/>
          </p:cNvSpPr>
          <p:nvPr>
            <p:ph idx="1"/>
          </p:nvPr>
        </p:nvSpPr>
        <p:spPr>
          <a:xfrm>
            <a:off x="164736" y="1088571"/>
            <a:ext cx="11818258" cy="5769430"/>
          </a:xfrm>
        </p:spPr>
        <p:txBody>
          <a:bodyPr>
            <a:normAutofit/>
          </a:bodyPr>
          <a:lstStyle/>
          <a:p>
            <a:r>
              <a:rPr lang="en-US" sz="2800" b="1" i="1" dirty="0"/>
              <a:t>PRODUCT CATEGORY x CUSTOMER SEGMENT</a:t>
            </a:r>
          </a:p>
          <a:p>
            <a:pPr>
              <a:buFont typeface="Arial" panose="020B0604020202020204" pitchFamily="34" charset="0"/>
              <a:buChar char="•"/>
            </a:pP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This chart shows the count of purchases for each product category within each customer segment (New, Premium, and Regular). We can observe that:</a:t>
            </a:r>
          </a:p>
          <a:p>
            <a:pPr>
              <a:buFont typeface="Arial" panose="020B0604020202020204" pitchFamily="34" charset="0"/>
              <a:buChar char="•"/>
            </a:pP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The Regular customer segment has the highest number of purchases across all product categories, which is expected as this is likely the largest segment.</a:t>
            </a:r>
          </a:p>
          <a:p>
            <a:pPr>
              <a:buFont typeface="Arial" panose="020B0604020202020204" pitchFamily="34" charset="0"/>
              <a:buChar char="•"/>
            </a:pP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The distribution of purchases across product categories seems to be relatively consistent within each customer segment, although the overall volume differs.</a:t>
            </a:r>
          </a:p>
          <a:p>
            <a:pPr>
              <a:buFont typeface="Arial" panose="020B0604020202020204" pitchFamily="34" charset="0"/>
              <a:buChar char="•"/>
            </a:pP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Electronics and Grocery categories appear to be the most popular across all segments in terms of the number of purchases</a:t>
            </a:r>
          </a:p>
          <a:p>
            <a:pPr marL="0" indent="0"/>
            <a:r>
              <a:rPr lang="en-IN" sz="2800" b="1" i="1" dirty="0"/>
              <a:t>SHIPPING METHOD x COUNTRY</a:t>
            </a:r>
          </a:p>
          <a:p>
            <a:pPr>
              <a:buFont typeface="Arial" panose="020B0604020202020204" pitchFamily="34" charset="0"/>
              <a:buChar char="•"/>
            </a:pP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This chart illustrates the count of different shipping methods used in each country. We can see that:</a:t>
            </a:r>
          </a:p>
          <a:p>
            <a:pPr>
              <a:buFont typeface="Arial" panose="020B0604020202020204" pitchFamily="34" charset="0"/>
              <a:buChar char="•"/>
            </a:pP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The USA has the highest overall volume of shipments, followed by the UK, Germany, Canada, and Australia. This likely reflects the overall customer base size in these countries.</a:t>
            </a:r>
          </a:p>
          <a:p>
            <a:pPr>
              <a:buFont typeface="Arial" panose="020B0604020202020204" pitchFamily="34" charset="0"/>
              <a:buChar char="•"/>
            </a:pP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Within each country, the distribution of shipping methods (Express, Same-Day, and Standard) appears to be relatively similar, with no single shipping</a:t>
            </a:r>
          </a:p>
          <a:p>
            <a:pPr marL="0" indent="0"/>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   method being overwhelmingly preferred in any specific country.</a:t>
            </a:r>
          </a:p>
          <a:p>
            <a:pPr>
              <a:buFont typeface="Arial" panose="020B0604020202020204" pitchFamily="34" charset="0"/>
              <a:buChar char="•"/>
            </a:pPr>
            <a:r>
              <a:rPr lang="en-US" sz="1400" dirty="0">
                <a:latin typeface="Cascadia Code SemiBold" panose="020B0609020000020004" pitchFamily="49" charset="0"/>
                <a:ea typeface="Cascadia Code SemiBold" panose="020B0609020000020004" pitchFamily="49" charset="0"/>
                <a:cs typeface="Cascadia Code SemiBold" panose="020B0609020000020004" pitchFamily="49" charset="0"/>
              </a:rPr>
              <a:t>"Same-Day" and "Express" shipping seem to be slightly more popular than "Standard" in most countries.</a:t>
            </a:r>
          </a:p>
          <a:p>
            <a:pPr marL="0" indent="0"/>
            <a:r>
              <a:rPr lang="en-US" sz="2000" b="1" i="1" dirty="0"/>
              <a:t>  </a:t>
            </a:r>
          </a:p>
        </p:txBody>
      </p:sp>
      <p:sp>
        <p:nvSpPr>
          <p:cNvPr id="7" name="Slide Number Placeholder 6">
            <a:extLst>
              <a:ext uri="{FF2B5EF4-FFF2-40B4-BE49-F238E27FC236}">
                <a16:creationId xmlns:a16="http://schemas.microsoft.com/office/drawing/2014/main" id="{BB13B7C3-42B5-6D7D-29DF-7BF997455BF9}"/>
              </a:ext>
            </a:extLst>
          </p:cNvPr>
          <p:cNvSpPr>
            <a:spLocks noGrp="1"/>
          </p:cNvSpPr>
          <p:nvPr>
            <p:ph type="sldNum" sz="quarter" idx="12"/>
          </p:nvPr>
        </p:nvSpPr>
        <p:spPr/>
        <p:txBody>
          <a:bodyPr/>
          <a:lstStyle/>
          <a:p>
            <a:fld id="{5EA792F7-1D9E-4C7E-A103-E8EDFDC2691E}" type="slidenum">
              <a:rPr lang="en-US" smtClean="0"/>
              <a:t>17</a:t>
            </a:fld>
            <a:endParaRPr lang="en-US" dirty="0"/>
          </a:p>
        </p:txBody>
      </p:sp>
    </p:spTree>
    <p:extLst>
      <p:ext uri="{BB962C8B-B14F-4D97-AF65-F5344CB8AC3E}">
        <p14:creationId xmlns:p14="http://schemas.microsoft.com/office/powerpoint/2010/main" val="3465837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9DBD-9B27-FAEC-B45B-D8B46DE76540}"/>
              </a:ext>
            </a:extLst>
          </p:cNvPr>
          <p:cNvSpPr>
            <a:spLocks noGrp="1"/>
          </p:cNvSpPr>
          <p:nvPr>
            <p:ph type="title"/>
          </p:nvPr>
        </p:nvSpPr>
        <p:spPr>
          <a:xfrm>
            <a:off x="838199" y="136525"/>
            <a:ext cx="10515600" cy="642486"/>
          </a:xfrm>
        </p:spPr>
        <p:txBody>
          <a:bodyPr>
            <a:normAutofit fontScale="90000"/>
          </a:bodyPr>
          <a:lstStyle/>
          <a:p>
            <a:pPr algn="ctr"/>
            <a:r>
              <a:rPr lang="en-IN" dirty="0">
                <a:latin typeface="Bernard MT Condensed" panose="02050806060905020404" pitchFamily="18" charset="0"/>
              </a:rPr>
              <a:t>SUMMARY CONTD…..</a:t>
            </a:r>
          </a:p>
        </p:txBody>
      </p:sp>
      <p:sp>
        <p:nvSpPr>
          <p:cNvPr id="5" name="Slide Number Placeholder 4">
            <a:extLst>
              <a:ext uri="{FF2B5EF4-FFF2-40B4-BE49-F238E27FC236}">
                <a16:creationId xmlns:a16="http://schemas.microsoft.com/office/drawing/2014/main" id="{E9E04B76-80DA-11F5-DB41-32751519B5AC}"/>
              </a:ext>
            </a:extLst>
          </p:cNvPr>
          <p:cNvSpPr>
            <a:spLocks noGrp="1"/>
          </p:cNvSpPr>
          <p:nvPr>
            <p:ph type="sldNum" sz="quarter" idx="12"/>
          </p:nvPr>
        </p:nvSpPr>
        <p:spPr/>
        <p:txBody>
          <a:bodyPr/>
          <a:lstStyle/>
          <a:p>
            <a:fld id="{80967E29-1480-472A-9FC5-C4768A52587C}" type="slidenum">
              <a:rPr lang="en-US" smtClean="0"/>
              <a:t>18</a:t>
            </a:fld>
            <a:endParaRPr lang="en-US" dirty="0"/>
          </a:p>
        </p:txBody>
      </p:sp>
      <p:sp>
        <p:nvSpPr>
          <p:cNvPr id="7" name="TextBox 6">
            <a:extLst>
              <a:ext uri="{FF2B5EF4-FFF2-40B4-BE49-F238E27FC236}">
                <a16:creationId xmlns:a16="http://schemas.microsoft.com/office/drawing/2014/main" id="{2E85F357-E4F6-2D5C-FF9A-7A8BF6598BA5}"/>
              </a:ext>
            </a:extLst>
          </p:cNvPr>
          <p:cNvSpPr txBox="1"/>
          <p:nvPr/>
        </p:nvSpPr>
        <p:spPr>
          <a:xfrm>
            <a:off x="65314" y="966651"/>
            <a:ext cx="12061371" cy="4647426"/>
          </a:xfrm>
          <a:prstGeom prst="rect">
            <a:avLst/>
          </a:prstGeom>
          <a:noFill/>
        </p:spPr>
        <p:txBody>
          <a:bodyPr wrap="square">
            <a:spAutoFit/>
          </a:bodyPr>
          <a:lstStyle/>
          <a:p>
            <a:pPr marL="0" indent="0"/>
            <a:r>
              <a:rPr lang="en-US" sz="3600" b="1" i="1" dirty="0"/>
              <a:t> </a:t>
            </a:r>
            <a:r>
              <a:rPr lang="en-US" sz="2800" b="1" i="1" dirty="0"/>
              <a:t>PAYMENT METHOD x CUSTOMER SEGMENT</a:t>
            </a:r>
          </a:p>
          <a:p>
            <a:pPr marL="171450" indent="-171450">
              <a:buFont typeface="Arial" panose="020B0604020202020204" pitchFamily="34" charset="0"/>
              <a:buChar char="•"/>
            </a:pPr>
            <a:r>
              <a:rPr lang="en-US" sz="1200" dirty="0">
                <a:latin typeface="Cascadia Code" panose="020B0609020000020004" pitchFamily="49" charset="0"/>
                <a:ea typeface="Cascadia Code" panose="020B0609020000020004" pitchFamily="49" charset="0"/>
                <a:cs typeface="Cascadia Code" panose="020B0609020000020004" pitchFamily="49" charset="0"/>
              </a:rPr>
              <a:t>This chart shows the count of purchases for each product category within each customer segment (New, Premium, and Regular). </a:t>
            </a:r>
          </a:p>
          <a:p>
            <a:pPr marL="171450" indent="-171450">
              <a:buFont typeface="Arial" panose="020B0604020202020204" pitchFamily="34" charset="0"/>
              <a:buChar char="•"/>
            </a:pPr>
            <a:r>
              <a:rPr lang="en-US" sz="1200" dirty="0">
                <a:latin typeface="Cascadia Code" panose="020B0609020000020004" pitchFamily="49" charset="0"/>
                <a:ea typeface="Cascadia Code" panose="020B0609020000020004" pitchFamily="49" charset="0"/>
                <a:cs typeface="Cascadia Code" panose="020B0609020000020004" pitchFamily="49" charset="0"/>
              </a:rPr>
              <a:t>We can observe that : The Regular customer segment has the highest number of purchases across all product categories, which is expected as this is likely the largest segment</a:t>
            </a:r>
          </a:p>
          <a:p>
            <a:pPr marL="171450" indent="-171450">
              <a:buFont typeface="Arial" panose="020B0604020202020204" pitchFamily="34" charset="0"/>
              <a:buChar char="•"/>
            </a:pPr>
            <a:r>
              <a:rPr lang="en-US" sz="1200" dirty="0">
                <a:latin typeface="Cascadia Code" panose="020B0609020000020004" pitchFamily="49" charset="0"/>
                <a:ea typeface="Cascadia Code" panose="020B0609020000020004" pitchFamily="49" charset="0"/>
                <a:cs typeface="Cascadia Code" panose="020B0609020000020004" pitchFamily="49" charset="0"/>
              </a:rPr>
              <a:t>.The distribution of purchases across product categories seems to be relatively consistent within each customer segment, although the overall volume differs . Electronics and Grocery categories appear to be the most popular across all segments in terms of the number of purchases</a:t>
            </a:r>
          </a:p>
          <a:p>
            <a:pPr marL="0" indent="0"/>
            <a:r>
              <a:rPr lang="en-US" sz="2800" b="1" i="1" dirty="0"/>
              <a:t>PRODUCT CATEGORY x GENDER</a:t>
            </a:r>
          </a:p>
          <a:p>
            <a:pPr marL="171450" indent="-171450">
              <a:buFont typeface="Arial" panose="020B0604020202020204" pitchFamily="34" charset="0"/>
              <a:buChar char="•"/>
            </a:pPr>
            <a:r>
              <a:rPr lang="en-US" sz="1200" dirty="0">
                <a:latin typeface="Cascadia Code" panose="020B0609020000020004" pitchFamily="49" charset="0"/>
                <a:ea typeface="Cascadia Code" panose="020B0609020000020004" pitchFamily="49" charset="0"/>
                <a:cs typeface="Cascadia Code" panose="020B0609020000020004" pitchFamily="49" charset="0"/>
              </a:rPr>
              <a:t>This chart shows the distribution of product categories purchased by gender. We can see that the distribution of product categories appears to be quite similar between male and female customers. </a:t>
            </a:r>
          </a:p>
          <a:p>
            <a:pPr marL="171450" indent="-171450">
              <a:buFont typeface="Arial" panose="020B0604020202020204" pitchFamily="34" charset="0"/>
              <a:buChar char="•"/>
            </a:pPr>
            <a:r>
              <a:rPr lang="en-US" sz="1200" dirty="0">
                <a:latin typeface="Cascadia Code" panose="020B0609020000020004" pitchFamily="49" charset="0"/>
                <a:ea typeface="Cascadia Code" panose="020B0609020000020004" pitchFamily="49" charset="0"/>
                <a:cs typeface="Cascadia Code" panose="020B0609020000020004" pitchFamily="49" charset="0"/>
              </a:rPr>
              <a:t>Both genders show a similar proportion of purchases across all product categories (Books, Clothing, Electronics, Grocery, and Home Decor). This suggests that, based on this dataset, there are no strong gender-based preferences for specific product categories.</a:t>
            </a:r>
            <a:endParaRPr lang="en-US" sz="1200" b="1" i="1" dirty="0">
              <a:latin typeface="Cascadia Code" panose="020B0609020000020004" pitchFamily="49" charset="0"/>
              <a:ea typeface="Cascadia Code" panose="020B0609020000020004" pitchFamily="49" charset="0"/>
              <a:cs typeface="Cascadia Code" panose="020B0609020000020004" pitchFamily="49" charset="0"/>
            </a:endParaRPr>
          </a:p>
          <a:p>
            <a:pPr marL="0" indent="0"/>
            <a:r>
              <a:rPr lang="en-US" sz="2800" b="1" i="1" dirty="0"/>
              <a:t>FEEDBACK x  PRODUCT BRAND</a:t>
            </a:r>
          </a:p>
          <a:p>
            <a:pPr marL="285750" indent="-285750">
              <a:buFont typeface="Arial" panose="020B0604020202020204" pitchFamily="34" charset="0"/>
              <a:buChar char="•"/>
            </a:pPr>
            <a:r>
              <a:rPr lang="en-US" sz="1200" dirty="0">
                <a:latin typeface="Cascadia Code" panose="020B0609020000020004" pitchFamily="49" charset="0"/>
                <a:ea typeface="Cascadia Code" panose="020B0609020000020004" pitchFamily="49" charset="0"/>
                <a:cs typeface="Cascadia Code" panose="020B0609020000020004" pitchFamily="49" charset="0"/>
              </a:rPr>
              <a:t>This chart shows the distribution of feedback across different product brands. By examining the stacked bars for each brand, we can see the proportion of "Average," "Bad," "Excellent," and "Good" feedback they received. This allows us to:</a:t>
            </a:r>
          </a:p>
          <a:p>
            <a:pPr marL="285750" indent="-285750">
              <a:buFont typeface="Arial" panose="020B0604020202020204" pitchFamily="34" charset="0"/>
              <a:buChar char="•"/>
            </a:pPr>
            <a:r>
              <a:rPr lang="en-US" sz="1200" dirty="0">
                <a:latin typeface="Cascadia Code" panose="020B0609020000020004" pitchFamily="49" charset="0"/>
                <a:ea typeface="Cascadia Code" panose="020B0609020000020004" pitchFamily="49" charset="0"/>
                <a:cs typeface="Cascadia Code" panose="020B0609020000020004" pitchFamily="49" charset="0"/>
              </a:rPr>
              <a:t>Compare the feedback profiles of different brands. Identify brands that consistently receive more positive feedback ("Excellent" and "Good"). Identify brands that have a higher percentage of negative feedback ("Average" and "Bad").</a:t>
            </a:r>
          </a:p>
          <a:p>
            <a:pPr marL="285750" indent="-285750">
              <a:buFont typeface="Arial" panose="020B0604020202020204" pitchFamily="34" charset="0"/>
              <a:buChar char="•"/>
            </a:pPr>
            <a:r>
              <a:rPr lang="en-US" sz="1200" dirty="0">
                <a:latin typeface="Cascadia Code" panose="020B0609020000020004" pitchFamily="49" charset="0"/>
                <a:ea typeface="Cascadia Code" panose="020B0609020000020004" pitchFamily="49" charset="0"/>
                <a:cs typeface="Cascadia Code" panose="020B0609020000020004" pitchFamily="49" charset="0"/>
              </a:rPr>
              <a:t>For example, we can see that for some brands, the green and red portions (Excellent and Good) are larger, indicating more positive sentiment. For other brands, the blue and orange portions (Average and Bad) might be more significant, suggesting areas for improvement</a:t>
            </a:r>
            <a:r>
              <a:rPr lang="en-US" sz="1200" dirty="0"/>
              <a:t>.</a:t>
            </a:r>
            <a:endParaRPr lang="en-IN" sz="1200" dirty="0"/>
          </a:p>
        </p:txBody>
      </p:sp>
    </p:spTree>
    <p:extLst>
      <p:ext uri="{BB962C8B-B14F-4D97-AF65-F5344CB8AC3E}">
        <p14:creationId xmlns:p14="http://schemas.microsoft.com/office/powerpoint/2010/main" val="479444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2402-EF99-1BC8-F5CA-33C753E68FC2}"/>
              </a:ext>
            </a:extLst>
          </p:cNvPr>
          <p:cNvSpPr>
            <a:spLocks noGrp="1"/>
          </p:cNvSpPr>
          <p:nvPr>
            <p:ph type="title"/>
          </p:nvPr>
        </p:nvSpPr>
        <p:spPr>
          <a:xfrm>
            <a:off x="1885185" y="174174"/>
            <a:ext cx="7368881" cy="850294"/>
          </a:xfrm>
        </p:spPr>
        <p:txBody>
          <a:bodyPr/>
          <a:lstStyle/>
          <a:p>
            <a:pPr algn="ctr"/>
            <a:r>
              <a:rPr lang="en-US" dirty="0"/>
              <a:t>Multivariate Analysis</a:t>
            </a:r>
            <a:endParaRPr lang="en-IN" dirty="0"/>
          </a:p>
        </p:txBody>
      </p:sp>
      <p:sp>
        <p:nvSpPr>
          <p:cNvPr id="5" name="Slide Number Placeholder 4">
            <a:extLst>
              <a:ext uri="{FF2B5EF4-FFF2-40B4-BE49-F238E27FC236}">
                <a16:creationId xmlns:a16="http://schemas.microsoft.com/office/drawing/2014/main" id="{A8D890BC-A9D9-ABAC-B342-09A2B5050AB3}"/>
              </a:ext>
            </a:extLst>
          </p:cNvPr>
          <p:cNvSpPr>
            <a:spLocks noGrp="1"/>
          </p:cNvSpPr>
          <p:nvPr>
            <p:ph type="sldNum" sz="quarter" idx="12"/>
          </p:nvPr>
        </p:nvSpPr>
        <p:spPr/>
        <p:txBody>
          <a:bodyPr/>
          <a:lstStyle/>
          <a:p>
            <a:fld id="{5EA792F7-1D9E-4C7E-A103-E8EDFDC2691E}" type="slidenum">
              <a:rPr lang="en-US" smtClean="0"/>
              <a:t>19</a:t>
            </a:fld>
            <a:endParaRPr lang="en-US" dirty="0"/>
          </a:p>
        </p:txBody>
      </p:sp>
      <p:pic>
        <p:nvPicPr>
          <p:cNvPr id="7" name="Picture 4">
            <a:extLst>
              <a:ext uri="{FF2B5EF4-FFF2-40B4-BE49-F238E27FC236}">
                <a16:creationId xmlns:a16="http://schemas.microsoft.com/office/drawing/2014/main" id="{C2251059-CBB0-9420-D774-C15EDEBB6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5266" y="1171045"/>
            <a:ext cx="6036733" cy="27913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5F70E1-3181-630A-2B42-96C91CF17345}"/>
              </a:ext>
            </a:extLst>
          </p:cNvPr>
          <p:cNvSpPr txBox="1"/>
          <p:nvPr/>
        </p:nvSpPr>
        <p:spPr>
          <a:xfrm>
            <a:off x="6066364" y="4098503"/>
            <a:ext cx="6214535" cy="2092881"/>
          </a:xfrm>
          <a:prstGeom prst="rect">
            <a:avLst/>
          </a:prstGeom>
          <a:noFill/>
        </p:spPr>
        <p:txBody>
          <a:bodyPr wrap="square">
            <a:spAutoFit/>
          </a:bodyPr>
          <a:lstStyle/>
          <a:p>
            <a:pPr marL="285750" indent="-285750" algn="l">
              <a:buFont typeface="Arial" panose="020B0604020202020204" pitchFamily="34" charset="0"/>
              <a:buChar char="•"/>
            </a:pPr>
            <a:r>
              <a:rPr lang="en-US" sz="1400" b="0" i="0" dirty="0">
                <a:solidFill>
                  <a:srgbClr val="E3E3E3"/>
                </a:solidFill>
                <a:effectLst/>
                <a:latin typeface="Google Sans Text"/>
              </a:rPr>
              <a:t>This chart illustrates the distribution of shipping methods for different order statuses. We can see that:</a:t>
            </a:r>
          </a:p>
          <a:p>
            <a:pPr marL="285750" indent="-285750" algn="l">
              <a:buFont typeface="Arial" panose="020B0604020202020204" pitchFamily="34" charset="0"/>
              <a:buChar char="•"/>
            </a:pPr>
            <a:r>
              <a:rPr lang="en-US" sz="1400" b="0" i="0" dirty="0">
                <a:solidFill>
                  <a:srgbClr val="E3E3E3"/>
                </a:solidFill>
                <a:effectLst/>
                <a:latin typeface="Google Sans Text"/>
              </a:rPr>
              <a:t>For Delivered orders, "Same-Day" shipping is slightly more frequent than "Express" and "Standard" shipping. This might indicate that customers who choose faster shipping methods are more likely to have their orders delivered successfully.</a:t>
            </a:r>
          </a:p>
          <a:p>
            <a:pPr marL="285750" indent="-285750" algn="l">
              <a:buFont typeface="Arial" panose="020B0604020202020204" pitchFamily="34" charset="0"/>
              <a:buChar char="•"/>
            </a:pPr>
            <a:r>
              <a:rPr lang="en-US" sz="1400" b="0" i="0" dirty="0">
                <a:solidFill>
                  <a:srgbClr val="E3E3E3"/>
                </a:solidFill>
                <a:effectLst/>
                <a:latin typeface="Google Sans Text"/>
              </a:rPr>
              <a:t>For Pending, Processing, and Shipped orders, the distribution of shipping methods appears to be relatively similar, with no single shipping method dominating these statuses</a:t>
            </a:r>
            <a:r>
              <a:rPr lang="en-US" b="0" i="0" dirty="0">
                <a:solidFill>
                  <a:srgbClr val="E3E3E3"/>
                </a:solidFill>
                <a:effectLst/>
                <a:latin typeface="Google Sans Text"/>
              </a:rPr>
              <a:t>.</a:t>
            </a:r>
          </a:p>
        </p:txBody>
      </p:sp>
      <p:sp>
        <p:nvSpPr>
          <p:cNvPr id="11" name="TextBox 10">
            <a:extLst>
              <a:ext uri="{FF2B5EF4-FFF2-40B4-BE49-F238E27FC236}">
                <a16:creationId xmlns:a16="http://schemas.microsoft.com/office/drawing/2014/main" id="{9276FEB7-7A88-886E-7DAF-279C12380A88}"/>
              </a:ext>
            </a:extLst>
          </p:cNvPr>
          <p:cNvSpPr txBox="1"/>
          <p:nvPr/>
        </p:nvSpPr>
        <p:spPr>
          <a:xfrm>
            <a:off x="169333" y="4517403"/>
            <a:ext cx="6151032" cy="2031325"/>
          </a:xfrm>
          <a:prstGeom prst="rect">
            <a:avLst/>
          </a:prstGeom>
          <a:noFill/>
        </p:spPr>
        <p:txBody>
          <a:bodyPr wrap="square">
            <a:spAutoFit/>
          </a:bodyPr>
          <a:lstStyle/>
          <a:p>
            <a:pPr marL="285750" indent="-285750">
              <a:buFont typeface="Arial" panose="020B0604020202020204" pitchFamily="34" charset="0"/>
              <a:buChar char="•"/>
            </a:pPr>
            <a:r>
              <a:rPr lang="en-US" sz="1400" dirty="0"/>
              <a:t>This chart illustrates the count of different payment methods used in each country. We can see that:</a:t>
            </a:r>
          </a:p>
          <a:p>
            <a:pPr marL="285750" indent="-285750">
              <a:buFont typeface="Arial" panose="020B0604020202020204" pitchFamily="34" charset="0"/>
              <a:buChar char="•"/>
            </a:pPr>
            <a:r>
              <a:rPr lang="en-US" sz="1400" dirty="0"/>
              <a:t>The USA has the highest overall number of transactions for each payment method, followed by the UK, Germany, Canada, and Australia.</a:t>
            </a:r>
          </a:p>
          <a:p>
            <a:pPr marL="285750" indent="-285750">
              <a:buFont typeface="Arial" panose="020B0604020202020204" pitchFamily="34" charset="0"/>
              <a:buChar char="•"/>
            </a:pPr>
            <a:r>
              <a:rPr lang="en-US" sz="1400" dirty="0"/>
              <a:t>Within each country, Credit Card appears to be the most frequently used payment method, followed by Cash and Debit Card.</a:t>
            </a:r>
          </a:p>
          <a:p>
            <a:pPr marL="285750" indent="-285750">
              <a:buFont typeface="Arial" panose="020B0604020202020204" pitchFamily="34" charset="0"/>
              <a:buChar char="•"/>
            </a:pPr>
            <a:r>
              <a:rPr lang="en-US" sz="1400" dirty="0"/>
              <a:t>PayPal seems to be the least used payment method across all countries compared to the other options.</a:t>
            </a:r>
          </a:p>
          <a:p>
            <a:pPr marL="285750" indent="-285750">
              <a:buFont typeface="Arial" panose="020B0604020202020204" pitchFamily="34" charset="0"/>
              <a:buChar char="•"/>
            </a:pPr>
            <a:endParaRPr lang="en-IN" sz="1400" dirty="0"/>
          </a:p>
        </p:txBody>
      </p:sp>
      <p:pic>
        <p:nvPicPr>
          <p:cNvPr id="4098" name="Picture 2">
            <a:extLst>
              <a:ext uri="{FF2B5EF4-FFF2-40B4-BE49-F238E27FC236}">
                <a16:creationId xmlns:a16="http://schemas.microsoft.com/office/drawing/2014/main" id="{9812F3D1-AF84-B162-BBB4-E45A284D2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19" y="1171045"/>
            <a:ext cx="5778981" cy="284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8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4198182" cy="1158857"/>
          </a:xfrm>
        </p:spPr>
        <p:txBody>
          <a:bodyPr/>
          <a:lstStyle/>
          <a:p>
            <a:r>
              <a:rPr lang="en-US" dirty="0"/>
              <a:t>Timeline</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2981507792"/>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a:lstStyle/>
          <a:p>
            <a:fld id="{80967E29-1480-472A-9FC5-C4768A52587C}" type="slidenum">
              <a:rPr lang="en-US" smtClean="0"/>
              <a:t>2</a:t>
            </a:fld>
            <a:endParaRPr lang="en-US" dirty="0"/>
          </a:p>
        </p:txBody>
      </p:sp>
    </p:spTree>
    <p:extLst>
      <p:ext uri="{BB962C8B-B14F-4D97-AF65-F5344CB8AC3E}">
        <p14:creationId xmlns:p14="http://schemas.microsoft.com/office/powerpoint/2010/main" val="130319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4826-974D-DC4A-D17E-F8B2BE2F031E}"/>
              </a:ext>
            </a:extLst>
          </p:cNvPr>
          <p:cNvSpPr>
            <a:spLocks noGrp="1"/>
          </p:cNvSpPr>
          <p:nvPr>
            <p:ph type="title"/>
          </p:nvPr>
        </p:nvSpPr>
        <p:spPr>
          <a:xfrm>
            <a:off x="1885186" y="174174"/>
            <a:ext cx="7766814" cy="418493"/>
          </a:xfrm>
        </p:spPr>
        <p:txBody>
          <a:bodyPr>
            <a:normAutofit fontScale="90000"/>
          </a:bodyPr>
          <a:lstStyle/>
          <a:p>
            <a:pPr algn="ctr"/>
            <a:r>
              <a:rPr lang="en-US" dirty="0"/>
              <a:t>Multivariate Analysis</a:t>
            </a:r>
            <a:endParaRPr lang="en-IN" dirty="0"/>
          </a:p>
        </p:txBody>
      </p:sp>
      <p:sp>
        <p:nvSpPr>
          <p:cNvPr id="5" name="Slide Number Placeholder 4">
            <a:extLst>
              <a:ext uri="{FF2B5EF4-FFF2-40B4-BE49-F238E27FC236}">
                <a16:creationId xmlns:a16="http://schemas.microsoft.com/office/drawing/2014/main" id="{EC48E1ED-A8B2-37E0-410F-15457236F07D}"/>
              </a:ext>
            </a:extLst>
          </p:cNvPr>
          <p:cNvSpPr>
            <a:spLocks noGrp="1"/>
          </p:cNvSpPr>
          <p:nvPr>
            <p:ph type="sldNum" sz="quarter" idx="12"/>
          </p:nvPr>
        </p:nvSpPr>
        <p:spPr/>
        <p:txBody>
          <a:bodyPr/>
          <a:lstStyle/>
          <a:p>
            <a:fld id="{5EA792F7-1D9E-4C7E-A103-E8EDFDC2691E}" type="slidenum">
              <a:rPr lang="en-US" smtClean="0"/>
              <a:t>20</a:t>
            </a:fld>
            <a:endParaRPr lang="en-US" dirty="0"/>
          </a:p>
        </p:txBody>
      </p:sp>
      <p:pic>
        <p:nvPicPr>
          <p:cNvPr id="5126" name="Picture 6">
            <a:extLst>
              <a:ext uri="{FF2B5EF4-FFF2-40B4-BE49-F238E27FC236}">
                <a16:creationId xmlns:a16="http://schemas.microsoft.com/office/drawing/2014/main" id="{DAE47536-4CE8-9F5C-53F8-89E669C72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0123"/>
            <a:ext cx="6960423" cy="34459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9BEF07-55FA-821C-A668-45A931F10809}"/>
              </a:ext>
            </a:extLst>
          </p:cNvPr>
          <p:cNvSpPr txBox="1"/>
          <p:nvPr/>
        </p:nvSpPr>
        <p:spPr>
          <a:xfrm>
            <a:off x="6960422" y="1329921"/>
            <a:ext cx="4947326" cy="2516073"/>
          </a:xfrm>
          <a:prstGeom prst="rect">
            <a:avLst/>
          </a:prstGeom>
          <a:noFill/>
        </p:spPr>
        <p:txBody>
          <a:bodyPr wrap="square">
            <a:spAutoFit/>
          </a:bodyPr>
          <a:lstStyle/>
          <a:p>
            <a:pPr marL="171450" indent="-171450" algn="l">
              <a:buFont typeface="Arial" panose="020B0604020202020204" pitchFamily="34" charset="0"/>
              <a:buChar char="•"/>
            </a:pPr>
            <a:r>
              <a:rPr lang="en-US" sz="1050" b="0" i="0" dirty="0">
                <a:solidFill>
                  <a:srgbClr val="E3E3E3"/>
                </a:solidFill>
                <a:effectLst/>
                <a:latin typeface="Google Sans Text"/>
              </a:rPr>
              <a:t>Here are some observations from the plot:</a:t>
            </a:r>
          </a:p>
          <a:p>
            <a:pPr marL="171450" indent="-171450" algn="l">
              <a:buFont typeface="Arial" panose="020B0604020202020204" pitchFamily="34" charset="0"/>
              <a:buChar char="•"/>
            </a:pPr>
            <a:r>
              <a:rPr lang="en-US" sz="1050" b="0" i="0" dirty="0">
                <a:solidFill>
                  <a:srgbClr val="E3E3E3"/>
                </a:solidFill>
                <a:effectLst/>
                <a:latin typeface="Google Sans Text"/>
              </a:rPr>
              <a:t>The median total amount spent (the line within the box) appears to be relatively similar across most age groups for both genders, except for the 61+ age group where the median for females seems lower than for males.</a:t>
            </a:r>
          </a:p>
          <a:p>
            <a:pPr marL="171450" indent="-171450" algn="l">
              <a:buFont typeface="Arial" panose="020B0604020202020204" pitchFamily="34" charset="0"/>
              <a:buChar char="•"/>
            </a:pPr>
            <a:r>
              <a:rPr lang="en-US" sz="1050" b="0" i="0" dirty="0">
                <a:solidFill>
                  <a:srgbClr val="E3E3E3"/>
                </a:solidFill>
                <a:effectLst/>
                <a:latin typeface="Google Sans Text"/>
              </a:rPr>
              <a:t>The spread of spending (the size of the box) also seems somewhat consistent across age groups.</a:t>
            </a:r>
          </a:p>
          <a:p>
            <a:pPr marL="171450" indent="-171450" algn="l">
              <a:buFont typeface="Arial" panose="020B0604020202020204" pitchFamily="34" charset="0"/>
              <a:buChar char="•"/>
            </a:pPr>
            <a:r>
              <a:rPr lang="en-US" sz="1050" b="0" i="0" dirty="0">
                <a:solidFill>
                  <a:srgbClr val="E3E3E3"/>
                </a:solidFill>
                <a:effectLst/>
                <a:latin typeface="Google Sans Text"/>
              </a:rPr>
              <a:t>The whiskers (lines extending from the box) show the range of typical spending within each group.</a:t>
            </a:r>
          </a:p>
          <a:p>
            <a:pPr marL="171450" indent="-171450" algn="l">
              <a:buFont typeface="Arial" panose="020B0604020202020204" pitchFamily="34" charset="0"/>
              <a:buChar char="•"/>
            </a:pPr>
            <a:r>
              <a:rPr lang="en-US" sz="1050" b="0" i="0" dirty="0">
                <a:solidFill>
                  <a:srgbClr val="E3E3E3"/>
                </a:solidFill>
                <a:effectLst/>
                <a:latin typeface="Google Sans Text"/>
              </a:rPr>
              <a:t>There are several outliers (individual points) in all age groups, especially in the higher spending range, indicating some customers spend significantly more than the typical amount for their age and gender group.</a:t>
            </a:r>
          </a:p>
          <a:p>
            <a:pPr marL="171450" indent="-171450" algn="l">
              <a:buFont typeface="Arial" panose="020B0604020202020204" pitchFamily="34" charset="0"/>
              <a:buChar char="•"/>
            </a:pPr>
            <a:r>
              <a:rPr lang="en-US" sz="1050" b="0" i="0" dirty="0">
                <a:solidFill>
                  <a:srgbClr val="E3E3E3"/>
                </a:solidFill>
                <a:effectLst/>
                <a:latin typeface="Google Sans Text"/>
              </a:rPr>
              <a:t>The 61+ age group for females shows a tighter distribution of spending with fewer high-value outliers compared to other groups.</a:t>
            </a:r>
          </a:p>
          <a:p>
            <a:pPr marL="171450" indent="-171450" algn="l">
              <a:buFont typeface="Arial" panose="020B0604020202020204" pitchFamily="34" charset="0"/>
              <a:buChar char="•"/>
            </a:pPr>
            <a:r>
              <a:rPr lang="en-US" sz="1050" b="0" i="0" dirty="0">
                <a:solidFill>
                  <a:srgbClr val="E3E3E3"/>
                </a:solidFill>
                <a:effectLst/>
                <a:latin typeface="Google Sans Text"/>
              </a:rPr>
              <a:t>This visualization helps to understand the spending patterns within different age and gender segments and identify where the high-value transactions are occurring.</a:t>
            </a:r>
          </a:p>
        </p:txBody>
      </p:sp>
      <p:pic>
        <p:nvPicPr>
          <p:cNvPr id="5128" name="Picture 8">
            <a:extLst>
              <a:ext uri="{FF2B5EF4-FFF2-40B4-BE49-F238E27FC236}">
                <a16:creationId xmlns:a16="http://schemas.microsoft.com/office/drawing/2014/main" id="{DBA3F4BE-35D6-E0D2-CE72-BA147BAAC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577" y="3845994"/>
            <a:ext cx="6960423" cy="29466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1FCC7A7-3A70-F59E-1526-E5953DA42DF0}"/>
              </a:ext>
            </a:extLst>
          </p:cNvPr>
          <p:cNvSpPr txBox="1"/>
          <p:nvPr/>
        </p:nvSpPr>
        <p:spPr>
          <a:xfrm>
            <a:off x="618067" y="4516672"/>
            <a:ext cx="4445000" cy="1477328"/>
          </a:xfrm>
          <a:prstGeom prst="rect">
            <a:avLst/>
          </a:prstGeom>
          <a:noFill/>
        </p:spPr>
        <p:txBody>
          <a:bodyPr wrap="square">
            <a:spAutoFit/>
          </a:bodyPr>
          <a:lstStyle/>
          <a:p>
            <a:pPr algn="l">
              <a:buNone/>
            </a:pPr>
            <a:r>
              <a:rPr lang="en-US" sz="1000" b="0" i="0" dirty="0">
                <a:solidFill>
                  <a:srgbClr val="E3E3E3"/>
                </a:solidFill>
                <a:effectLst/>
                <a:latin typeface="Google Sans Text"/>
              </a:rPr>
              <a:t>The average amount spent fluctuates across different age groups for both genders.</a:t>
            </a:r>
          </a:p>
          <a:p>
            <a:pPr algn="l">
              <a:buNone/>
            </a:pPr>
            <a:r>
              <a:rPr lang="en-US" sz="1000" b="0" i="0" dirty="0">
                <a:solidFill>
                  <a:srgbClr val="E3E3E3"/>
                </a:solidFill>
                <a:effectLst/>
                <a:latin typeface="Google Sans Text"/>
              </a:rPr>
              <a:t>There doesn't appear to be a clear linear trend of increasing or decreasing spending with age for either gender.</a:t>
            </a:r>
          </a:p>
          <a:p>
            <a:pPr algn="l">
              <a:buNone/>
            </a:pPr>
            <a:r>
              <a:rPr lang="en-US" sz="1000" b="0" i="0" dirty="0">
                <a:solidFill>
                  <a:srgbClr val="E3E3E3"/>
                </a:solidFill>
                <a:effectLst/>
                <a:latin typeface="Google Sans Text"/>
              </a:rPr>
              <a:t>In some age ranges, there are noticeable differences in average spending between males and females, while in others, the averages are quite similar.</a:t>
            </a:r>
          </a:p>
          <a:p>
            <a:pPr algn="l">
              <a:buNone/>
            </a:pPr>
            <a:r>
              <a:rPr lang="en-US" sz="1000" b="0" i="0" dirty="0">
                <a:solidFill>
                  <a:srgbClr val="E3E3E3"/>
                </a:solidFill>
                <a:effectLst/>
                <a:latin typeface="Google Sans Text"/>
              </a:rPr>
              <a:t>There are some spikes and dips in the average spending lines, suggesting that certain age groups within each gender might have significantly higher or lower average spending.</a:t>
            </a:r>
          </a:p>
        </p:txBody>
      </p:sp>
    </p:spTree>
    <p:extLst>
      <p:ext uri="{BB962C8B-B14F-4D97-AF65-F5344CB8AC3E}">
        <p14:creationId xmlns:p14="http://schemas.microsoft.com/office/powerpoint/2010/main" val="939974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E682-95E4-07A3-459F-4AF820CF869E}"/>
              </a:ext>
            </a:extLst>
          </p:cNvPr>
          <p:cNvSpPr>
            <a:spLocks noGrp="1"/>
          </p:cNvSpPr>
          <p:nvPr>
            <p:ph type="title"/>
          </p:nvPr>
        </p:nvSpPr>
        <p:spPr>
          <a:xfrm>
            <a:off x="1885186" y="59267"/>
            <a:ext cx="8122414" cy="365125"/>
          </a:xfrm>
        </p:spPr>
        <p:txBody>
          <a:bodyPr>
            <a:noAutofit/>
          </a:bodyPr>
          <a:lstStyle/>
          <a:p>
            <a:pPr algn="ctr"/>
            <a:r>
              <a:rPr lang="en-US" sz="2400" dirty="0"/>
              <a:t>Multivariate Analysis</a:t>
            </a:r>
            <a:endParaRPr lang="en-IN" sz="2400" dirty="0"/>
          </a:p>
        </p:txBody>
      </p:sp>
      <p:sp>
        <p:nvSpPr>
          <p:cNvPr id="5" name="Slide Number Placeholder 4">
            <a:extLst>
              <a:ext uri="{FF2B5EF4-FFF2-40B4-BE49-F238E27FC236}">
                <a16:creationId xmlns:a16="http://schemas.microsoft.com/office/drawing/2014/main" id="{4BC2FDE2-7C44-211A-5E1E-9E8495C4EE95}"/>
              </a:ext>
            </a:extLst>
          </p:cNvPr>
          <p:cNvSpPr>
            <a:spLocks noGrp="1"/>
          </p:cNvSpPr>
          <p:nvPr>
            <p:ph type="sldNum" sz="quarter" idx="12"/>
          </p:nvPr>
        </p:nvSpPr>
        <p:spPr/>
        <p:txBody>
          <a:bodyPr/>
          <a:lstStyle/>
          <a:p>
            <a:fld id="{5EA792F7-1D9E-4C7E-A103-E8EDFDC2691E}" type="slidenum">
              <a:rPr lang="en-US" smtClean="0"/>
              <a:t>21</a:t>
            </a:fld>
            <a:endParaRPr lang="en-US" dirty="0"/>
          </a:p>
        </p:txBody>
      </p:sp>
      <p:pic>
        <p:nvPicPr>
          <p:cNvPr id="6148" name="Picture 4">
            <a:extLst>
              <a:ext uri="{FF2B5EF4-FFF2-40B4-BE49-F238E27FC236}">
                <a16:creationId xmlns:a16="http://schemas.microsoft.com/office/drawing/2014/main" id="{B524CA5A-73FC-2BDF-4398-2CE6A2826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1" y="3770845"/>
            <a:ext cx="6824132" cy="299508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7B3B0EF-5212-FCA3-E2FA-0E2EE0045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1" y="424392"/>
            <a:ext cx="6722532" cy="32624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0519C6-CA2E-DAF1-986F-43850B11471A}"/>
              </a:ext>
            </a:extLst>
          </p:cNvPr>
          <p:cNvSpPr txBox="1"/>
          <p:nvPr/>
        </p:nvSpPr>
        <p:spPr>
          <a:xfrm>
            <a:off x="6951133" y="1576810"/>
            <a:ext cx="5181598" cy="1569660"/>
          </a:xfrm>
          <a:prstGeom prst="rect">
            <a:avLst/>
          </a:prstGeom>
          <a:noFill/>
        </p:spPr>
        <p:txBody>
          <a:bodyPr wrap="square">
            <a:spAutoFit/>
          </a:bodyPr>
          <a:lstStyle/>
          <a:p>
            <a:pPr algn="l"/>
            <a:r>
              <a:rPr lang="en-US" sz="1600" dirty="0">
                <a:solidFill>
                  <a:srgbClr val="E3E3E3"/>
                </a:solidFill>
                <a:latin typeface="Google Sans Text"/>
              </a:rPr>
              <a:t>&gt; </a:t>
            </a:r>
            <a:r>
              <a:rPr lang="en-US" sz="1600" b="0" i="0" dirty="0">
                <a:solidFill>
                  <a:srgbClr val="E3E3E3"/>
                </a:solidFill>
                <a:effectLst/>
                <a:latin typeface="Google Sans Text"/>
              </a:rPr>
              <a:t>Based on the bar plot, the top 5 states with the highest average amount spent per customer are:</a:t>
            </a:r>
          </a:p>
          <a:p>
            <a:pPr algn="l"/>
            <a:r>
              <a:rPr lang="en-US" sz="1600" b="0" i="0" dirty="0">
                <a:solidFill>
                  <a:srgbClr val="E3E3E3"/>
                </a:solidFill>
                <a:effectLst/>
                <a:latin typeface="Google Sans Text"/>
              </a:rPr>
              <a:t>Alaska North Carolina Texas Montana North Dakota Alaska stands out with a significantly higher average amount spent compared to the other states in the top 5. The other four states have relatively similar average spending amounts.</a:t>
            </a:r>
          </a:p>
        </p:txBody>
      </p:sp>
      <p:sp>
        <p:nvSpPr>
          <p:cNvPr id="10" name="TextBox 9">
            <a:extLst>
              <a:ext uri="{FF2B5EF4-FFF2-40B4-BE49-F238E27FC236}">
                <a16:creationId xmlns:a16="http://schemas.microsoft.com/office/drawing/2014/main" id="{C2711DB4-8750-87E9-68ED-25505974FD51}"/>
              </a:ext>
            </a:extLst>
          </p:cNvPr>
          <p:cNvSpPr txBox="1"/>
          <p:nvPr/>
        </p:nvSpPr>
        <p:spPr>
          <a:xfrm>
            <a:off x="7679267" y="4038023"/>
            <a:ext cx="3674533" cy="1846659"/>
          </a:xfrm>
          <a:prstGeom prst="rect">
            <a:avLst/>
          </a:prstGeom>
          <a:noFill/>
        </p:spPr>
        <p:txBody>
          <a:bodyPr wrap="square">
            <a:spAutoFit/>
          </a:bodyPr>
          <a:lstStyle/>
          <a:p>
            <a:pPr algn="l">
              <a:buNone/>
            </a:pPr>
            <a:r>
              <a:rPr lang="en-US" b="0" i="0" dirty="0">
                <a:solidFill>
                  <a:srgbClr val="E3E3E3"/>
                </a:solidFill>
                <a:effectLst/>
                <a:latin typeface="Google Sans Text"/>
              </a:rPr>
              <a:t>&gt; </a:t>
            </a:r>
            <a:r>
              <a:rPr lang="en-US" sz="1600" b="0" i="0" dirty="0">
                <a:solidFill>
                  <a:srgbClr val="E3E3E3"/>
                </a:solidFill>
                <a:effectLst/>
                <a:latin typeface="Google Sans Text"/>
              </a:rPr>
              <a:t>Links between customer feedback and order completion/delivery status.</a:t>
            </a:r>
          </a:p>
          <a:p>
            <a:pPr algn="l">
              <a:buNone/>
            </a:pPr>
            <a:r>
              <a:rPr lang="en-US" sz="1600" b="0" i="0" dirty="0">
                <a:solidFill>
                  <a:srgbClr val="E3E3E3"/>
                </a:solidFill>
                <a:effectLst/>
                <a:latin typeface="Google Sans Text"/>
              </a:rPr>
              <a:t>Example expectations:</a:t>
            </a:r>
          </a:p>
          <a:p>
            <a:pPr algn="l">
              <a:buNone/>
            </a:pPr>
            <a:r>
              <a:rPr lang="en-US" sz="1600" b="0" i="0" dirty="0">
                <a:solidFill>
                  <a:srgbClr val="E3E3E3"/>
                </a:solidFill>
                <a:effectLst/>
                <a:latin typeface="Google Sans Text"/>
              </a:rPr>
              <a:t>Shipped/Delivered → More Excellent/Good feedback.</a:t>
            </a:r>
          </a:p>
          <a:p>
            <a:pPr algn="l">
              <a:buNone/>
            </a:pPr>
            <a:r>
              <a:rPr lang="en-US" sz="1600" b="0" i="0" dirty="0">
                <a:solidFill>
                  <a:srgbClr val="E3E3E3"/>
                </a:solidFill>
                <a:effectLst/>
                <a:latin typeface="Google Sans Text"/>
              </a:rPr>
              <a:t>Processing/Delayed/Cancelled → More Average/Bad feedback.</a:t>
            </a:r>
          </a:p>
        </p:txBody>
      </p:sp>
    </p:spTree>
    <p:extLst>
      <p:ext uri="{BB962C8B-B14F-4D97-AF65-F5344CB8AC3E}">
        <p14:creationId xmlns:p14="http://schemas.microsoft.com/office/powerpoint/2010/main" val="3575411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399052"/>
            <a:ext cx="10515600" cy="649380"/>
          </a:xfrm>
        </p:spPr>
        <p:txBody>
          <a:bodyPr>
            <a:normAutofit/>
          </a:bodyPr>
          <a:lstStyle/>
          <a:p>
            <a:pPr algn="ctr"/>
            <a:r>
              <a:rPr lang="en-US" sz="2800" dirty="0">
                <a:latin typeface="Arial Black" pitchFamily="34" charset="0"/>
              </a:rPr>
              <a:t>Time Series Analysis</a:t>
            </a:r>
          </a:p>
        </p:txBody>
      </p:sp>
      <p:sp>
        <p:nvSpPr>
          <p:cNvPr id="3" name="Date Placeholder 2"/>
          <p:cNvSpPr>
            <a:spLocks noGrp="1"/>
          </p:cNvSpPr>
          <p:nvPr>
            <p:ph type="dt" sz="half" idx="10"/>
          </p:nvPr>
        </p:nvSpPr>
        <p:spPr>
          <a:xfrm flipH="1">
            <a:off x="1014547" y="5421083"/>
            <a:ext cx="45719" cy="385989"/>
          </a:xfrm>
        </p:spPr>
        <p:txBody>
          <a:bodyPr/>
          <a:lstStyle/>
          <a:p>
            <a:endParaRPr lang="en-US" dirty="0"/>
          </a:p>
        </p:txBody>
      </p:sp>
      <p:sp>
        <p:nvSpPr>
          <p:cNvPr id="4" name="Footer Placeholder 3"/>
          <p:cNvSpPr>
            <a:spLocks noGrp="1"/>
          </p:cNvSpPr>
          <p:nvPr>
            <p:ph type="ftr" sz="quarter" idx="11"/>
          </p:nvPr>
        </p:nvSpPr>
        <p:spPr>
          <a:xfrm>
            <a:off x="3200400" y="7205435"/>
            <a:ext cx="54429" cy="365125"/>
          </a:xfrm>
        </p:spPr>
        <p:txBody>
          <a:bodyPr/>
          <a:lstStyle/>
          <a:p>
            <a:endParaRPr lang="en-US" dirty="0"/>
          </a:p>
        </p:txBody>
      </p:sp>
      <p:sp>
        <p:nvSpPr>
          <p:cNvPr id="5" name="Slide Number Placeholder 4"/>
          <p:cNvSpPr>
            <a:spLocks noGrp="1"/>
          </p:cNvSpPr>
          <p:nvPr>
            <p:ph type="sldNum" sz="quarter" idx="12"/>
          </p:nvPr>
        </p:nvSpPr>
        <p:spPr/>
        <p:txBody>
          <a:bodyPr/>
          <a:lstStyle/>
          <a:p>
            <a:fld id="{80967E29-1480-472A-9FC5-C4768A52587C}" type="slidenum">
              <a:rPr lang="en-US" smtClean="0"/>
              <a:t>22</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4" y="1048432"/>
            <a:ext cx="5682343" cy="3022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003" y="3263537"/>
            <a:ext cx="5956283" cy="33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193971" y="1705764"/>
            <a:ext cx="5780315" cy="1200329"/>
          </a:xfrm>
          <a:prstGeom prst="rect">
            <a:avLst/>
          </a:prstGeom>
        </p:spPr>
        <p:txBody>
          <a:bodyPr wrap="square">
            <a:spAutoFit/>
          </a:bodyPr>
          <a:lstStyle/>
          <a:p>
            <a:r>
              <a:rPr lang="en-US" sz="1200" dirty="0">
                <a:latin typeface="Berlin Sans FB Demi" panose="020E0802020502020306" pitchFamily="34" charset="0"/>
              </a:rPr>
              <a:t>The total sales amount over time shows a generally consistent range of values, with no strong upward or downward trend within the plotted </a:t>
            </a:r>
            <a:r>
              <a:rPr lang="en-US" sz="1200" dirty="0" err="1">
                <a:latin typeface="Berlin Sans FB Demi" panose="020E0802020502020306" pitchFamily="34" charset="0"/>
              </a:rPr>
              <a:t>period.There</a:t>
            </a:r>
            <a:r>
              <a:rPr lang="en-US" sz="1200" dirty="0">
                <a:latin typeface="Berlin Sans FB Demi" panose="020E0802020502020306" pitchFamily="34" charset="0"/>
              </a:rPr>
              <a:t> are noticeable fluctuations and spikes in the sales data, suggesting potential daily or weekly patterns or events that influence sales </a:t>
            </a:r>
            <a:r>
              <a:rPr lang="en-US" sz="1200" dirty="0" err="1">
                <a:latin typeface="Berlin Sans FB Demi" panose="020E0802020502020306" pitchFamily="34" charset="0"/>
              </a:rPr>
              <a:t>volume.Identifying</a:t>
            </a:r>
            <a:r>
              <a:rPr lang="en-US" sz="1200" dirty="0">
                <a:latin typeface="Berlin Sans FB Demi" panose="020E0802020502020306" pitchFamily="34" charset="0"/>
              </a:rPr>
              <a:t> the specific dates of the peaks and valleys could help understand the underlying reasons for these variations, such as promotions, holidays, or other external factors.</a:t>
            </a:r>
          </a:p>
        </p:txBody>
      </p:sp>
      <p:sp>
        <p:nvSpPr>
          <p:cNvPr id="7" name="Rectangle 6"/>
          <p:cNvSpPr/>
          <p:nvPr/>
        </p:nvSpPr>
        <p:spPr>
          <a:xfrm>
            <a:off x="141515" y="4359254"/>
            <a:ext cx="5965370" cy="1754326"/>
          </a:xfrm>
          <a:prstGeom prst="rect">
            <a:avLst/>
          </a:prstGeom>
        </p:spPr>
        <p:txBody>
          <a:bodyPr wrap="square">
            <a:spAutoFit/>
          </a:bodyPr>
          <a:lstStyle/>
          <a:p>
            <a:r>
              <a:rPr lang="en-US" sz="1200" dirty="0">
                <a:latin typeface="Berlin Sans FB Demi" panose="020E0802020502020306" pitchFamily="34" charset="0"/>
              </a:rPr>
              <a:t>The mean and median lines generally follow similar patterns of fluctuations, indicating that the distribution of total sales amount is somewhat symmetrical most of the </a:t>
            </a:r>
            <a:r>
              <a:rPr lang="en-US" sz="1200" dirty="0" err="1">
                <a:latin typeface="Berlin Sans FB Demi" panose="020E0802020502020306" pitchFamily="34" charset="0"/>
              </a:rPr>
              <a:t>time.The</a:t>
            </a:r>
            <a:r>
              <a:rPr lang="en-US" sz="1200" dirty="0">
                <a:latin typeface="Berlin Sans FB Demi" panose="020E0802020502020306" pitchFamily="34" charset="0"/>
              </a:rPr>
              <a:t> mode line is consistently much lower than the mean and median. This suggests that the most frequent total sales amount is relatively low compared to the average and middle values. This could be due to a large number of smaller </a:t>
            </a:r>
            <a:r>
              <a:rPr lang="en-US" sz="1200" dirty="0" err="1">
                <a:latin typeface="Berlin Sans FB Demi" panose="020E0802020502020306" pitchFamily="34" charset="0"/>
              </a:rPr>
              <a:t>transactions.The</a:t>
            </a:r>
            <a:r>
              <a:rPr lang="en-US" sz="1200" dirty="0">
                <a:latin typeface="Berlin Sans FB Demi" panose="020E0802020502020306" pitchFamily="34" charset="0"/>
              </a:rPr>
              <a:t> gaps between the mean and median lines, and the large gap between the mode and both the mean/median, highlight that the distribution of total sales amount is likely skewed, with a tail towards higher values (as also suggested by the outliers in '</a:t>
            </a:r>
            <a:r>
              <a:rPr lang="en-US" sz="1200" dirty="0" err="1">
                <a:latin typeface="Berlin Sans FB Demi" panose="020E0802020502020306" pitchFamily="34" charset="0"/>
              </a:rPr>
              <a:t>Total_Amount</a:t>
            </a:r>
            <a:r>
              <a:rPr lang="en-US" sz="1200" dirty="0">
                <a:latin typeface="Berlin Sans FB Demi" panose="020E0802020502020306" pitchFamily="34" charset="0"/>
              </a:rPr>
              <a:t>' we found earlier).</a:t>
            </a:r>
          </a:p>
        </p:txBody>
      </p:sp>
      <p:sp>
        <p:nvSpPr>
          <p:cNvPr id="10" name="Arrow: Right 9">
            <a:extLst>
              <a:ext uri="{FF2B5EF4-FFF2-40B4-BE49-F238E27FC236}">
                <a16:creationId xmlns:a16="http://schemas.microsoft.com/office/drawing/2014/main" id="{0E554D22-3F64-C2B1-0402-D68FB1782FBA}"/>
              </a:ext>
            </a:extLst>
          </p:cNvPr>
          <p:cNvSpPr/>
          <p:nvPr/>
        </p:nvSpPr>
        <p:spPr>
          <a:xfrm>
            <a:off x="5826034" y="2235285"/>
            <a:ext cx="367937" cy="3245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14F033AD-0635-CE3E-CF6A-FDE373D149E6}"/>
              </a:ext>
            </a:extLst>
          </p:cNvPr>
          <p:cNvSpPr/>
          <p:nvPr/>
        </p:nvSpPr>
        <p:spPr>
          <a:xfrm rot="10950862" flipV="1">
            <a:off x="5532619" y="5177251"/>
            <a:ext cx="474208" cy="2546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0600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067" y="145596"/>
            <a:ext cx="9558866" cy="592541"/>
          </a:xfrm>
        </p:spPr>
        <p:txBody>
          <a:bodyPr>
            <a:normAutofit/>
          </a:bodyPr>
          <a:lstStyle/>
          <a:p>
            <a:pPr algn="ctr"/>
            <a:r>
              <a:rPr lang="en-US" sz="2800" dirty="0">
                <a:latin typeface="Arial Black" pitchFamily="34" charset="0"/>
              </a:rPr>
              <a:t>Time Series Analysis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95" y="738137"/>
            <a:ext cx="5997005" cy="247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175" y="2114747"/>
            <a:ext cx="5879649" cy="236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225605" y="1002779"/>
            <a:ext cx="5867400" cy="900246"/>
          </a:xfrm>
          <a:prstGeom prst="rect">
            <a:avLst/>
          </a:prstGeom>
        </p:spPr>
        <p:txBody>
          <a:bodyPr wrap="square">
            <a:spAutoFit/>
          </a:bodyPr>
          <a:lstStyle/>
          <a:p>
            <a:r>
              <a:rPr lang="en-US" sz="1050" dirty="0">
                <a:latin typeface="Berlin Sans FB Demi" panose="020E0802020502020306" pitchFamily="34" charset="0"/>
              </a:rPr>
              <a:t>The plot shows fluctuations in monthly total sales amount throughout the observed </a:t>
            </a:r>
            <a:r>
              <a:rPr lang="en-US" sz="1050" dirty="0" err="1">
                <a:latin typeface="Berlin Sans FB Demi" panose="020E0802020502020306" pitchFamily="34" charset="0"/>
              </a:rPr>
              <a:t>period.There</a:t>
            </a:r>
            <a:r>
              <a:rPr lang="en-US" sz="1050" dirty="0">
                <a:latin typeface="Berlin Sans FB Demi" panose="020E0802020502020306" pitchFamily="34" charset="0"/>
              </a:rPr>
              <a:t> is a noticeable peak in sales around May 2023, followed by a dip in June and July 2023.Sales seem to pick up again towards the end of 2023, with another peak around December 2023 or January 2024, which could be influenced by holiday </a:t>
            </a:r>
            <a:r>
              <a:rPr lang="en-US" sz="1050" dirty="0" err="1">
                <a:latin typeface="Berlin Sans FB Demi" panose="020E0802020502020306" pitchFamily="34" charset="0"/>
              </a:rPr>
              <a:t>seasons.There</a:t>
            </a:r>
            <a:r>
              <a:rPr lang="en-US" sz="1050" dirty="0">
                <a:latin typeface="Berlin Sans FB Demi" panose="020E0802020502020306" pitchFamily="34" charset="0"/>
              </a:rPr>
              <a:t> is a decrease in sales in February 2024 compared to the previous months.</a:t>
            </a:r>
          </a:p>
        </p:txBody>
      </p:sp>
      <p:sp>
        <p:nvSpPr>
          <p:cNvPr id="7" name="Rectangle 6"/>
          <p:cNvSpPr/>
          <p:nvPr/>
        </p:nvSpPr>
        <p:spPr>
          <a:xfrm>
            <a:off x="765578" y="3341280"/>
            <a:ext cx="4663837" cy="461665"/>
          </a:xfrm>
          <a:prstGeom prst="rect">
            <a:avLst/>
          </a:prstGeom>
        </p:spPr>
        <p:txBody>
          <a:bodyPr wrap="square">
            <a:spAutoFit/>
          </a:bodyPr>
          <a:lstStyle/>
          <a:p>
            <a:r>
              <a:rPr lang="en-US" sz="1200" dirty="0">
                <a:latin typeface="Berlin Sans FB Demi" panose="020E0802020502020306" pitchFamily="34" charset="0"/>
              </a:rPr>
              <a:t>The weekly sales trend shows a consistent pattern of high and low sales within each week, indicating a strong weekly seasonality.</a:t>
            </a:r>
          </a:p>
        </p:txBody>
      </p:sp>
      <p:pic>
        <p:nvPicPr>
          <p:cNvPr id="8" name="Picture 2">
            <a:extLst>
              <a:ext uri="{FF2B5EF4-FFF2-40B4-BE49-F238E27FC236}">
                <a16:creationId xmlns:a16="http://schemas.microsoft.com/office/drawing/2014/main" id="{C7BF7FFE-8955-9F68-DBFF-76EA4D078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34" y="4127055"/>
            <a:ext cx="6009254" cy="2689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22A8FB9A-B5F3-91A4-A180-9E01EA9FB032}"/>
              </a:ext>
            </a:extLst>
          </p:cNvPr>
          <p:cNvSpPr txBox="1"/>
          <p:nvPr/>
        </p:nvSpPr>
        <p:spPr>
          <a:xfrm>
            <a:off x="6204175" y="4941126"/>
            <a:ext cx="6009255" cy="900246"/>
          </a:xfrm>
          <a:prstGeom prst="rect">
            <a:avLst/>
          </a:prstGeom>
          <a:noFill/>
        </p:spPr>
        <p:txBody>
          <a:bodyPr wrap="square">
            <a:spAutoFit/>
          </a:bodyPr>
          <a:lstStyle/>
          <a:p>
            <a:r>
              <a:rPr lang="en-US" sz="1050" b="0" dirty="0">
                <a:latin typeface="Berlin Sans FB Demi" panose="020E0802020502020306" pitchFamily="34" charset="0"/>
              </a:rPr>
              <a:t>Total Sales Amount Over Time by Customer Segment: The "Regular" customer segment consistently generates the highest total sales amount over time, followed by the "New" customer segment. The "Premium" customer segment has significantly lower total sales compared to the other two segments.  This suggests that the "Regular" segment is the most valuable in terms of overall revenue.</a:t>
            </a:r>
            <a:endParaRPr lang="en-IN" sz="1050" dirty="0">
              <a:latin typeface="Berlin Sans FB Demi" panose="020E0802020502020306" pitchFamily="34" charset="0"/>
            </a:endParaRPr>
          </a:p>
        </p:txBody>
      </p:sp>
      <p:sp>
        <p:nvSpPr>
          <p:cNvPr id="11" name="Arrow: Right 10">
            <a:extLst>
              <a:ext uri="{FF2B5EF4-FFF2-40B4-BE49-F238E27FC236}">
                <a16:creationId xmlns:a16="http://schemas.microsoft.com/office/drawing/2014/main" id="{357D6A5E-9D21-7678-C14B-AFD67898457A}"/>
              </a:ext>
            </a:extLst>
          </p:cNvPr>
          <p:cNvSpPr/>
          <p:nvPr/>
        </p:nvSpPr>
        <p:spPr>
          <a:xfrm>
            <a:off x="5817326" y="1436914"/>
            <a:ext cx="505097" cy="3831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54AB4556-613C-7693-EFD1-8FBA926897CA}"/>
              </a:ext>
            </a:extLst>
          </p:cNvPr>
          <p:cNvSpPr/>
          <p:nvPr/>
        </p:nvSpPr>
        <p:spPr>
          <a:xfrm rot="10800000">
            <a:off x="5483502" y="3352800"/>
            <a:ext cx="696686" cy="3831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3BFC3865-3691-2FA8-33CD-8FAC637C3A0F}"/>
              </a:ext>
            </a:extLst>
          </p:cNvPr>
          <p:cNvSpPr/>
          <p:nvPr/>
        </p:nvSpPr>
        <p:spPr>
          <a:xfrm>
            <a:off x="5747657" y="5303753"/>
            <a:ext cx="402431" cy="3365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77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17" y="136526"/>
            <a:ext cx="11467116" cy="540313"/>
          </a:xfrm>
        </p:spPr>
        <p:txBody>
          <a:bodyPr>
            <a:normAutofit/>
          </a:bodyPr>
          <a:lstStyle/>
          <a:p>
            <a:pPr algn="ctr"/>
            <a:r>
              <a:rPr lang="en-US" sz="2800" dirty="0">
                <a:latin typeface="Arial Black" pitchFamily="34" charset="0"/>
              </a:rPr>
              <a:t>Time Series Analysis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943" y="2306966"/>
            <a:ext cx="5793240" cy="252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17" y="644066"/>
            <a:ext cx="6049407" cy="2525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79567" y="3307899"/>
            <a:ext cx="5540827" cy="415498"/>
          </a:xfrm>
          <a:prstGeom prst="rect">
            <a:avLst/>
          </a:prstGeom>
        </p:spPr>
        <p:txBody>
          <a:bodyPr wrap="square">
            <a:spAutoFit/>
          </a:bodyPr>
          <a:lstStyle/>
          <a:p>
            <a:r>
              <a:rPr lang="en-US" sz="1050" dirty="0">
                <a:latin typeface="Arial Black" pitchFamily="34" charset="0"/>
              </a:rPr>
              <a:t>Monthly sales for all product categories fluctuate together, suggesting overall market trends or seasonality affect all categories similarly.</a:t>
            </a:r>
          </a:p>
        </p:txBody>
      </p:sp>
      <p:sp>
        <p:nvSpPr>
          <p:cNvPr id="7" name="Rectangle 6"/>
          <p:cNvSpPr/>
          <p:nvPr/>
        </p:nvSpPr>
        <p:spPr>
          <a:xfrm>
            <a:off x="6291943" y="1138361"/>
            <a:ext cx="4861301" cy="784830"/>
          </a:xfrm>
          <a:prstGeom prst="rect">
            <a:avLst/>
          </a:prstGeom>
        </p:spPr>
        <p:txBody>
          <a:bodyPr wrap="square">
            <a:spAutoFit/>
          </a:bodyPr>
          <a:lstStyle/>
          <a:p>
            <a:r>
              <a:rPr lang="en-US" sz="900" dirty="0">
                <a:latin typeface="Arial Black" pitchFamily="34" charset="0"/>
              </a:rPr>
              <a:t>Above 0 line → sales grew compared to the previous </a:t>
            </a:r>
            <a:r>
              <a:rPr lang="en-US" sz="900" dirty="0" err="1">
                <a:latin typeface="Arial Black" pitchFamily="34" charset="0"/>
              </a:rPr>
              <a:t>month.Below</a:t>
            </a:r>
            <a:r>
              <a:rPr lang="en-US" sz="900" dirty="0">
                <a:latin typeface="Arial Black" pitchFamily="34" charset="0"/>
              </a:rPr>
              <a:t> 0 line → sales </a:t>
            </a:r>
            <a:r>
              <a:rPr lang="en-US" sz="900" dirty="0" err="1">
                <a:latin typeface="Arial Black" pitchFamily="34" charset="0"/>
              </a:rPr>
              <a:t>dropped.Sharp</a:t>
            </a:r>
            <a:r>
              <a:rPr lang="en-US" sz="900" dirty="0">
                <a:latin typeface="Arial Black" pitchFamily="34" charset="0"/>
              </a:rPr>
              <a:t> spikes → promotions, discounts, or special campaigns likely boosted </a:t>
            </a:r>
            <a:r>
              <a:rPr lang="en-US" sz="900" dirty="0" err="1">
                <a:latin typeface="Arial Black" pitchFamily="34" charset="0"/>
              </a:rPr>
              <a:t>sales.Sharp</a:t>
            </a:r>
            <a:r>
              <a:rPr lang="en-US" sz="900" dirty="0">
                <a:latin typeface="Arial Black" pitchFamily="34" charset="0"/>
              </a:rPr>
              <a:t> dips → off-season demand or operational issues. This plot helps you spot short-term momentum and identify months that underperformed</a:t>
            </a:r>
          </a:p>
        </p:txBody>
      </p:sp>
      <p:pic>
        <p:nvPicPr>
          <p:cNvPr id="8" name="Picture 3">
            <a:extLst>
              <a:ext uri="{FF2B5EF4-FFF2-40B4-BE49-F238E27FC236}">
                <a16:creationId xmlns:a16="http://schemas.microsoft.com/office/drawing/2014/main" id="{33679CCE-F58C-7AE3-ECAB-3B2D7224B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17" y="4195998"/>
            <a:ext cx="5891211" cy="252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01DD4051-9036-47D7-0B66-B304617D9AE5}"/>
              </a:ext>
            </a:extLst>
          </p:cNvPr>
          <p:cNvSpPr txBox="1"/>
          <p:nvPr/>
        </p:nvSpPr>
        <p:spPr>
          <a:xfrm>
            <a:off x="6049407" y="5180320"/>
            <a:ext cx="6096000" cy="1169551"/>
          </a:xfrm>
          <a:prstGeom prst="rect">
            <a:avLst/>
          </a:prstGeom>
          <a:noFill/>
        </p:spPr>
        <p:txBody>
          <a:bodyPr wrap="square">
            <a:spAutoFit/>
          </a:bodyPr>
          <a:lstStyle/>
          <a:p>
            <a:r>
              <a:rPr lang="en-US" sz="1000" dirty="0">
                <a:latin typeface="Arial Black" pitchFamily="34" charset="0"/>
              </a:rPr>
              <a:t>The USA consistently shows the highest total sales amount over time compared to other </a:t>
            </a:r>
            <a:r>
              <a:rPr lang="en-US" sz="1000" dirty="0" err="1">
                <a:latin typeface="Arial Black" pitchFamily="34" charset="0"/>
              </a:rPr>
              <a:t>countries.The</a:t>
            </a:r>
            <a:r>
              <a:rPr lang="en-US" sz="1000" dirty="0">
                <a:latin typeface="Arial Black" pitchFamily="34" charset="0"/>
              </a:rPr>
              <a:t> UK also contributes significantly to the total sales, generally ranking second after the </a:t>
            </a:r>
            <a:r>
              <a:rPr lang="en-US" sz="1000" dirty="0" err="1">
                <a:latin typeface="Arial Black" pitchFamily="34" charset="0"/>
              </a:rPr>
              <a:t>USA.Germany</a:t>
            </a:r>
            <a:r>
              <a:rPr lang="en-US" sz="1000" dirty="0">
                <a:latin typeface="Arial Black" pitchFamily="34" charset="0"/>
              </a:rPr>
              <a:t>, Canada, and Australia have lower total sales amounts compared to the USA and UK, and their sales trends appear to be relatively similar to each </a:t>
            </a:r>
            <a:r>
              <a:rPr lang="en-US" sz="1000" dirty="0" err="1">
                <a:latin typeface="Arial Black" pitchFamily="34" charset="0"/>
              </a:rPr>
              <a:t>other.All</a:t>
            </a:r>
            <a:r>
              <a:rPr lang="en-US" sz="1000" dirty="0">
                <a:latin typeface="Arial Black" pitchFamily="34" charset="0"/>
              </a:rPr>
              <a:t> countries exhibit similar patterns of fluctuations in sales over time, suggesting that overall trends or seasonality affect sales across all regions.</a:t>
            </a:r>
          </a:p>
        </p:txBody>
      </p:sp>
      <p:sp>
        <p:nvSpPr>
          <p:cNvPr id="11" name="Arrow: Right 10">
            <a:extLst>
              <a:ext uri="{FF2B5EF4-FFF2-40B4-BE49-F238E27FC236}">
                <a16:creationId xmlns:a16="http://schemas.microsoft.com/office/drawing/2014/main" id="{7E0BFE11-9799-3693-AC66-79B26D8C07A1}"/>
              </a:ext>
            </a:extLst>
          </p:cNvPr>
          <p:cNvSpPr/>
          <p:nvPr/>
        </p:nvSpPr>
        <p:spPr>
          <a:xfrm flipV="1">
            <a:off x="5840375" y="1356837"/>
            <a:ext cx="478235" cy="3478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114E909D-95C4-7146-8D7A-0615B883D6C0}"/>
              </a:ext>
            </a:extLst>
          </p:cNvPr>
          <p:cNvSpPr/>
          <p:nvPr/>
        </p:nvSpPr>
        <p:spPr>
          <a:xfrm rot="10800000">
            <a:off x="5708018" y="3744187"/>
            <a:ext cx="580019" cy="2351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3E14A362-A711-E5D8-C7D8-718964F19209}"/>
              </a:ext>
            </a:extLst>
          </p:cNvPr>
          <p:cNvSpPr/>
          <p:nvPr/>
        </p:nvSpPr>
        <p:spPr>
          <a:xfrm>
            <a:off x="5635734" y="5643175"/>
            <a:ext cx="387983" cy="243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14398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143" y="71537"/>
            <a:ext cx="10500360" cy="599024"/>
          </a:xfrm>
        </p:spPr>
        <p:txBody>
          <a:bodyPr>
            <a:normAutofit/>
          </a:bodyPr>
          <a:lstStyle/>
          <a:p>
            <a:pPr algn="ctr"/>
            <a:r>
              <a:rPr lang="en-US" sz="2800" dirty="0">
                <a:latin typeface="Britannic Bold" panose="020B0903060703020204" pitchFamily="34" charset="0"/>
              </a:rPr>
              <a:t>OUTLIERS ANALYSIS</a:t>
            </a:r>
          </a:p>
        </p:txBody>
      </p:sp>
      <p:sp>
        <p:nvSpPr>
          <p:cNvPr id="3" name="Date Placeholder 2"/>
          <p:cNvSpPr>
            <a:spLocks noGrp="1"/>
          </p:cNvSpPr>
          <p:nvPr>
            <p:ph type="dt" sz="half" idx="10"/>
          </p:nvPr>
        </p:nvSpPr>
        <p:spPr>
          <a:xfrm>
            <a:off x="1001486" y="2785835"/>
            <a:ext cx="2743200" cy="365125"/>
          </a:xfrm>
        </p:spPr>
        <p:txBody>
          <a:bodyPr/>
          <a:lstStyle/>
          <a:p>
            <a:r>
              <a:rPr lang="en-US" dirty="0"/>
              <a:t>2/1/20XX</a:t>
            </a:r>
          </a:p>
        </p:txBody>
      </p:sp>
      <p:sp>
        <p:nvSpPr>
          <p:cNvPr id="4" name="Footer Placeholder 3"/>
          <p:cNvSpPr>
            <a:spLocks noGrp="1"/>
          </p:cNvSpPr>
          <p:nvPr>
            <p:ph type="ftr" sz="quarter" idx="11"/>
          </p:nvPr>
        </p:nvSpPr>
        <p:spPr>
          <a:xfrm>
            <a:off x="3712029" y="3090636"/>
            <a:ext cx="4114800" cy="365125"/>
          </a:xfrm>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80967E29-1480-472A-9FC5-C4768A52587C}" type="slidenum">
              <a:rPr lang="en-US" smtClean="0"/>
              <a:t>25</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41" y="891685"/>
            <a:ext cx="11190514" cy="2710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00594" y="3907028"/>
            <a:ext cx="11290661" cy="1938992"/>
          </a:xfrm>
          <a:prstGeom prst="rect">
            <a:avLst/>
          </a:prstGeom>
        </p:spPr>
        <p:txBody>
          <a:bodyPr wrap="square">
            <a:spAutoFit/>
          </a:bodyPr>
          <a:lstStyle/>
          <a:p>
            <a:r>
              <a:rPr lang="en-US" sz="1000" dirty="0">
                <a:latin typeface="Arial Black" pitchFamily="34" charset="0"/>
              </a:rPr>
              <a:t>Age:</a:t>
            </a:r>
          </a:p>
          <a:p>
            <a:r>
              <a:rPr lang="en-US" sz="1000" dirty="0">
                <a:latin typeface="Arial Black" pitchFamily="34" charset="0"/>
              </a:rPr>
              <a:t>The box plot for 'Age' clearly shows a number of data points below the lower whisker. These points represent the younger ages that were identified as outliers by the IQR method. The majority of the data is concentrated in a younger age range, as indicated by the box.</a:t>
            </a:r>
          </a:p>
          <a:p>
            <a:endParaRPr lang="en-US" sz="1000" dirty="0">
              <a:latin typeface="Arial Black" pitchFamily="34" charset="0"/>
            </a:endParaRPr>
          </a:p>
          <a:p>
            <a:r>
              <a:rPr lang="en-US" sz="1000" dirty="0">
                <a:latin typeface="Arial Black" pitchFamily="34" charset="0"/>
              </a:rPr>
              <a:t>Year:</a:t>
            </a:r>
          </a:p>
          <a:p>
            <a:r>
              <a:rPr lang="en-US" sz="1000" dirty="0">
                <a:latin typeface="Arial Black" pitchFamily="34" charset="0"/>
              </a:rPr>
              <a:t>The box plot for 'Year' shows a tight distribution around the year 2023, with a few data points extending to 2024. These 2024 data points are identified as outliers, likely because they fall outside the main cluster of data in 2023.</a:t>
            </a:r>
          </a:p>
          <a:p>
            <a:endParaRPr lang="en-US" sz="1000" dirty="0">
              <a:latin typeface="Arial Black" pitchFamily="34" charset="0"/>
            </a:endParaRPr>
          </a:p>
          <a:p>
            <a:r>
              <a:rPr lang="en-US" sz="1000" dirty="0" err="1">
                <a:latin typeface="Arial Black" pitchFamily="34" charset="0"/>
              </a:rPr>
              <a:t>Total_Amount</a:t>
            </a:r>
            <a:r>
              <a:rPr lang="en-US" sz="1000" dirty="0">
                <a:latin typeface="Arial Black" pitchFamily="34" charset="0"/>
              </a:rPr>
              <a:t>:</a:t>
            </a:r>
          </a:p>
          <a:p>
            <a:r>
              <a:rPr lang="en-US" sz="1000" dirty="0">
                <a:latin typeface="Arial Black" pitchFamily="34" charset="0"/>
              </a:rPr>
              <a:t>The box plot for '</a:t>
            </a:r>
            <a:r>
              <a:rPr lang="en-US" sz="1000" dirty="0" err="1">
                <a:latin typeface="Arial Black" pitchFamily="34" charset="0"/>
              </a:rPr>
              <a:t>Total_Amount</a:t>
            </a:r>
            <a:r>
              <a:rPr lang="en-US" sz="1000" dirty="0">
                <a:latin typeface="Arial Black" pitchFamily="34" charset="0"/>
              </a:rPr>
              <a:t>' shows several data points extending far above the upper whisker. These points represent the transactions with significantly higher amounts that were identified as outliers. The box itself is relatively compact compared to the spread of these outliers, highlighting their extreme values.</a:t>
            </a:r>
          </a:p>
        </p:txBody>
      </p:sp>
      <p:sp>
        <p:nvSpPr>
          <p:cNvPr id="7" name="Rectangle 6"/>
          <p:cNvSpPr/>
          <p:nvPr/>
        </p:nvSpPr>
        <p:spPr>
          <a:xfrm>
            <a:off x="500741" y="5897864"/>
            <a:ext cx="10265230" cy="577081"/>
          </a:xfrm>
          <a:prstGeom prst="rect">
            <a:avLst/>
          </a:prstGeom>
        </p:spPr>
        <p:txBody>
          <a:bodyPr wrap="square">
            <a:spAutoFit/>
          </a:bodyPr>
          <a:lstStyle/>
          <a:p>
            <a:r>
              <a:rPr lang="en-US" sz="1050" dirty="0">
                <a:latin typeface="Arial Black" pitchFamily="34" charset="0"/>
              </a:rPr>
              <a:t>It allows US to compare the feedback profiles of different brands and identify brands that consistently receive more positive or negative feedback. For example, some brands might have a higher percentage of "Excellent" feedback, while others might have a notable percentage of "Bad" or "Average" reviews.</a:t>
            </a:r>
          </a:p>
        </p:txBody>
      </p:sp>
    </p:spTree>
    <p:extLst>
      <p:ext uri="{BB962C8B-B14F-4D97-AF65-F5344CB8AC3E}">
        <p14:creationId xmlns:p14="http://schemas.microsoft.com/office/powerpoint/2010/main" val="4191569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4243-D637-45F6-66C2-78557012858E}"/>
              </a:ext>
            </a:extLst>
          </p:cNvPr>
          <p:cNvSpPr>
            <a:spLocks noGrp="1"/>
          </p:cNvSpPr>
          <p:nvPr>
            <p:ph type="title"/>
          </p:nvPr>
        </p:nvSpPr>
        <p:spPr>
          <a:xfrm>
            <a:off x="838200" y="136525"/>
            <a:ext cx="10515600" cy="603793"/>
          </a:xfrm>
        </p:spPr>
        <p:txBody>
          <a:bodyPr>
            <a:normAutofit fontScale="90000"/>
          </a:bodyPr>
          <a:lstStyle/>
          <a:p>
            <a:pPr algn="ctr"/>
            <a:r>
              <a:rPr lang="en-IN" sz="4000" i="1" dirty="0">
                <a:latin typeface="Broadway" panose="04040905080B02020502" pitchFamily="82" charset="0"/>
              </a:rPr>
              <a:t>SUMMARY AND RECOMMENDATIONS</a:t>
            </a:r>
          </a:p>
        </p:txBody>
      </p:sp>
      <p:sp>
        <p:nvSpPr>
          <p:cNvPr id="5" name="Slide Number Placeholder 4">
            <a:extLst>
              <a:ext uri="{FF2B5EF4-FFF2-40B4-BE49-F238E27FC236}">
                <a16:creationId xmlns:a16="http://schemas.microsoft.com/office/drawing/2014/main" id="{148B3CDE-0D03-3F3E-EFB5-3BE9120E92EA}"/>
              </a:ext>
            </a:extLst>
          </p:cNvPr>
          <p:cNvSpPr>
            <a:spLocks noGrp="1"/>
          </p:cNvSpPr>
          <p:nvPr>
            <p:ph type="sldNum" sz="quarter" idx="12"/>
          </p:nvPr>
        </p:nvSpPr>
        <p:spPr/>
        <p:txBody>
          <a:bodyPr/>
          <a:lstStyle/>
          <a:p>
            <a:fld id="{80967E29-1480-472A-9FC5-C4768A52587C}" type="slidenum">
              <a:rPr lang="en-US" smtClean="0"/>
              <a:t>26</a:t>
            </a:fld>
            <a:endParaRPr lang="en-US" dirty="0"/>
          </a:p>
        </p:txBody>
      </p:sp>
      <p:sp>
        <p:nvSpPr>
          <p:cNvPr id="7" name="TextBox 6">
            <a:extLst>
              <a:ext uri="{FF2B5EF4-FFF2-40B4-BE49-F238E27FC236}">
                <a16:creationId xmlns:a16="http://schemas.microsoft.com/office/drawing/2014/main" id="{6B635CF7-76BB-3998-03CD-80147AC8922A}"/>
              </a:ext>
            </a:extLst>
          </p:cNvPr>
          <p:cNvSpPr txBox="1"/>
          <p:nvPr/>
        </p:nvSpPr>
        <p:spPr>
          <a:xfrm>
            <a:off x="104503" y="809541"/>
            <a:ext cx="12104915" cy="2308324"/>
          </a:xfrm>
          <a:prstGeom prst="rect">
            <a:avLst/>
          </a:prstGeom>
          <a:noFill/>
        </p:spPr>
        <p:txBody>
          <a:bodyPr wrap="square">
            <a:spAutoFit/>
          </a:bodyPr>
          <a:lstStyle/>
          <a:p>
            <a:pPr algn="l"/>
            <a:r>
              <a:rPr lang="en-US" sz="1600" b="1" i="0" dirty="0">
                <a:effectLst/>
                <a:latin typeface="Elephant" panose="02020904090505020303" pitchFamily="18" charset="0"/>
              </a:rPr>
              <a:t>SUMMARY:</a:t>
            </a:r>
          </a:p>
          <a:p>
            <a:pPr algn="l"/>
            <a:endParaRPr lang="en-US" sz="1600" b="1" dirty="0">
              <a:latin typeface="fkGroteskNeue"/>
            </a:endParaRPr>
          </a:p>
          <a:p>
            <a:pPr algn="l"/>
            <a:r>
              <a:rPr lang="en-US" sz="1400" b="1" i="0" dirty="0">
                <a:effectLst/>
                <a:latin typeface="Comic Sans MS" panose="030F0702030302020204" pitchFamily="66" charset="0"/>
              </a:rPr>
              <a:t>The analysis shows that regular customers are the primary source of sales across all product categories, especially electronics and groceries.</a:t>
            </a:r>
          </a:p>
          <a:p>
            <a:pPr algn="l">
              <a:buFont typeface="Arial" panose="020B0604020202020204" pitchFamily="34" charset="0"/>
              <a:buChar char="•"/>
            </a:pPr>
            <a:r>
              <a:rPr lang="en-US" sz="1400" b="1" i="0" dirty="0">
                <a:effectLst/>
                <a:latin typeface="Comic Sans MS" panose="030F0702030302020204" pitchFamily="66" charset="0"/>
              </a:rPr>
              <a:t>Spending is generally consistent among younger customers with occasional high-value outliers, and most feedback is positive, though ratings trend low to mid-range, indicating potential dissatisfaction.</a:t>
            </a:r>
          </a:p>
          <a:p>
            <a:pPr algn="l">
              <a:buFont typeface="Arial" panose="020B0604020202020204" pitchFamily="34" charset="0"/>
              <a:buChar char="•"/>
            </a:pPr>
            <a:r>
              <a:rPr lang="en-US" sz="1400" b="1" i="0" dirty="0">
                <a:effectLst/>
                <a:latin typeface="Comic Sans MS" panose="030F0702030302020204" pitchFamily="66" charset="0"/>
              </a:rPr>
              <a:t>The USA leads in transactions and sales, while Chicago is the top city and Alaska the highest-spending state.</a:t>
            </a:r>
          </a:p>
          <a:p>
            <a:pPr algn="l">
              <a:buFont typeface="Arial" panose="020B0604020202020204" pitchFamily="34" charset="0"/>
              <a:buChar char="•"/>
            </a:pPr>
            <a:r>
              <a:rPr lang="en-US" sz="1400" b="1" i="0" dirty="0">
                <a:effectLst/>
                <a:latin typeface="Comic Sans MS" panose="030F0702030302020204" pitchFamily="66" charset="0"/>
              </a:rPr>
              <a:t>Debit and credit cards dominate payments, with PayPal and cash less prevalent, and shipping is most often done via same-day or express methods.</a:t>
            </a:r>
          </a:p>
          <a:p>
            <a:pPr algn="l">
              <a:buFont typeface="Arial" panose="020B0604020202020204" pitchFamily="34" charset="0"/>
              <a:buChar char="•"/>
            </a:pPr>
            <a:r>
              <a:rPr lang="en-US" sz="1400" b="1" i="0" dirty="0">
                <a:effectLst/>
                <a:latin typeface="Comic Sans MS" panose="030F0702030302020204" pitchFamily="66" charset="0"/>
              </a:rPr>
              <a:t>Sales are seasonal, spiking in April, May, and December, with similar patterns across all regions and product categories.</a:t>
            </a:r>
          </a:p>
        </p:txBody>
      </p:sp>
      <p:sp>
        <p:nvSpPr>
          <p:cNvPr id="9" name="TextBox 8">
            <a:extLst>
              <a:ext uri="{FF2B5EF4-FFF2-40B4-BE49-F238E27FC236}">
                <a16:creationId xmlns:a16="http://schemas.microsoft.com/office/drawing/2014/main" id="{F9883165-4F93-8319-B2B7-C0888CDA9C14}"/>
              </a:ext>
            </a:extLst>
          </p:cNvPr>
          <p:cNvSpPr txBox="1"/>
          <p:nvPr/>
        </p:nvSpPr>
        <p:spPr>
          <a:xfrm>
            <a:off x="104503" y="3429000"/>
            <a:ext cx="11249297" cy="2985433"/>
          </a:xfrm>
          <a:prstGeom prst="rect">
            <a:avLst/>
          </a:prstGeom>
          <a:noFill/>
        </p:spPr>
        <p:txBody>
          <a:bodyPr wrap="square">
            <a:spAutoFit/>
          </a:bodyPr>
          <a:lstStyle/>
          <a:p>
            <a:r>
              <a:rPr lang="en-US" b="1" dirty="0">
                <a:effectLst/>
                <a:latin typeface="Elephant" panose="02020904090505020303" pitchFamily="18" charset="0"/>
              </a:rPr>
              <a:t>RECOMMENDATION:</a:t>
            </a:r>
          </a:p>
          <a:p>
            <a:pPr algn="l">
              <a:buFont typeface="Arial" panose="020B0604020202020204" pitchFamily="34" charset="0"/>
              <a:buChar char="•"/>
            </a:pPr>
            <a:endParaRPr lang="en-US" sz="1600" dirty="0">
              <a:latin typeface="fkGroteskNeue"/>
            </a:endParaRPr>
          </a:p>
          <a:p>
            <a:pPr algn="l">
              <a:buFont typeface="Arial" panose="020B0604020202020204" pitchFamily="34" charset="0"/>
              <a:buChar char="•"/>
            </a:pPr>
            <a:r>
              <a:rPr lang="en-US" sz="1400" b="1" i="0" dirty="0">
                <a:effectLst/>
                <a:latin typeface="Comic Sans MS" panose="030F0702030302020204" pitchFamily="66" charset="0"/>
              </a:rPr>
              <a:t>Focus marketing and loyalty initiatives on retaining and up-selling regular customers, as they are the backbone of revenue.</a:t>
            </a:r>
          </a:p>
          <a:p>
            <a:pPr algn="l">
              <a:buFont typeface="Arial" panose="020B0604020202020204" pitchFamily="34" charset="0"/>
              <a:buChar char="•"/>
            </a:pPr>
            <a:r>
              <a:rPr lang="en-US" sz="1400" b="1" i="0" dirty="0">
                <a:effectLst/>
                <a:latin typeface="Comic Sans MS" panose="030F0702030302020204" pitchFamily="66" charset="0"/>
              </a:rPr>
              <a:t>Address potential causes of lower customer ratings through targeted improvements in customer service, product quality, and feedback follow-up.</a:t>
            </a:r>
          </a:p>
          <a:p>
            <a:pPr algn="l">
              <a:buFont typeface="Arial" panose="020B0604020202020204" pitchFamily="34" charset="0"/>
              <a:buChar char="•"/>
            </a:pPr>
            <a:r>
              <a:rPr lang="en-US" sz="1400" b="1" i="0" dirty="0">
                <a:effectLst/>
                <a:latin typeface="Comic Sans MS" panose="030F0702030302020204" pitchFamily="66" charset="0"/>
              </a:rPr>
              <a:t>Capitalize on peak sales months with special promotions—especially in April, May, and December—to maximize revenue.</a:t>
            </a:r>
          </a:p>
          <a:p>
            <a:pPr algn="l">
              <a:buFont typeface="Arial" panose="020B0604020202020204" pitchFamily="34" charset="0"/>
              <a:buChar char="•"/>
            </a:pPr>
            <a:r>
              <a:rPr lang="en-US" sz="1400" b="1" i="0" dirty="0">
                <a:effectLst/>
                <a:latin typeface="Comic Sans MS" panose="030F0702030302020204" pitchFamily="66" charset="0"/>
              </a:rPr>
              <a:t>Expand successful shipping and payment options to more regions, ensuring same-day/express shipping and convenient digital payment methods remain widely available.</a:t>
            </a:r>
          </a:p>
          <a:p>
            <a:pPr algn="l">
              <a:buFont typeface="Arial" panose="020B0604020202020204" pitchFamily="34" charset="0"/>
              <a:buChar char="•"/>
            </a:pPr>
            <a:r>
              <a:rPr lang="en-US" sz="1400" b="1" i="0" dirty="0">
                <a:effectLst/>
                <a:latin typeface="Comic Sans MS" panose="030F0702030302020204" pitchFamily="66" charset="0"/>
              </a:rPr>
              <a:t>Use advanced analytics to identify and engage high-value outliers (potential VIPs) for premium loyalty programs or personalized offers.</a:t>
            </a:r>
          </a:p>
          <a:p>
            <a:pPr algn="l">
              <a:buFont typeface="Arial" panose="020B0604020202020204" pitchFamily="34" charset="0"/>
              <a:buChar char="•"/>
            </a:pPr>
            <a:r>
              <a:rPr lang="en-US" sz="1400" b="1" i="0" dirty="0">
                <a:effectLst/>
                <a:latin typeface="Comic Sans MS" panose="030F0702030302020204" pitchFamily="66" charset="0"/>
              </a:rPr>
              <a:t>Monitor states and cities with high average spend (e.g., Alaska, Chicago) for localized campaigns and inventory planning.</a:t>
            </a:r>
          </a:p>
          <a:p>
            <a:pPr algn="l">
              <a:buFont typeface="Arial" panose="020B0604020202020204" pitchFamily="34" charset="0"/>
              <a:buChar char="•"/>
            </a:pPr>
            <a:r>
              <a:rPr lang="en-US" sz="1400" b="1" i="0" dirty="0">
                <a:effectLst/>
                <a:latin typeface="Comic Sans MS" panose="030F0702030302020204" pitchFamily="66" charset="0"/>
              </a:rPr>
              <a:t>Regularly review product and brand feedback to improve offerings and focus on brands/products that consistently receive excellent ratings.</a:t>
            </a:r>
          </a:p>
        </p:txBody>
      </p:sp>
    </p:spTree>
    <p:extLst>
      <p:ext uri="{BB962C8B-B14F-4D97-AF65-F5344CB8AC3E}">
        <p14:creationId xmlns:p14="http://schemas.microsoft.com/office/powerpoint/2010/main" val="1548437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7C48-4E11-8446-1D3D-A6404024DDF1}"/>
              </a:ext>
            </a:extLst>
          </p:cNvPr>
          <p:cNvSpPr>
            <a:spLocks noGrp="1"/>
          </p:cNvSpPr>
          <p:nvPr>
            <p:ph type="title"/>
          </p:nvPr>
        </p:nvSpPr>
        <p:spPr>
          <a:xfrm>
            <a:off x="426720" y="-1733006"/>
            <a:ext cx="11556274" cy="8454481"/>
          </a:xfrm>
        </p:spPr>
        <p:txBody>
          <a:bodyPr>
            <a:normAutofit/>
          </a:bodyPr>
          <a:lstStyle/>
          <a:p>
            <a:r>
              <a:rPr lang="en-IN" sz="7200" dirty="0">
                <a:latin typeface="Rockwell Extra Bold" panose="02060903040505020403" pitchFamily="18" charset="0"/>
              </a:rPr>
              <a:t>THANK  YOU</a:t>
            </a:r>
          </a:p>
        </p:txBody>
      </p:sp>
      <p:sp>
        <p:nvSpPr>
          <p:cNvPr id="6" name="Slide Number Placeholder 5">
            <a:extLst>
              <a:ext uri="{FF2B5EF4-FFF2-40B4-BE49-F238E27FC236}">
                <a16:creationId xmlns:a16="http://schemas.microsoft.com/office/drawing/2014/main" id="{8A318409-F5B8-7C01-907E-DD64D2526F60}"/>
              </a:ext>
            </a:extLst>
          </p:cNvPr>
          <p:cNvSpPr>
            <a:spLocks noGrp="1"/>
          </p:cNvSpPr>
          <p:nvPr>
            <p:ph type="sldNum" sz="quarter" idx="12"/>
          </p:nvPr>
        </p:nvSpPr>
        <p:spPr/>
        <p:txBody>
          <a:bodyPr/>
          <a:lstStyle/>
          <a:p>
            <a:fld id="{5EA792F7-1D9E-4C7E-A103-E8EDFDC2691E}" type="slidenum">
              <a:rPr lang="en-US" smtClean="0">
                <a:solidFill>
                  <a:srgbClr val="898989"/>
                </a:solidFill>
              </a:rPr>
              <a:t>27</a:t>
            </a:fld>
            <a:endParaRPr lang="en-US" dirty="0">
              <a:solidFill>
                <a:srgbClr val="898989"/>
              </a:solidFill>
            </a:endParaRPr>
          </a:p>
        </p:txBody>
      </p:sp>
    </p:spTree>
    <p:extLst>
      <p:ext uri="{BB962C8B-B14F-4D97-AF65-F5344CB8AC3E}">
        <p14:creationId xmlns:p14="http://schemas.microsoft.com/office/powerpoint/2010/main" val="3879506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169333" y="372533"/>
            <a:ext cx="6426200" cy="1244600"/>
          </a:xfrm>
        </p:spPr>
        <p:txBody>
          <a:bodyPr vert="horz" lIns="91440" tIns="45720" rIns="91440" bIns="45720" rtlCol="0" anchor="b">
            <a:normAutofit/>
          </a:bodyPr>
          <a:lstStyle/>
          <a:p>
            <a:r>
              <a:rPr lang="en-US" dirty="0">
                <a:latin typeface="Britannic Bold" panose="020B0903060703020204" pitchFamily="34" charset="0"/>
              </a:rPr>
              <a:t>Problem statement</a:t>
            </a:r>
            <a:br>
              <a:rPr lang="en-US" dirty="0">
                <a:latin typeface="Britannic Bold" panose="020B0903060703020204" pitchFamily="34" charset="0"/>
              </a:rPr>
            </a:br>
            <a:r>
              <a:rPr lang="en-US" sz="1600" dirty="0">
                <a:latin typeface="Britannic Bold" panose="020B0903060703020204" pitchFamily="34" charset="0"/>
              </a:rPr>
              <a:t>The Retail Challenge: Optimizing Customer Experience and Sales at Omni-Mart Retailers</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325966" y="2126296"/>
            <a:ext cx="5613399" cy="4848624"/>
          </a:xfrm>
        </p:spPr>
        <p:txBody>
          <a:bodyPr vert="horz" lIns="91440" tIns="45720" rIns="91440" bIns="45720" rtlCol="0">
            <a:normAutofit/>
          </a:bodyPr>
          <a:lstStyle/>
          <a:p>
            <a:pPr algn="just"/>
            <a:r>
              <a:rPr lang="en-US" dirty="0">
                <a:latin typeface="Bahnschrift SemiBold" panose="020B0502040204020203" pitchFamily="34" charset="0"/>
              </a:rPr>
              <a:t>Omni-Mart Retailers is a multinational company with a vast database of customer transactions and feedback. The company's goal is to gain a deeper understanding its customer base to improve sales, increase customer retention, and optimize its marketing strategies of Your challenge is to act as a data analyst for Omni-Mart. Using the provided dataset, your team must perform a comprehensive Exploratory Data Analysis (EDA) to uncover actionable insights. Your analysis should focus on answering key business questions and identifying opportunities for growth.</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3</a:t>
            </a:fld>
            <a:endParaRPr lang="en-US" dirty="0">
              <a:solidFill>
                <a:schemeClr val="tx1"/>
              </a:solidFill>
            </a:endParaRPr>
          </a:p>
        </p:txBody>
      </p:sp>
      <p:pic>
        <p:nvPicPr>
          <p:cNvPr id="5" name="Picture Placeholder 4">
            <a:extLst>
              <a:ext uri="{FF2B5EF4-FFF2-40B4-BE49-F238E27FC236}">
                <a16:creationId xmlns:a16="http://schemas.microsoft.com/office/drawing/2014/main" id="{D546870A-F1FC-28DB-DC41-F37495CA8D5A}"/>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3172" r="3172"/>
          <a:stretch>
            <a:fillRect/>
          </a:stretch>
        </p:blipFill>
        <p:spPr>
          <a:xfrm>
            <a:off x="7266287" y="596395"/>
            <a:ext cx="4463594" cy="2590987"/>
          </a:xfrm>
        </p:spPr>
      </p:pic>
      <p:pic>
        <p:nvPicPr>
          <p:cNvPr id="16" name="Picture Placeholder 15">
            <a:extLst>
              <a:ext uri="{FF2B5EF4-FFF2-40B4-BE49-F238E27FC236}">
                <a16:creationId xmlns:a16="http://schemas.microsoft.com/office/drawing/2014/main" id="{FBD08345-EEA9-00E8-372E-340EC76A61D4}"/>
              </a:ext>
            </a:extLst>
          </p:cNvPr>
          <p:cNvPicPr>
            <a:picLocks noGrp="1" noChangeAspect="1"/>
          </p:cNvPicPr>
          <p:nvPr>
            <p:ph type="pic" sz="quarter" idx="14"/>
          </p:nvPr>
        </p:nvPicPr>
        <p:blipFill>
          <a:blip r:embed="rId5">
            <a:extLst>
              <a:ext uri="{837473B0-CC2E-450A-ABE3-18F120FF3D39}">
                <a1611:picAttrSrcUrl xmlns:a1611="http://schemas.microsoft.com/office/drawing/2016/11/main" r:id="rId6"/>
              </a:ext>
            </a:extLst>
          </a:blip>
          <a:srcRect t="6430" b="6430"/>
          <a:stretch>
            <a:fillRect/>
          </a:stretch>
        </p:blipFill>
        <p:spPr>
          <a:xfrm>
            <a:off x="7254345" y="3255115"/>
            <a:ext cx="4463594" cy="2590987"/>
          </a:xfrm>
        </p:spPr>
      </p:pic>
    </p:spTree>
    <p:extLst>
      <p:ext uri="{BB962C8B-B14F-4D97-AF65-F5344CB8AC3E}">
        <p14:creationId xmlns:p14="http://schemas.microsoft.com/office/powerpoint/2010/main" val="214475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DCBD-D056-4C01-B924-C673D2202B7A}"/>
              </a:ext>
            </a:extLst>
          </p:cNvPr>
          <p:cNvSpPr>
            <a:spLocks noGrp="1"/>
          </p:cNvSpPr>
          <p:nvPr>
            <p:ph type="title"/>
          </p:nvPr>
        </p:nvSpPr>
        <p:spPr>
          <a:xfrm>
            <a:off x="838200" y="136525"/>
            <a:ext cx="10515600" cy="794341"/>
          </a:xfrm>
        </p:spPr>
        <p:txBody>
          <a:bodyPr>
            <a:normAutofit/>
          </a:bodyPr>
          <a:lstStyle/>
          <a:p>
            <a:pPr algn="ctr"/>
            <a:r>
              <a:rPr lang="en-US" sz="3600" dirty="0"/>
              <a:t>DATA DESCRIPTION</a:t>
            </a:r>
            <a:endParaRPr lang="en-IN" sz="3600" dirty="0"/>
          </a:p>
        </p:txBody>
      </p:sp>
      <p:sp>
        <p:nvSpPr>
          <p:cNvPr id="3" name="Date Placeholder 2">
            <a:extLst>
              <a:ext uri="{FF2B5EF4-FFF2-40B4-BE49-F238E27FC236}">
                <a16:creationId xmlns:a16="http://schemas.microsoft.com/office/drawing/2014/main" id="{42BF23A5-B98C-712F-1CE0-AA40F8510332}"/>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2371BB64-F5CE-EEBB-9F8B-50AA900854A1}"/>
              </a:ext>
            </a:extLst>
          </p:cNvPr>
          <p:cNvSpPr>
            <a:spLocks noGrp="1"/>
          </p:cNvSpPr>
          <p:nvPr>
            <p:ph type="sldNum" sz="quarter" idx="12"/>
          </p:nvPr>
        </p:nvSpPr>
        <p:spPr/>
        <p:txBody>
          <a:bodyPr/>
          <a:lstStyle/>
          <a:p>
            <a:fld id="{80967E29-1480-472A-9FC5-C4768A52587C}" type="slidenum">
              <a:rPr lang="en-US" smtClean="0"/>
              <a:t>4</a:t>
            </a:fld>
            <a:endParaRPr lang="en-US" dirty="0"/>
          </a:p>
        </p:txBody>
      </p:sp>
      <p:pic>
        <p:nvPicPr>
          <p:cNvPr id="7" name="Picture 6">
            <a:extLst>
              <a:ext uri="{FF2B5EF4-FFF2-40B4-BE49-F238E27FC236}">
                <a16:creationId xmlns:a16="http://schemas.microsoft.com/office/drawing/2014/main" id="{AFB193C1-D95D-726E-B4A1-0F5EE121CAEF}"/>
              </a:ext>
            </a:extLst>
          </p:cNvPr>
          <p:cNvPicPr>
            <a:picLocks noChangeAspect="1"/>
          </p:cNvPicPr>
          <p:nvPr/>
        </p:nvPicPr>
        <p:blipFill>
          <a:blip r:embed="rId2"/>
          <a:stretch>
            <a:fillRect/>
          </a:stretch>
        </p:blipFill>
        <p:spPr>
          <a:xfrm>
            <a:off x="4665133" y="1006477"/>
            <a:ext cx="7035800" cy="2637132"/>
          </a:xfrm>
          <a:prstGeom prst="rect">
            <a:avLst/>
          </a:prstGeom>
        </p:spPr>
      </p:pic>
      <p:pic>
        <p:nvPicPr>
          <p:cNvPr id="9" name="Picture 8">
            <a:extLst>
              <a:ext uri="{FF2B5EF4-FFF2-40B4-BE49-F238E27FC236}">
                <a16:creationId xmlns:a16="http://schemas.microsoft.com/office/drawing/2014/main" id="{FF2F2369-FD1D-2D89-F83C-A1E102E15BE5}"/>
              </a:ext>
            </a:extLst>
          </p:cNvPr>
          <p:cNvPicPr>
            <a:picLocks noChangeAspect="1"/>
          </p:cNvPicPr>
          <p:nvPr/>
        </p:nvPicPr>
        <p:blipFill>
          <a:blip r:embed="rId3"/>
          <a:stretch>
            <a:fillRect/>
          </a:stretch>
        </p:blipFill>
        <p:spPr>
          <a:xfrm>
            <a:off x="4665133" y="3757083"/>
            <a:ext cx="7035800" cy="2599267"/>
          </a:xfrm>
          <a:prstGeom prst="rect">
            <a:avLst/>
          </a:prstGeom>
        </p:spPr>
      </p:pic>
      <p:pic>
        <p:nvPicPr>
          <p:cNvPr id="11" name="Picture 10">
            <a:extLst>
              <a:ext uri="{FF2B5EF4-FFF2-40B4-BE49-F238E27FC236}">
                <a16:creationId xmlns:a16="http://schemas.microsoft.com/office/drawing/2014/main" id="{34EB2C8C-F8B8-6209-68B0-1832B8CE8886}"/>
              </a:ext>
            </a:extLst>
          </p:cNvPr>
          <p:cNvPicPr>
            <a:picLocks noChangeAspect="1"/>
          </p:cNvPicPr>
          <p:nvPr/>
        </p:nvPicPr>
        <p:blipFill>
          <a:blip r:embed="rId4"/>
          <a:stretch>
            <a:fillRect/>
          </a:stretch>
        </p:blipFill>
        <p:spPr>
          <a:xfrm>
            <a:off x="0" y="1006476"/>
            <a:ext cx="4243339" cy="5748866"/>
          </a:xfrm>
          <a:prstGeom prst="rect">
            <a:avLst/>
          </a:prstGeom>
        </p:spPr>
      </p:pic>
    </p:spTree>
    <p:extLst>
      <p:ext uri="{BB962C8B-B14F-4D97-AF65-F5344CB8AC3E}">
        <p14:creationId xmlns:p14="http://schemas.microsoft.com/office/powerpoint/2010/main" val="3272888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45612"/>
            <a:ext cx="12192000" cy="6960235"/>
            <a:chOff x="0" y="0"/>
            <a:chExt cx="4816593" cy="2749722"/>
          </a:xfrm>
        </p:grpSpPr>
        <p:sp>
          <p:nvSpPr>
            <p:cNvPr id="3" name="Freeform 3"/>
            <p:cNvSpPr/>
            <p:nvPr/>
          </p:nvSpPr>
          <p:spPr>
            <a:xfrm>
              <a:off x="0" y="0"/>
              <a:ext cx="4816592" cy="2749722"/>
            </a:xfrm>
            <a:custGeom>
              <a:avLst/>
              <a:gdLst/>
              <a:ahLst/>
              <a:cxnLst/>
              <a:rect l="l" t="t" r="r" b="b"/>
              <a:pathLst>
                <a:path w="4816592" h="2749722">
                  <a:moveTo>
                    <a:pt x="0" y="0"/>
                  </a:moveTo>
                  <a:lnTo>
                    <a:pt x="4816592" y="0"/>
                  </a:lnTo>
                  <a:lnTo>
                    <a:pt x="4816592" y="2749722"/>
                  </a:lnTo>
                  <a:lnTo>
                    <a:pt x="0" y="2749722"/>
                  </a:lnTo>
                  <a:close/>
                </a:path>
              </a:pathLst>
            </a:custGeom>
            <a:solidFill>
              <a:srgbClr val="000000"/>
            </a:solidFill>
          </p:spPr>
        </p:sp>
        <p:sp>
          <p:nvSpPr>
            <p:cNvPr id="4" name="TextBox 4"/>
            <p:cNvSpPr txBox="1"/>
            <p:nvPr/>
          </p:nvSpPr>
          <p:spPr>
            <a:xfrm>
              <a:off x="0" y="-38100"/>
              <a:ext cx="4816593" cy="2787822"/>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6836695" y="4173772"/>
            <a:ext cx="424066" cy="42406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6295D"/>
              </a:solidFill>
              <a:prstDash val="solid"/>
              <a:miter/>
            </a:ln>
          </p:spPr>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8" name="Freeform 8"/>
          <p:cNvSpPr/>
          <p:nvPr/>
        </p:nvSpPr>
        <p:spPr>
          <a:xfrm>
            <a:off x="1" y="914400"/>
            <a:ext cx="7890932" cy="5257800"/>
          </a:xfrm>
          <a:custGeom>
            <a:avLst/>
            <a:gdLst/>
            <a:ahLst/>
            <a:cxnLst/>
            <a:rect l="l" t="t" r="r" b="b"/>
            <a:pathLst>
              <a:path w="11681255" h="6453893">
                <a:moveTo>
                  <a:pt x="0" y="0"/>
                </a:moveTo>
                <a:lnTo>
                  <a:pt x="11681255" y="0"/>
                </a:lnTo>
                <a:lnTo>
                  <a:pt x="11681255" y="6453893"/>
                </a:lnTo>
                <a:lnTo>
                  <a:pt x="0" y="6453893"/>
                </a:lnTo>
                <a:lnTo>
                  <a:pt x="0" y="0"/>
                </a:lnTo>
                <a:close/>
              </a:path>
            </a:pathLst>
          </a:custGeom>
          <a:blipFill>
            <a:blip r:embed="rId2"/>
            <a:stretch>
              <a:fillRect/>
            </a:stretch>
          </a:blipFill>
        </p:spPr>
      </p:sp>
      <p:sp>
        <p:nvSpPr>
          <p:cNvPr id="9" name="TextBox 9"/>
          <p:cNvSpPr txBox="1"/>
          <p:nvPr/>
        </p:nvSpPr>
        <p:spPr>
          <a:xfrm>
            <a:off x="942430" y="43377"/>
            <a:ext cx="10307141" cy="626390"/>
          </a:xfrm>
          <a:prstGeom prst="rect">
            <a:avLst/>
          </a:prstGeom>
        </p:spPr>
        <p:txBody>
          <a:bodyPr lIns="0" tIns="0" rIns="0" bIns="0" rtlCol="0" anchor="t">
            <a:spAutoFit/>
          </a:bodyPr>
          <a:lstStyle/>
          <a:p>
            <a:pPr algn="ctr">
              <a:lnSpc>
                <a:spcPts val="5222"/>
              </a:lnSpc>
              <a:spcBef>
                <a:spcPct val="0"/>
              </a:spcBef>
            </a:pPr>
            <a:r>
              <a:rPr lang="en-US" sz="3730" b="1">
                <a:solidFill>
                  <a:srgbClr val="FDFDFD"/>
                </a:solidFill>
                <a:latin typeface="Open Sauce Medium"/>
                <a:ea typeface="Open Sauce Medium"/>
                <a:cs typeface="Open Sauce Medium"/>
                <a:sym typeface="Open Sauce Medium"/>
              </a:rPr>
              <a:t>UNIVARIATE ANALYSIS - Numerical Columns </a:t>
            </a:r>
          </a:p>
        </p:txBody>
      </p:sp>
      <p:sp>
        <p:nvSpPr>
          <p:cNvPr id="10" name="TextBox 10"/>
          <p:cNvSpPr txBox="1"/>
          <p:nvPr/>
        </p:nvSpPr>
        <p:spPr>
          <a:xfrm>
            <a:off x="7890933" y="1227667"/>
            <a:ext cx="4187512" cy="4701287"/>
          </a:xfrm>
          <a:prstGeom prst="rect">
            <a:avLst/>
          </a:prstGeom>
        </p:spPr>
        <p:txBody>
          <a:bodyPr wrap="square" lIns="0" tIns="0" rIns="0" bIns="0" rtlCol="0" anchor="t">
            <a:spAutoFit/>
          </a:bodyPr>
          <a:lstStyle/>
          <a:p>
            <a:pPr marL="355806" lvl="1" indent="-177903">
              <a:lnSpc>
                <a:spcPts val="2307"/>
              </a:lnSpc>
              <a:buFont typeface="Arial"/>
              <a:buChar char="•"/>
            </a:pPr>
            <a:r>
              <a:rPr lang="en-US" sz="1647" dirty="0">
                <a:solidFill>
                  <a:srgbClr val="FDFDFD"/>
                </a:solidFill>
                <a:latin typeface="Canva Sans"/>
                <a:ea typeface="Canva Sans"/>
                <a:cs typeface="Canva Sans"/>
                <a:sym typeface="Canva Sans"/>
              </a:rPr>
              <a:t>Age is concentrated around 18–25 with outliers up to 70, suggesting a mostly young customer base.</a:t>
            </a:r>
          </a:p>
          <a:p>
            <a:pPr marL="355806" lvl="1" indent="-177903">
              <a:lnSpc>
                <a:spcPts val="2307"/>
              </a:lnSpc>
              <a:buFont typeface="Arial"/>
              <a:buChar char="•"/>
            </a:pPr>
            <a:r>
              <a:rPr lang="en-US" sz="1647" dirty="0">
                <a:solidFill>
                  <a:srgbClr val="FDFDFD"/>
                </a:solidFill>
                <a:latin typeface="Canva Sans"/>
                <a:ea typeface="Canva Sans"/>
                <a:cs typeface="Canva Sans"/>
                <a:sym typeface="Canva Sans"/>
              </a:rPr>
              <a:t>Amount shows a nearly uniform distribution, indicating consistent spending patterns.</a:t>
            </a:r>
          </a:p>
          <a:p>
            <a:pPr marL="355806" lvl="1" indent="-177903">
              <a:lnSpc>
                <a:spcPts val="2307"/>
              </a:lnSpc>
              <a:buFont typeface="Arial"/>
              <a:buChar char="•"/>
            </a:pPr>
            <a:r>
              <a:rPr lang="en-US" sz="1647" dirty="0">
                <a:solidFill>
                  <a:srgbClr val="FDFDFD"/>
                </a:solidFill>
                <a:latin typeface="Canva Sans"/>
                <a:ea typeface="Canva Sans"/>
                <a:cs typeface="Canva Sans"/>
                <a:sym typeface="Canva Sans"/>
              </a:rPr>
              <a:t>Total Purchases are fairly balanced, with most customers buying between 2–10 times.</a:t>
            </a:r>
          </a:p>
          <a:p>
            <a:pPr marL="355806" lvl="1" indent="-177903">
              <a:lnSpc>
                <a:spcPts val="2307"/>
              </a:lnSpc>
              <a:buFont typeface="Arial"/>
              <a:buChar char="•"/>
            </a:pPr>
            <a:r>
              <a:rPr lang="en-US" sz="1647" dirty="0">
                <a:solidFill>
                  <a:srgbClr val="FDFDFD"/>
                </a:solidFill>
                <a:latin typeface="Canva Sans"/>
                <a:ea typeface="Canva Sans"/>
                <a:cs typeface="Canva Sans"/>
                <a:sym typeface="Canva Sans"/>
              </a:rPr>
              <a:t>Ratings are mostly low to mid-range, hinting at potential dissatisfaction or critical customers.</a:t>
            </a:r>
          </a:p>
          <a:p>
            <a:pPr marL="355806" lvl="1" indent="-177903">
              <a:lnSpc>
                <a:spcPts val="2307"/>
              </a:lnSpc>
              <a:buFont typeface="Arial"/>
              <a:buChar char="•"/>
            </a:pPr>
            <a:r>
              <a:rPr lang="en-US" sz="1647" dirty="0">
                <a:solidFill>
                  <a:srgbClr val="FDFDFD"/>
                </a:solidFill>
                <a:latin typeface="Canva Sans"/>
                <a:ea typeface="Canva Sans"/>
                <a:cs typeface="Canva Sans"/>
                <a:sym typeface="Canva Sans"/>
              </a:rPr>
              <a:t>Year distribution shows most data comes from 2023, with a drop in 2024.</a:t>
            </a:r>
          </a:p>
          <a:p>
            <a:pPr marL="355806" lvl="1" indent="-177903">
              <a:lnSpc>
                <a:spcPts val="2307"/>
              </a:lnSpc>
              <a:buFont typeface="Arial"/>
              <a:buChar char="•"/>
            </a:pPr>
            <a:r>
              <a:rPr lang="en-US" sz="1647" dirty="0">
                <a:solidFill>
                  <a:srgbClr val="FDFDFD"/>
                </a:solidFill>
                <a:latin typeface="Canva Sans"/>
                <a:ea typeface="Canva Sans"/>
                <a:cs typeface="Canva Sans"/>
                <a:sym typeface="Canva Sans"/>
              </a:rPr>
              <a:t>Total Amount Spent is right-skewed — a few customers contribute to high-value purchases.</a:t>
            </a:r>
          </a:p>
          <a:p>
            <a:pPr algn="ctr">
              <a:lnSpc>
                <a:spcPts val="2307"/>
              </a:lnSpc>
              <a:spcBef>
                <a:spcPct val="0"/>
              </a:spcBef>
            </a:pPr>
            <a:endParaRPr lang="en-US" sz="1647" dirty="0">
              <a:solidFill>
                <a:srgbClr val="FDFDFD"/>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solidFill>
          </p:spPr>
        </p:sp>
        <p:sp>
          <p:nvSpPr>
            <p:cNvPr id="4" name="TextBox 4"/>
            <p:cNvSpPr txBox="1"/>
            <p:nvPr/>
          </p:nvSpPr>
          <p:spPr>
            <a:xfrm>
              <a:off x="0" y="-38100"/>
              <a:ext cx="4816593" cy="2747433"/>
            </a:xfrm>
            <a:prstGeom prst="rect">
              <a:avLst/>
            </a:prstGeom>
          </p:spPr>
          <p:txBody>
            <a:bodyPr lIns="33867" tIns="33867" rIns="33867" bIns="33867" rtlCol="0" anchor="ctr"/>
            <a:lstStyle/>
            <a:p>
              <a:pPr algn="ctr">
                <a:lnSpc>
                  <a:spcPts val="1773"/>
                </a:lnSpc>
                <a:spcBef>
                  <a:spcPct val="0"/>
                </a:spcBef>
              </a:pPr>
              <a:endParaRPr sz="1200"/>
            </a:p>
          </p:txBody>
        </p:sp>
      </p:grpSp>
      <p:sp>
        <p:nvSpPr>
          <p:cNvPr id="5" name="Freeform 5"/>
          <p:cNvSpPr/>
          <p:nvPr/>
        </p:nvSpPr>
        <p:spPr>
          <a:xfrm>
            <a:off x="3606801" y="846985"/>
            <a:ext cx="8585200" cy="5782415"/>
          </a:xfrm>
          <a:custGeom>
            <a:avLst/>
            <a:gdLst/>
            <a:ahLst/>
            <a:cxnLst/>
            <a:rect l="l" t="t" r="r" b="b"/>
            <a:pathLst>
              <a:path w="12038882" h="6410307">
                <a:moveTo>
                  <a:pt x="0" y="0"/>
                </a:moveTo>
                <a:lnTo>
                  <a:pt x="12038882" y="0"/>
                </a:lnTo>
                <a:lnTo>
                  <a:pt x="12038882" y="6410307"/>
                </a:lnTo>
                <a:lnTo>
                  <a:pt x="0" y="6410307"/>
                </a:lnTo>
                <a:lnTo>
                  <a:pt x="0" y="0"/>
                </a:lnTo>
                <a:close/>
              </a:path>
            </a:pathLst>
          </a:custGeom>
          <a:blipFill>
            <a:blip r:embed="rId2"/>
            <a:stretch>
              <a:fillRect b="-85909"/>
            </a:stretch>
          </a:blipFill>
        </p:spPr>
      </p:sp>
      <p:sp>
        <p:nvSpPr>
          <p:cNvPr id="6" name="TextBox 6"/>
          <p:cNvSpPr txBox="1"/>
          <p:nvPr/>
        </p:nvSpPr>
        <p:spPr>
          <a:xfrm>
            <a:off x="870703" y="100301"/>
            <a:ext cx="10450595" cy="650243"/>
          </a:xfrm>
          <a:prstGeom prst="rect">
            <a:avLst/>
          </a:prstGeom>
        </p:spPr>
        <p:txBody>
          <a:bodyPr lIns="0" tIns="0" rIns="0" bIns="0" rtlCol="0" anchor="t">
            <a:spAutoFit/>
          </a:bodyPr>
          <a:lstStyle/>
          <a:p>
            <a:pPr algn="ctr">
              <a:lnSpc>
                <a:spcPts val="5413"/>
              </a:lnSpc>
              <a:spcBef>
                <a:spcPct val="0"/>
              </a:spcBef>
            </a:pPr>
            <a:r>
              <a:rPr lang="en-US" sz="3866" dirty="0">
                <a:solidFill>
                  <a:srgbClr val="FDFDFD"/>
                </a:solidFill>
                <a:latin typeface="Canva Sans"/>
                <a:ea typeface="Canva Sans"/>
                <a:cs typeface="Canva Sans"/>
                <a:sym typeface="Canva Sans"/>
              </a:rPr>
              <a:t>UNIVARIATE ANALYSIS - Categorical columns</a:t>
            </a:r>
          </a:p>
        </p:txBody>
      </p:sp>
      <p:sp>
        <p:nvSpPr>
          <p:cNvPr id="7" name="TextBox 7"/>
          <p:cNvSpPr txBox="1"/>
          <p:nvPr/>
        </p:nvSpPr>
        <p:spPr>
          <a:xfrm>
            <a:off x="2" y="1329267"/>
            <a:ext cx="3725332" cy="4981364"/>
          </a:xfrm>
          <a:prstGeom prst="rect">
            <a:avLst/>
          </a:prstGeom>
        </p:spPr>
        <p:txBody>
          <a:bodyPr wrap="square" lIns="0" tIns="0" rIns="0" bIns="0" rtlCol="0" anchor="t">
            <a:spAutoFit/>
          </a:bodyPr>
          <a:lstStyle/>
          <a:p>
            <a:pPr algn="ctr">
              <a:lnSpc>
                <a:spcPts val="2355"/>
              </a:lnSpc>
            </a:pPr>
            <a:endParaRPr sz="1200" dirty="0"/>
          </a:p>
          <a:p>
            <a:pPr marL="363213" lvl="1" indent="-181607">
              <a:lnSpc>
                <a:spcPts val="2355"/>
              </a:lnSpc>
              <a:buFont typeface="Arial"/>
              <a:buChar char="•"/>
            </a:pPr>
            <a:r>
              <a:rPr lang="en-US" sz="1400" dirty="0">
                <a:solidFill>
                  <a:srgbClr val="FDFDFD"/>
                </a:solidFill>
                <a:latin typeface="Canva Sans"/>
                <a:ea typeface="Canva Sans"/>
                <a:cs typeface="Canva Sans"/>
                <a:sym typeface="Canva Sans"/>
              </a:rPr>
              <a:t>Top Cities: Chicago leads, with most customers than any other city.</a:t>
            </a:r>
          </a:p>
          <a:p>
            <a:pPr marL="363213" lvl="1" indent="-181607">
              <a:lnSpc>
                <a:spcPts val="2355"/>
              </a:lnSpc>
              <a:buFont typeface="Arial"/>
              <a:buChar char="•"/>
            </a:pPr>
            <a:r>
              <a:rPr lang="en-US" sz="1400" dirty="0">
                <a:solidFill>
                  <a:srgbClr val="FDFDFD"/>
                </a:solidFill>
                <a:latin typeface="Canva Sans"/>
                <a:ea typeface="Canva Sans"/>
                <a:cs typeface="Canva Sans"/>
                <a:sym typeface="Canva Sans"/>
              </a:rPr>
              <a:t>Gender: Majority of the customer base is male.</a:t>
            </a:r>
          </a:p>
          <a:p>
            <a:pPr marL="363213" lvl="1" indent="-181607">
              <a:lnSpc>
                <a:spcPts val="2355"/>
              </a:lnSpc>
              <a:buFont typeface="Arial"/>
              <a:buChar char="•"/>
            </a:pPr>
            <a:r>
              <a:rPr lang="en-US" sz="1400" dirty="0">
                <a:solidFill>
                  <a:srgbClr val="FDFDFD"/>
                </a:solidFill>
                <a:latin typeface="Canva Sans"/>
                <a:ea typeface="Canva Sans"/>
                <a:cs typeface="Canva Sans"/>
                <a:sym typeface="Canva Sans"/>
              </a:rPr>
              <a:t>Income: It is dominated by the medium-income group, followed by low-income and then few high-income customers.</a:t>
            </a:r>
          </a:p>
          <a:p>
            <a:pPr marL="363213" lvl="1" indent="-181607">
              <a:lnSpc>
                <a:spcPts val="2355"/>
              </a:lnSpc>
              <a:buFont typeface="Arial"/>
              <a:buChar char="•"/>
            </a:pPr>
            <a:r>
              <a:rPr lang="en-US" sz="1400" dirty="0">
                <a:solidFill>
                  <a:srgbClr val="FDFDFD"/>
                </a:solidFill>
                <a:latin typeface="Canva Sans"/>
                <a:ea typeface="Canva Sans"/>
                <a:cs typeface="Canva Sans"/>
                <a:sym typeface="Canva Sans"/>
              </a:rPr>
              <a:t>Customer Segment: Mostly regular buyers, with few new or premium customers.</a:t>
            </a:r>
          </a:p>
          <a:p>
            <a:pPr marL="363213" lvl="1" indent="-181607">
              <a:lnSpc>
                <a:spcPts val="2355"/>
              </a:lnSpc>
              <a:buFont typeface="Arial"/>
              <a:buChar char="•"/>
            </a:pPr>
            <a:r>
              <a:rPr lang="en-US" sz="1400" dirty="0">
                <a:solidFill>
                  <a:srgbClr val="FDFDFD"/>
                </a:solidFill>
                <a:latin typeface="Canva Sans"/>
                <a:ea typeface="Canva Sans"/>
                <a:cs typeface="Canva Sans"/>
                <a:sym typeface="Canva Sans"/>
              </a:rPr>
              <a:t>Month-wise Sales: Steady throughout the year, with peaks in April and December.</a:t>
            </a:r>
          </a:p>
          <a:p>
            <a:pPr marL="363213" lvl="1" indent="-181607">
              <a:lnSpc>
                <a:spcPts val="2355"/>
              </a:lnSpc>
              <a:buFont typeface="Arial"/>
              <a:buChar char="•"/>
            </a:pPr>
            <a:r>
              <a:rPr lang="en-US" sz="1400" dirty="0">
                <a:solidFill>
                  <a:srgbClr val="FDFDFD"/>
                </a:solidFill>
                <a:latin typeface="Canva Sans"/>
                <a:ea typeface="Canva Sans"/>
                <a:cs typeface="Canva Sans"/>
                <a:sym typeface="Canva Sans"/>
              </a:rPr>
              <a:t>Product Category: Grocery and clothing are the most purchased categories.</a:t>
            </a:r>
          </a:p>
          <a:p>
            <a:pPr algn="ctr">
              <a:lnSpc>
                <a:spcPts val="6368"/>
              </a:lnSpc>
              <a:spcBef>
                <a:spcPct val="0"/>
              </a:spcBef>
            </a:pPr>
            <a:endParaRPr lang="en-US" sz="1682" dirty="0">
              <a:solidFill>
                <a:srgbClr val="FDFDFD"/>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133" y="0"/>
            <a:ext cx="12115796" cy="6392911"/>
            <a:chOff x="0" y="0"/>
            <a:chExt cx="4816593" cy="2753356"/>
          </a:xfrm>
        </p:grpSpPr>
        <p:sp>
          <p:nvSpPr>
            <p:cNvPr id="3" name="Freeform 3"/>
            <p:cNvSpPr/>
            <p:nvPr/>
          </p:nvSpPr>
          <p:spPr>
            <a:xfrm>
              <a:off x="0" y="0"/>
              <a:ext cx="4816592" cy="2753356"/>
            </a:xfrm>
            <a:custGeom>
              <a:avLst/>
              <a:gdLst/>
              <a:ahLst/>
              <a:cxnLst/>
              <a:rect l="l" t="t" r="r" b="b"/>
              <a:pathLst>
                <a:path w="4816592" h="2753356">
                  <a:moveTo>
                    <a:pt x="0" y="0"/>
                  </a:moveTo>
                  <a:lnTo>
                    <a:pt x="4816592" y="0"/>
                  </a:lnTo>
                  <a:lnTo>
                    <a:pt x="4816592" y="2753356"/>
                  </a:lnTo>
                  <a:lnTo>
                    <a:pt x="0" y="2753356"/>
                  </a:lnTo>
                  <a:close/>
                </a:path>
              </a:pathLst>
            </a:custGeom>
            <a:solidFill>
              <a:srgbClr val="000000"/>
            </a:solidFill>
          </p:spPr>
        </p:sp>
        <p:sp>
          <p:nvSpPr>
            <p:cNvPr id="4" name="TextBox 4"/>
            <p:cNvSpPr txBox="1"/>
            <p:nvPr/>
          </p:nvSpPr>
          <p:spPr>
            <a:xfrm>
              <a:off x="0" y="-38100"/>
              <a:ext cx="4816593" cy="2791456"/>
            </a:xfrm>
            <a:prstGeom prst="rect">
              <a:avLst/>
            </a:prstGeom>
          </p:spPr>
          <p:txBody>
            <a:bodyPr lIns="33867" tIns="33867" rIns="33867" bIns="33867" rtlCol="0" anchor="ctr"/>
            <a:lstStyle/>
            <a:p>
              <a:pPr algn="ctr">
                <a:lnSpc>
                  <a:spcPts val="1773"/>
                </a:lnSpc>
              </a:pPr>
              <a:endParaRPr sz="1200"/>
            </a:p>
          </p:txBody>
        </p:sp>
      </p:grpSp>
      <p:sp>
        <p:nvSpPr>
          <p:cNvPr id="5" name="Freeform 5"/>
          <p:cNvSpPr/>
          <p:nvPr/>
        </p:nvSpPr>
        <p:spPr>
          <a:xfrm>
            <a:off x="93133" y="873182"/>
            <a:ext cx="8500530" cy="5537208"/>
          </a:xfrm>
          <a:custGeom>
            <a:avLst/>
            <a:gdLst/>
            <a:ahLst/>
            <a:cxnLst/>
            <a:rect l="l" t="t" r="r" b="b"/>
            <a:pathLst>
              <a:path w="11894059" h="5761233">
                <a:moveTo>
                  <a:pt x="0" y="0"/>
                </a:moveTo>
                <a:lnTo>
                  <a:pt x="11894059" y="0"/>
                </a:lnTo>
                <a:lnTo>
                  <a:pt x="11894059" y="5761233"/>
                </a:lnTo>
                <a:lnTo>
                  <a:pt x="0" y="5761233"/>
                </a:lnTo>
                <a:lnTo>
                  <a:pt x="0" y="0"/>
                </a:lnTo>
                <a:close/>
              </a:path>
            </a:pathLst>
          </a:custGeom>
          <a:blipFill>
            <a:blip r:embed="rId2"/>
            <a:stretch>
              <a:fillRect t="-104366"/>
            </a:stretch>
          </a:blipFill>
        </p:spPr>
      </p:sp>
      <p:sp>
        <p:nvSpPr>
          <p:cNvPr id="6" name="TextBox 6"/>
          <p:cNvSpPr txBox="1"/>
          <p:nvPr/>
        </p:nvSpPr>
        <p:spPr>
          <a:xfrm>
            <a:off x="93133" y="100301"/>
            <a:ext cx="10498667" cy="650243"/>
          </a:xfrm>
          <a:prstGeom prst="rect">
            <a:avLst/>
          </a:prstGeom>
        </p:spPr>
        <p:txBody>
          <a:bodyPr wrap="square" lIns="0" tIns="0" rIns="0" bIns="0" rtlCol="0" anchor="t">
            <a:spAutoFit/>
          </a:bodyPr>
          <a:lstStyle/>
          <a:p>
            <a:pPr algn="ctr">
              <a:lnSpc>
                <a:spcPts val="5413"/>
              </a:lnSpc>
              <a:spcBef>
                <a:spcPct val="0"/>
              </a:spcBef>
            </a:pPr>
            <a:r>
              <a:rPr lang="en-US" sz="3866" dirty="0">
                <a:solidFill>
                  <a:srgbClr val="FDFDFD"/>
                </a:solidFill>
                <a:latin typeface="Canva Sans"/>
                <a:ea typeface="Canva Sans"/>
                <a:cs typeface="Canva Sans"/>
                <a:sym typeface="Canva Sans"/>
              </a:rPr>
              <a:t>UNIVARIATE ANALYSIS - Categorical columns</a:t>
            </a:r>
          </a:p>
        </p:txBody>
      </p:sp>
      <p:sp>
        <p:nvSpPr>
          <p:cNvPr id="7" name="TextBox 7"/>
          <p:cNvSpPr txBox="1"/>
          <p:nvPr/>
        </p:nvSpPr>
        <p:spPr>
          <a:xfrm>
            <a:off x="8593663" y="873182"/>
            <a:ext cx="3429000" cy="5290551"/>
          </a:xfrm>
          <a:prstGeom prst="rect">
            <a:avLst/>
          </a:prstGeom>
        </p:spPr>
        <p:txBody>
          <a:bodyPr wrap="square" lIns="0" tIns="0" rIns="0" bIns="0" rtlCol="0" anchor="t">
            <a:spAutoFit/>
          </a:bodyPr>
          <a:lstStyle/>
          <a:p>
            <a:pPr marL="351725" lvl="1" indent="-175862" algn="just">
              <a:lnSpc>
                <a:spcPts val="2280"/>
              </a:lnSpc>
              <a:buFont typeface="Arial"/>
              <a:buChar char="•"/>
            </a:pPr>
            <a:r>
              <a:rPr lang="en-US" sz="1400" dirty="0">
                <a:solidFill>
                  <a:srgbClr val="FDFDFD"/>
                </a:solidFill>
                <a:latin typeface="Canva Sans"/>
                <a:ea typeface="Canva Sans"/>
                <a:cs typeface="Canva Sans"/>
                <a:sym typeface="Canva Sans"/>
              </a:rPr>
              <a:t>Top Product Brands: Pepsi dominates the sales volume followed by Sony and Samsung.</a:t>
            </a:r>
          </a:p>
          <a:p>
            <a:pPr marL="351725" lvl="1" indent="-175862" algn="just">
              <a:lnSpc>
                <a:spcPts val="2280"/>
              </a:lnSpc>
              <a:buFont typeface="Arial"/>
              <a:buChar char="•"/>
            </a:pPr>
            <a:r>
              <a:rPr lang="en-US" sz="1400" dirty="0">
                <a:solidFill>
                  <a:srgbClr val="FDFDFD"/>
                </a:solidFill>
                <a:latin typeface="Canva Sans"/>
                <a:ea typeface="Canva Sans"/>
                <a:cs typeface="Canva Sans"/>
                <a:sym typeface="Canva Sans"/>
              </a:rPr>
              <a:t>Top Product Types: Water and Smart phone lead in sales.</a:t>
            </a:r>
          </a:p>
          <a:p>
            <a:pPr marL="351725" lvl="1" indent="-175862" algn="just">
              <a:lnSpc>
                <a:spcPts val="2280"/>
              </a:lnSpc>
              <a:buFont typeface="Arial"/>
              <a:buChar char="•"/>
            </a:pPr>
            <a:r>
              <a:rPr lang="en-US" sz="1400" dirty="0">
                <a:solidFill>
                  <a:srgbClr val="FDFDFD"/>
                </a:solidFill>
                <a:latin typeface="Canva Sans"/>
                <a:ea typeface="Canva Sans"/>
                <a:cs typeface="Canva Sans"/>
                <a:sym typeface="Canva Sans"/>
              </a:rPr>
              <a:t>Feedback: Most people have excellent followed by good review, and negative reviews are quite less.</a:t>
            </a:r>
          </a:p>
          <a:p>
            <a:pPr marL="351725" lvl="1" indent="-175862" algn="just">
              <a:lnSpc>
                <a:spcPts val="2280"/>
              </a:lnSpc>
              <a:buFont typeface="Arial"/>
              <a:buChar char="•"/>
            </a:pPr>
            <a:r>
              <a:rPr lang="en-US" sz="1400" dirty="0">
                <a:solidFill>
                  <a:srgbClr val="FDFDFD"/>
                </a:solidFill>
                <a:latin typeface="Canva Sans"/>
                <a:ea typeface="Canva Sans"/>
                <a:cs typeface="Canva Sans"/>
                <a:sym typeface="Canva Sans"/>
              </a:rPr>
              <a:t>Shipping Method: Mostly same-day and express with standard being slightly less used.</a:t>
            </a:r>
          </a:p>
          <a:p>
            <a:pPr marL="351725" lvl="1" indent="-175862" algn="just">
              <a:lnSpc>
                <a:spcPts val="2280"/>
              </a:lnSpc>
              <a:buFont typeface="Arial"/>
              <a:buChar char="•"/>
            </a:pPr>
            <a:r>
              <a:rPr lang="en-US" sz="1400" dirty="0">
                <a:solidFill>
                  <a:srgbClr val="FDFDFD"/>
                </a:solidFill>
                <a:latin typeface="Canva Sans"/>
                <a:ea typeface="Canva Sans"/>
                <a:cs typeface="Canva Sans"/>
                <a:sym typeface="Canva Sans"/>
              </a:rPr>
              <a:t>Payment Method: Dominated by debit and credit cards, with cash and PayPal used less.</a:t>
            </a:r>
          </a:p>
          <a:p>
            <a:pPr marL="351725" lvl="1" indent="-175862" algn="just">
              <a:lnSpc>
                <a:spcPts val="2280"/>
              </a:lnSpc>
              <a:buFont typeface="Arial"/>
              <a:buChar char="•"/>
            </a:pPr>
            <a:r>
              <a:rPr lang="en-US" sz="1400" dirty="0">
                <a:solidFill>
                  <a:srgbClr val="FDFDFD"/>
                </a:solidFill>
                <a:latin typeface="Canva Sans"/>
                <a:ea typeface="Canva Sans"/>
                <a:cs typeface="Canva Sans"/>
                <a:sym typeface="Canva Sans"/>
              </a:rPr>
              <a:t>Order Status: Majority of the products have been  delivered and amount of pending orders are significantly less</a:t>
            </a:r>
          </a:p>
          <a:p>
            <a:pPr algn="just">
              <a:lnSpc>
                <a:spcPts val="2280"/>
              </a:lnSpc>
              <a:spcBef>
                <a:spcPct val="0"/>
              </a:spcBef>
            </a:pPr>
            <a:endParaRPr lang="en-US" sz="1629" dirty="0">
              <a:solidFill>
                <a:srgbClr val="FDFDFD"/>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37" y="206830"/>
            <a:ext cx="10525487" cy="481147"/>
          </a:xfrm>
        </p:spPr>
        <p:txBody>
          <a:bodyPr>
            <a:normAutofit fontScale="90000"/>
          </a:bodyPr>
          <a:lstStyle/>
          <a:p>
            <a:r>
              <a:rPr lang="en-US" sz="2800" dirty="0">
                <a:latin typeface="Arial Rounded MT Bold" pitchFamily="34" charset="0"/>
              </a:rPr>
              <a:t>Bivariate Analysis- Numerical vs Numerical</a:t>
            </a:r>
            <a:br>
              <a:rPr lang="en-US" sz="2800" dirty="0">
                <a:latin typeface="Arial Rounded MT Bold" pitchFamily="34" charset="0"/>
              </a:rPr>
            </a:br>
            <a:r>
              <a:rPr lang="en-US" sz="2800" dirty="0">
                <a:latin typeface="Arial Rounded MT Bold" pitchFamily="34" charset="0"/>
              </a:rPr>
              <a:t>1</a:t>
            </a:r>
            <a:r>
              <a:rPr lang="en-US" sz="2200" dirty="0">
                <a:latin typeface="Arial Rounded MT Bold" pitchFamily="34" charset="0"/>
              </a:rPr>
              <a:t>.SCATTERPLOT</a:t>
            </a:r>
            <a:br>
              <a:rPr lang="en-US" sz="2800" dirty="0">
                <a:latin typeface="Arial Rounded MT Bold" pitchFamily="34" charset="0"/>
              </a:rPr>
            </a:br>
            <a:endParaRPr lang="en-US" sz="2000" dirty="0">
              <a:latin typeface="Arial Rounded MT Bold" pitchFamily="34" charset="0"/>
            </a:endParaRPr>
          </a:p>
        </p:txBody>
      </p:sp>
      <p:sp>
        <p:nvSpPr>
          <p:cNvPr id="3" name="Date Placeholder 2"/>
          <p:cNvSpPr>
            <a:spLocks noGrp="1"/>
          </p:cNvSpPr>
          <p:nvPr>
            <p:ph type="dt" sz="half" idx="10"/>
          </p:nvPr>
        </p:nvSpPr>
        <p:spPr/>
        <p:txBody>
          <a:bodyPr/>
          <a:lstStyle/>
          <a:p>
            <a:r>
              <a:rPr lang="en-US"/>
              <a:t>2/1/20XX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80967E29-1480-472A-9FC5-C4768A52587C}" type="slidenum">
              <a:rPr lang="en-US" smtClean="0"/>
              <a:t>8</a:t>
            </a:fld>
            <a:endParaRPr lang="en-US" dirty="0"/>
          </a:p>
        </p:txBody>
      </p:sp>
      <p:sp>
        <p:nvSpPr>
          <p:cNvPr id="6" name="AutoShape 2" descr="data:image/png;base64,iVBORw0KGgoAAAANSUhEUgAABdEAAAMWCAYAAAAeaM88AAAAOnRFWHRTb2Z0d2FyZQBNYXRwbG90bGliIHZlcnNpb24zLjEwLjAsIGh0dHBzOi8vbWF0cGxvdGxpYi5vcmcvlHJYcgAAAAlwSFlzAAAPYQAAD2EBqD+naQABAABJREFUeJzsnXd81EX+/1+b3c2mF1qKVEEBAamhiIpCCCro3e/O+r07sWDBQrEeVjgVuyAqTTz17jwVuOZhowgWBEJVREHhEBBIaOllN7v7+f0x2ZDNzrxn89lsdgPv5+PBQ/OZnfqZ+czMe97zflsMwzDAMAzDMAzDMAzDMAzDMAzDMEwAMZEuAMMwDMMwDMMwDMMwDMMwDMNEKyxEZxiGYRiGYRiGYRiGYRiGYRgFLERnGIZhGIZhGIZhGIZhGIZhGAUsRGcYhmEYhmEYhmEYhmEYhmEYBSxEZxiGYRiGYRiGYRiGYRiGYRgFLERnGIZhGIZhGIZhGIZhGIZhGAUsRGcYhmEYhmEYhmEYhmEYhmEYBSxEZxiGYRiGYRiGYRiGYRiGYRgFLERnGIZhGIZhGIZhGIZhGIZhGAUsRGcYhmEYhmEYpo6ff/4ZFosFb731VqSLEhI33HADkpKSIl0MhmEYhokaTpU5nmEiAQvRGYZhmoCZM2fi3//+d6SLwTAMw7Rwvv76a0yfPh3FxcWm05g7dy5vjhmGYRgmyuA5Prr5+9//jtmzZ0e6GEwUw0J0hmGYJoCF6AzDMExT8PXXX2PGjBm8wWYYhmGYUwye46MbFqIzOliIzjAMwzAMwzBMi6C6uhperzfSxWAYhmEYhmFOM1iIzjDNzL59+3DHHXege/fuiI+PR+vWrXHVVVfh559/Dvjtt99+ixEjRiA+Ph7t27fHk08+iTfffBMWiyXg9x9//DEuuOACJCYmIjk5GWPHjsWOHTvIsmzatAkWiwVvv/12QNinn34Ki8WCZcuWAQDKysowZcoUdO7cGQ6HA+3atcPo0aOxZcuWJqnvW2+9BYvFgq+++gqTJk1C27ZtkZaWhttuuw0ulwvFxcW4/vrrkZ6ejvT0dDzwwAMwDMMvjYqKCtx7773o0KEDHA4HunfvjhdeeMHvd5QNOIvFgunTp9f9PX36dFgsFuzevRs33HAD0tLSkJqaihtvvBGVlZV+8SoqKvD222/DYrHAYrHghhtuINuFYRiGCY7Tad6cPn067r//fgBAly5d6uYUX9ndbjeeeOIJdO3aFQ6HA507d8ZDDz0Ep9NZl0bnzp2xY8cOfP7553XxL7roIgDAiRMncN9996FPnz5ISkpCSkoKLr30UnzzzTdkvYNhzZo1sFgseP/99/HQQw8hMzMTiYmJuOKKK3DgwAG/33bu3Fk6T1500UV1Za2f5nvvvYdHHnkEZ5xxBhISElBaWgoA2LBhAy677DKkp6cjMTER5557Ll5++eWAdA8ePIhf//rXSEpKQtu2bXHffffB4/H4/eaFF17Aeeedh9atWyM+Ph4DBw7E0qVLA9JasWIFzj//fKSlpSEpKQndu3fHQw895Pcbp9OJxx9/HN26dYPD4UCHDh3wwAMP+L2nYNNiGIY5leE5vmXM8S6XC4899hgGDhyI1NRUJCYm4oILLsDq1av9fufba7/wwgt47bXXcOaZZyIhIQF5eXk4cOAADMPAE088gfbt2yM+Ph6/+tWvcOLEiYD85s6di169esHhcCA7Oxt33nlngPZ+Y9cSixcvxlNPPYX27dsjLi4Oo0aNwu7du/3iffjhh9i3b19d23bu3DmUZmNOQWyRLgDDnG5s3LgRX3/9Na699lq0b98eP//8M+bNm4eLLroI33//PRISEgCIDd/FF18Mi8WCadOmITExEYsWLYLD4QhI869//SvGjx+PMWPG4Nlnn0VlZSXmzZuH888/H1u3blV+/AcNGoQzzzwTixcvxvjx4/3C3n//faSnp2PMmDEAgNtvvx1Lly7FXXfdhXPOOQfHjx/HV199hR9++AEDBgwIub4+7r77bmRmZmLGjBlYv349Fi5ciLS0NHz99dfo2LEjZs6ciY8++gjPP/88evfujeuvvx4AYBgGrrjiCqxevRo333wz+vXrh08//RT3338/Dh48iFmzZgX9jhpy9dVXo0uXLnj66aexZcsWLFq0CO3atcOzzz4LQLT/hAkTMHjwYNx6660AgK5du5rOj2EYhjnJ6TRv/uY3v8GPP/6Id999F7NmzUKbNm0AAG3btgUATJgwAW+//TauvPJK3HvvvdiwYQOefvpp/PDDD/jXv/4FAJg9ezbuvvtuJCUl4eGHHwYAZGRkAAD+97//4d///jeuuuoqdOnSBYWFhViwYAFGjBiB77//HtnZ2Y15NVKeeuopWCwWPPjggzhy5Ahmz56N3NxcbNu2DfHx8abSfOKJJxAbG4v77rsPTqcTsbGxWLFiBcaNG4esrCxMnjwZmZmZ+OGHH7Bs2TJMnjy5Lq7H48GYMWMwZMgQvPDCC1i5ciVefPFFdO3aFRMnTqz73csvv4wrrrgCv/vd7+ByufDee+/hqquuwrJlyzB27FgAwI4dOzBu3Dice+65+NOf/gSHw4Hdu3dj7dq1del4vV5cccUV+Oqrr3DrrbeiZ8+e2L59O2bNmoUff/yxzvRbMGkxDMOc6vAc3zLm+NLSUixatAjXXXcdbrnlFpSVleGNN97AmDFjkJ+fj379+vn9/p133oHL5cLdd9+NEydO4LnnnsPVV1+NkSNHYs2aNXjwwQexe/duvPLKK7jvvvvw5z//uS7u9OnTMWPGDOTm5mLixInYtWsX5s2bh40bN2Lt2rWw2+2m6vDMM88gJiYG9913H0pKSvDcc8/hd7/7HTZs2AAAePjhh1FSUoJffvmlTnbAzsmZAAyGYZqVysrKgGfr1q0zABh/+ctf6p7dfffdhsViMbZu3Vr37Pjx40arVq0MAMbevXsNwzCMsrIyIy0tzbjlllv80iwoKDBSU1MDnjdk2rRpht1uN06cOFH3zOl0GmlpacZNN91U9yw1NdW48847G1NVwzCCr++bb75pADDGjBljeL3euufDhg0zLBaLcfvtt9c9c7vdRvv27Y0RI0bUPfv3v/9tADCefPJJv7yuvPJKw2KxGLt37zYMwzD27t1rADDefPPNgHIBMB5//PG6vx9//HEDgF87GIZh/L//9/+M1q1b+z1LTEw0xo8fr2wHhmEYxhyn27z5/PPP+5XXx7Zt2wwAxoQJE/ye33fffQYA47PPPqt71qtXL7850kd1dbXh8Xj8nu3du9dwOBzGn/70J79nqrlSxerVqw0AxhlnnGGUlpbWPV+8eLEBwHj55ZfrnnXq1Ek6Z44YMcKv3L40zzzzTL9+4Ha7jS5duhidOnUyioqK/NKov4YYP368AcCvboZhGP379zcGDhzo96xhP3O5XEbv3r2NkSNH1j2bNWuWAcA4evSosh3++te/GjExMcaXX37p93z+/PkGAGPt2rVBp8UwDHOqw3O8INrneLfbbTidTr9nRUVFRkZGhl+7+NJu27atUVxcXPd82rRpBgCjb9++Rk1NTd3z6667zoiNjTWqq6sNwzCMI0eOGLGxsUZeXp5fXV599VUDgPHnP/+57llj1xI9e/b0q8PLL79sADC2b99e92zs2LFGp06dgm4X5vSDzbkwTDNTXwurpqYGx48fR7du3ZCWluZ3/euTTz7BsGHD/E51W7Vqhd/97nd+6a1YsQLFxcW47rrrcOzYsbp/VqsVQ4YMCbhi1ZBrrrkGNTU1+Oc//1n3bPny5SguLsY111xT9ywtLQ0bNmzAoUOHwlJfHzfffDMsFkvd30OGDIFhGLj55pvrnlmtVgwaNAj/+9//6p599NFHsFqtmDRpkl969957LwzDwMcff9yoctfn9ttv9/v7ggsuwPHjx+uukzMMwzDh43SbN1V89NFHAIB77rnH7/m9994LAPjwww+1aTgcDsTEiOW/x+PB8ePH68yI6MyzBcv111+P5OTkur+vvPJKZGVl1ZXfDOPHj/frB1u3bsXevXsxZcoUpKWl+f22/hrCh2wer7+GAPz7WVFREUpKSnDBBRf4tYsvr//85z9Ku+xLlixBz5490aNHD7/+NXLkSACo61/BpMUwDHOqw3O8INrneKvVitjYWADixtWJEyfgdrsxaNAgadpXXXUVUlNT6/4eMmQIAOD3v/89bDab33OXy4WDBw8CAFauXAmXy4UpU6bU1QUAbrnlFqSkpATVDipuvPHGujoAYi0AIGA9wDAULERnmGamqqoKjz32WJ3d7jZt2qBt27YoLi5GSUlJ3e/27duHbt26BcRv+Oynn34CAIwcORJt27b1+7d8+XIcOXKELE/fvn3Ro0cPvP/++3XP3n//fbRp06ZuwwcAzz33HL777jt06NABgwcPxvTp04OacIKtr4+OHTv6/e2bfDt06BDwvKioqO7vffv2ITs722/jDgA9e/asCzdLwzKlp6cDgF/+DMMwTHg43eZNFfv27UNMTExAfTIzM5GWlhbUPOf1ejFr1iycddZZfm357bffSudkM5x11ll+f1ssFnTr1k1q3zZYunTp4vf3nj17AAC9e/fWxo2Li6u7Ku8jPT09YA5ftmwZhg4diri4OLRq1Qpt27bFvHnz/NrlmmuuwfDhwzFhwgRkZGTg2muvxeLFi/2E4D/99BN27NgR0LfOPvtsAKjrX8GkxTAMc6rDc/zJ+kX7HP/222/j3HPPRVxcHFq3bo22bdviww8/DHlPD5zcV/vq2b17d7/fxcbG4swzz+Q9PRNx2CY6wzQzd999N958801MmTIFw4YNQ2pqKiwWC6699lpTGydfnL/+9a/IzMwMCK9/0qvimmuuwVNPPYVjx44hOTkZH3zwAa677jq/uFdffTUuuOAC/Otf/8Ly5cvx/PPP49lnn8U///lPXHrppU1WX6vVKk1H9txo4Fg0GGQaagACHIwFUyYz+TMMwzCN43SbN3Wo5rFgmDlzJh599FHcdNNNeOKJJ9CqVSvExMRgypQpzSq8peZi2Zxr1pY6oJ7D6/Pll1/iiiuuwIUXXoi5c+ciKysLdrsdb775Jv7+97/7leOLL77A6tWr8eGHH+KTTz7B+++/j5EjR2L58uWwWq3wer3o06cPXnrpJWlePgFCMGkxDMOc6vAc70+0zvF/+9vfcMMNN+DXv/417r//frRr1w5WqxVPP/103cF2fRqzpweafl8vy4f39ExTwEJ0hmlmli5divHjx+PFF1+se1ZdXR3gbbpTp05+3qJ9NHzmc2DZrl075ObmmirTNddcgxkzZuAf//gHMjIyUFpaimuvvTbgd1lZWbjjjjtwxx134MiRIxgwYACeeuopcqEQbH1DpVOnTli5ciXKysr8tNF37txZFw6cPHFumH8op9pAaAsehmEYRs3pNm+q5pNOnTrB6/Xip59+qrtlBQCFhYUoLi6um+eoNJYuXYqLL74Yb7zxht/z4uLiOgdnoeLTAvRhGAZ2796Nc889t+5Zenq6dB2wb98+nHnmmdo8fO/wu+++M/0O6/OPf/wDcXFx+PTTT/2c1L355psBv42JicGoUaMwatQovPTSS5g5cyYefvhhrF69Grm5uejatSu++eYbjBo1Srs20KXFMAxzqsNzvCDa5/ilS5fizDPPxD//+U+//B9//PGQ0m2Ir567du3yWw+4XC7s3bvX752GupaQwXt6Rgebc2GYZsZqtQacdr7yyisBmtBjxozBunXrsG3btrpnJ06cwDvvvBPwu5SUFMycORM1NTUB+R09elRbpp49e6JPnz54//338f777yMrKwsXXnhhXbjH4wm4ptWuXTtkZ2fD6XSSaQdb31C57LLL4PF48Oqrr/o9nzVrFiwWS91iJiUlBW3atMEXX3zh97u5c+eGlH9iYmKTHwwwDMMwp9+8mZiYCCDwsPeyyy4DAMyePdvvuU/jeezYsX5pyOYkWVsuWbKkzhZpU/CXv/wFZWVldX8vXboUhw8f9hMqdO3aFevXr4fL5ap7tmzZMhw4cCCoPAYMGIAuXbpg9uzZAfU0o1FmtVphsVj8+tTPP/+Mf//7336/O3HiREBcn31e33u9+uqrcfDgQbz++usBv62qqkJFRUXQaTEMw5zq8BwviPY53qfFXT/9DRs2YN26dSGnXZ/c3FzExsZizpw5fnm98cYbKCkp8WuHUNcSMhITE5vMvB1zasKa6AzTzIwbNw5//etfkZqainPOOQfr1q3DypUr0bp1a7/fPfDAA/jb3/6G0aNH4+6770ZiYiIWLVqEjh074sSJE3WnpCkpKZg3bx7+8Ic/YMCAAbj22mvRtm1b7N+/Hx9++CGGDx8eIFiWcc011+Cxxx5DXFwcbr75Zj9HHmVlZWjfvj2uvPJK9O3bF0lJSVi5ciU2btzopzUQSn1D5fLLL8fFF1+Mhx9+GD///DP69u2L5cuX4z//+Q+mTJlSp5UAABMmTMAzzzyDCRMmYNCgQfjiiy/w448/hpT/wIEDsXLlSrz00kvIzs5Gly5d6hyoMAzDMOY53ebNgQMHAgAefvhhXHvttbDb7bj88svRt29fjB8/HgsXLkRxcTFGjBiB/Px8vP322/j1r3+Niy++2C+NefPm4cknn0S3bt3Qrl07jBw5EuPGjcOf/vQn3HjjjTjvvPOwfft2vPPOO6Y1tmS0atUK559/Pm688UYUFhZi9uzZ6NatG2655Za630yYMAFLly7FJZdcgquvvhp79uzB3/72N7+5miImJgbz5s3D5Zdfjn79+uHGG29EVlYWdu7ciR07duDTTz9tVJnHjh2Ll156CZdccgn+7//+D0eOHMFrr72Gbt264dtvv6373Z/+9Cd88cUXGDt2LDp16oQjR45g7ty5aN++Pc4//3wAwB/+8AcsXrwYt99+O1avXo3hw4fD4/Fg586dWLx4MT799FMMGjQoqLQYhmFOdXiObxlz/Lhx4/DPf/4T/+///T+MHTsWe/fuxfz583HOOeegvLw85PR9tG3bFtOmTcOMGTNwySWX4IorrsCuXbswd+5c5OTk4Pe//33db0NdS8gYOHAg3n//fdxzzz3IyclBUlISLr/88qaoGnOqYDAM06wUFRUZN954o9GmTRsjKSnJGDNmjLFz506jU6dOxvjx4/1+u3XrVuOCCy4wHA6H0b59e+Ppp5825syZYwAwCgoK/H67evVqY8yYMUZqaqoRFxdndO3a1bjhhhuMTZs2BVWun376yQBgADC++uorvzCn02ncf//9Rt++fY3k5GQjMTHR6Nu3rzF37twmq++bb75pADA2btzoF//xxx83ABhHjx71ez5+/HgjMTHR71lZWZkxdepUIzs727Db7cZZZ51lPP/884bX6/X7XWVlpXHzzTcbqampRnJysnH11VcbR44cMQAYjz/+uDZvX1n37t1b92znzp3GhRdeaMTHxxsAAt4lwzAMY47Tbd40DMN44oknjDPOOMOIiYnxm29qamqMGTNmGF26dDHsdrvRoUMHY9q0aUZ1dbVf/IKCAmPs2LFGcnKyAcAYMWKEYRiGUV1dbdx7771GVlaWER8fbwwfPtxYt26dMWLEiLrfGIZh7N271wBgvPnmm0GV1zBEewIw3n33XWPatGlGu3btjPj4eGPs2LHGvn37An7/4osvGmeccYbhcDiM4cOHG5s2bQoohy/NJUuWSPP86quvjNGjR9e18bnnnmu88sordeGytYJhnJzf6/PGG28YZ511luFwOIwePXoYb775ZsDvVq1aZfzqV78ysrOzjdjYWCM7O9u47rrrjB9//NEvLZfLZTz77LNGr169DIfDYaSnpxsDBw40ZsyYYZSUlDQqLYZhmFMZnuNbxhzv9XqNmTNnGp06dTIcDofRv39/Y9myZcb48eONTp06BaT9/PPP+8VXzecqGcCrr75q9OjRw7Db7UZGRoYxceJEo6ioKKBcoawlZO1QXl5u/N///Z+RlpZmAPCrG8MYhmFYDIOt6DNMS2LKlClYsGABysvL2ekUwzAMw2jgebN5WLNmDS6++GIsWbIEV155ZaSLwzAMw5wG8BzPMExzwjbRGSaKqaqq8vv7+PHj+Otf/4rzzz+fFwkMwzAM0wCeNxmGYRjm1ITneIZhIg3bRGeYKGbYsGG46KKL0LNnTxQWFuKNN95AaWkpHn300UgXjWEYhmGiDp43mx6XyyV1glmf1NTUZioNwzAMc7rCc3zTE+wcHx8f30wlYpjohoXoDBPFXHbZZVi6dCkWLlwIi8WCAQMG4I033vDzDs4wDMMwjIDnzabn66+/9nNoJuPNN99E586dm6dADMMwzGkJz/FNT7Bz/A033NA8BWKYKIdtojMMwzAMwzAMI6WoqAibN28mf9OrVy9kZWU1U4kYhmEYhmkKeI5nmMbBQnSGYRiGYRiGYRiGYRiGYRiGUcCORRmGYRiGYRiGYRiGYRiGYRhGAQvRGYZhGIZhGIZhGIZhGIZhGEYBC9EZ5hRiz549uO2223DmmWciLi4OKSkpGD58OF5++WVUVVVFunhSiouLceutt6Jt27ZITEzExRdfjC1btgQd/4cffsAll1yCpKQktGrVCn/4wx9w9OjRgN899dRTuOKKK5CRkQGLxYLp06c3YS0YhmEYxhw8d6vnbq/Xi+eeew5dunRBXFwczj33XLz77rtNWRWGYRiGaTQ8d/O+mzk9sUW6AAzDNA0ffvghrrrqKjgcDlx//fXo3bs3XC4XvvrqK9x///3YsWMHFi5cGOli+uH1ejF27Fh88803uP/++9GmTRvMnTsXF110ETZv3oyzzjqLjP/LL7/gwgsvRGpqKmbOnIny8nK88MIL2L59O/Lz8xEbG1v320ceeQSZmZno378/Pv3003BXjWEYhmG08NxNz90PP/wwnnnmGdxyyy3IycnBf/7zH/zf//0fLBYLrr322nBXlWEYhmEC4Lmb993MaYzBMEyL53//+5+RlJRk9OjRwzh06FBA+E8//WTMnj075Hy8Xq9RWVkpDauqqjI8Hk+j0nv//fcNAMaSJUvqnh05csRIS0szrrvuOm38iRMnGvHx8ca+ffvqnq1YscIAYCxYsMDvt3v37jUMwzCOHj1qADAef/zxRpWVYRiGYZoSnrvpufuXX34x7Ha7ceedd/rV5YILLjDat29vuN3uRpWbYRiGYUKF527edzOnN2zOhWFOAZ577jmUl5fjjTfeQFZWVkB4t27dMHny5Lq/3W43nnjiCXTt2hUOhwOdO3fGQw89BKfT6Revc+fOGDduHD799FMMGjQI8fHxWLBgAdasWQOLxYL33nsPjzzyCM444wwkJCSgtLQUNTU12LlzJw4fPqwt99KlS5GRkYHf/OY3dc/atm2Lq6++Gv/5z38CytOQf/zjHxg3bhw6duxY9yw3Nxdnn302Fi9eHFAXhmEYhokWeO6m5+7//Oc/qKmpwR133FH3zGKxYOLEifjll1+wbt06bVkZhmEYpinhuZv33czpDQvRGeYU4L///S/OPPNMnHfeeUH9fsKECXjssccwYMAAzJo1CyNGjMDTTz8tvRq9a9cuXHfddRg9ejRefvll9OvXry7siSeewIcffoj77rsPM2fORGxsLA4ePIiePXti2rRp2nJs3boVAwYMQEyM/6do8ODBqKysxI8//qiMe/DgQRw5cgSDBg0KCBs8eDC2bt2qzZ9hGIZhIgXP3f40nLu3bt2KxMRE9OzZM+B3vnCGYRiGaU547vaH993M6QbbRGeYFk5paSkOHjyIX/3qV0H9/ptvvsHbb7+NCRMm4PXXXwcA3HHHHWjXrh1eeOEFrF69GhdffHHd73fv3o1PPvkEY8aMqXu2Zs0aAEB1dTU2bdqE+Ph4U2U/fPgwLrzwwoDnvlP9Q4cOoU+fPsq49X/bMP6JEyfgdDrhcDhMlY1hGIZhwgXP3fq5+/Dhw3VOyVT5MAzDMExzwXM377sZhjXRGaaFU1paCgBITk4O6vcfffQRAOCee+7xe37vvfcCEI5S6tOlSxe/ibw+48ePD5jIO3fuDMMw8NZbb2nLUlVVJZ1s4+Li6sKpuABMx2cYhmGYSMFztz5+KPkwDMMwTFPDczfPyQzDQnSGaeGkpKQAAMrKyoL6/b59+xATE4Nu3br5Pc/MzERaWhr27dvn97xLly7KtKiwYIiPj5faX6uurq4Lp+ICMB2fYRiGYSIFz936+KHkwzAMwzBNDc/dPCczDAvRGaaFk5KSguzsbHz33XeNitfwerSKYCZUs2RlZUkdofieZWdnk3Hr/7Zh/FatWvGVMoZhGCYq4blbP3dnZWWhoKAAhmE0Oh+GYRiGaWp47uZ9N8OwEJ1hTgHGjRuHPXv2YN26ddrfdurUCV6vFz/99JPf88LCQhQXF6NTp07hKmYA/fr1w5YtW+D1ev2eb9iwAQkJCTj77LOVcc844wy0bdsWmzZtCgjLz8/3c8TCMAzDMNEGz93+NJy7+/Xrh8rKSvzwww8B+fjCGYZhGKY54bnbH953M6cbLERnmFOABx54AImJiZgwYQIKCwsDwvfs2YOXX34ZAHDZZZcBAGbPnu33m5deegkAMHbs2JDKUlNTg507d0pPqhty5ZVXorCwEP/85z/rnh07dgxLlizB5Zdf7neivWfPHuzZs8cv/m9/+1ssW7YMBw4cqHu2atUq/Pjjj7jqqqtCqgfDMAzDhBOeu+m5+1e/+hXsdjvmzp1b98wwDMyfPx9nnHEGzjvvPFN1ZRiGYRiz8NzN+27m9MYW6QIwDBM6Xbt2xd///ndcc8016NmzJ66//nr07t0bLpcLX3/9NZYsWYIbbrgBANC3b1+MHz8eCxcuRHFxMUaMGIH8/Hy8/fbb+PWvf+3nIdwMBw8eRM+ePTF+/Hitk5Mrr7wSQ4cOxY033ojvv/8ebdq0wdy5c+HxeDBjxgy/344aNQoA8PPPP9c9e+ihh7BkyRJcfPHFmDx5MsrLy/H888+jT58+uPHGG/3i//Wvf8W+fftQWVkJAPjiiy/w5JNPAgD+8Ic/NKsmAMMwDMPw3E3P3e3bt8eUKVPw/PPPo6amBjk5Ofj3v/+NL7/8Eu+88w6sVmtIdWYYhmGYxsJzN++7mdMcg2GYU4Yff/zRuOWWW4zOnTsbsbGxRnJysjF8+HDjlVdeMaqrq+t+V1NTY8yYMcPo0qWLYbfbjQ4dOhjTpk3z+41hGEanTp2MsWPHBuSzevVqA4CxZMmSgLC9e/caAIzx48cHVeYTJ04YN998s9G6dWsjISHBGDFihLFx48aA33Xq1Mno1KlTwPPvvvvOyMvLMxISEoy0tDTjd7/7nVFQUBDwuxEjRhgApP9Wr14dVFkZhmEYpqnhuVs9d3s8HmPmzJlGp06djNjYWKNXr17G3/72t6DKyDAMwzDhgudu3nczpycWw2jgrYdhGIZhGIZhGIZhGIZhGIZhGABsE51hGIZhGIZhGIZhGIZhGIZhlLAQnWEYhmEYhmEYhmEYhmEYhmEUsBCdYRiGYRiGYRiGYRiGYRiGYRSwEJ1hGIZhGIZhGIZhGIZhGIZhFLAQnWEYhmEYhmEYhmEYhmEYhmEUsBCdYRiGYRiGYRiGYRiGYRiGYRTYIl2AloLX68WhQ4eQnJwMi8US6eIwDMMwpwGGYaCsrAzZ2dmIieFz78bCczfDMAzT3PDcHRo8dzMMwzDNTbBzNwvRg+TQoUPo0KFDpIvBMAzDnIYcOHAA7du3j3QxWhw8dzMMwzCRguduc/DczTAMw0QK3dzNQvQgSU5OBiAaNCUlJcKlYRiGYU4HSktL0aFDh7o5iGkcPHczDMMwzQ3P3aHBczfDMAzT3AQ7d7MQPUh8V8lSUlJ4MmcYhmGaFb7ObA6euxmGYZhIwXO3OXjuZhiGYSKFbu5mI20MwzAMwzAMwzAMwzAMwzAMo4CF6AzDMAzDMAzDMAzDMAzDMAyjgIXoDMMwDMMwDMMwDMMwDMMwDKOAhegMwzAMwzAMwzAMwzAMwzAMo4CF6AzDMAzDMAzDMAzDMAzDMAyjgIXoDMMwDMMwDMMwDMMwDMMwDKMg6oXo06dPh8Vi8fvXo0ePuvDq6mrceeedaN26NZKSkvDb3/4WhYWFfmns378fY8eORUJCAtq1a4f7778fbre7uavCMAzDMEwtX3zxBS6//HJkZ2fDYrHg3//+t1+4YRh47LHHkJWVhfj4eOTm5uKnn36KTGEZhmEYpgXTXHvqNWvWYMCAAXA4HOjWrRveeuut5qgewzAMwzQLtkgXIBh69eqFlStX1v1ts50s9tSpU/Hhhx9iyZIlSE1NxV133YXf/OY3WLt2LQDA4/Fg7NixyMzMxNdff43Dhw/j+uuvh91ux8yZM5u9LiTl+4CaEqCmGLCnAfZUIKmTCHMWAc5CwFUCxKYBjnaAI10fjwoLpTwMEwxUv2UY5rSmoqICffv2xU033YTf/OY3AeHPPfcc5syZg7fffhtdunTBo48+ijFjxuD7779HXFxcBEqswOwcHMrcXXkYcB09+W2NbQMkZIWeLhVuNk/dPFBxAHAVnYwbmw4kdtDnScULpf3MlkeXJ9UOZtOl4unqQpWHiheufqLL0+x7ocJC6ZuRaFuzYaHkGco4i0RdzL6z02TPE+499d69ezF27FjcfvvteOedd7Bq1SpMmDABWVlZGDNmTPNWVofZd252T65D17cZhmGYqMBiGIYR6UJQTJ8+Hf/+97+xbdu2gLCSkhK0bdsWf//733HllVcCAHbu3ImePXti3bp1GDp0KD7++GOMGzcOhw4dQkZGBgBg/vz5ePDBB3H06FHExsYGVY7S0lKkpqaipKQEKSkpTVa/Osr2Au4yAEbt5Fk7GdtSgBgrsGECULD85O8z84AhiwCvB6jcB9iTgJpSMVnXlAEJ5wAoV6SZDCR30ZRnD1DwmdhoeKoBazxQeQjIHAkkd23y6p92hCJcpuJGk9C64oC63/KikKlPuMbDKUDY554owWKx4F//+hd+/etfAxBa6NnZ2bj33ntx3333ARBzfkZGBt566y1ce+21QaUb/rl7N5A/ESg8KZRARi4weBGAGkXYPAB2IH+CJOzvAErU8ZK7ifk5/3ZJ+EIAXkXYfAAxQP6tRLqquswHYAHyb5OELajNU1HemERgww3qecB0ngZRTyjCdO2nS1dVHs27Tu5GzIdvAF6XiXpqyprclWjbeUBMHLDhZsW60qVpPyJdZb9+A4DLRLxg8rQB+bc0ss8vAGLs9BqF7JtQt1FMPLDhpiZuW804Q4yiD82H6CfU98RMPYMZZ01dF6rPh1IXTXmSu8EM0Th3N8ee+sEHH8SHH36I7777ri7ta6+9FsXFxfjkk0+CLmvk9t2aPbLyW/43wKuZu8nyEN84k32QaQZO8T0Iw5xuBDv3RL05FwD46aefkJ2djTPPPBO/+93vsH//fgDA5s2bUVNTg9zc3Lrf9ujRAx07dsS6desAAOvWrUOfPn3qJnsAGDNmDEpLS7Fjx47mrYiK8l8AuIEt9wIf9wNWXgR83Ff8bfEGTtaA+HvDBBHvuyeBTwYBq0YCnwwUf1uc4ndWR20Ei//f5b8Q5dkPVB0C0PB8xRDPy/eHUNkQqDwMFH8LHPkSKN4u/m6JVBwA1l4LLOsJLB8KLOsh/q44EFrcil/Mp9vUOIvofussav4yMSdxFgGlO4FjG4DSXf7vgwoLByGNh1+A/UvF5qPygPjv/qXiOdOi2bt3LwoKCvzm99TUVAwZMqRufo845fsCN71A7d9udVj+RBEuC7NU0PHK9wUKgnzhG28Xh9+ysILPRDiZriLfgs/UeRasAjbeoU7XU6qeB3R5blSEbZyoqSdRHrPtt/EOUVdZmFsiOGmYp2o+PPQxUR6inpUH1PHyb6fbduMdIl/Ve1Hlqesn+RNFW8jCjCpz4yGYPCv3qduhcr+631JrFF37kW20u+nbtvKApg0OEGNXNx6oMaiIq22DMNSF7PPBfMNMlqd8H04lwr2nXrdunV8avt9EzbwN0PtuuNV7ZGpvYwQxd6uo0PTBSOzjGD2h7F+ae6/FMEyTEvXmXIYMGYK33noL3bt3x+HDhzFjxgxccMEF+O6771BQUIDY2FikpaX5xcnIyEBBQQEAoKCgwG+y94X7wlQ4nU44nc66v0tLS5uoRjJq1Ivc8r2Bk7WPguXiQ91mCNBj8kmN8WPrIATgHmDjXWrNHUB+gup1AYYH2L8YKFxVL+4ooPcjgPdkuzQbZf8Tmx6fZnxNKXB0PZA5Ckg+s/nLYxadcHn4e+oTbF3cTtcCrXOA7nf794VNdwFD36JPxpv6JN1ZSPdbZ6E+fT7dpzHbPtQNAVjU2onhuD0Q6ngo3w3sfz/wO5VyFmBLrP0d96GWiG9+ls3fUTN310gEhj7c5eqwwpUivLFpFq6kwwuWi++/jIQs9TdZl25CFlC4gkhXEVa4UsxFqrLq8qTmkHDUs2AF0H1S4/OEoX9nqjJRbUvlaU8KoZ+YrKcu3cKVCFS+qMVTbW48BJNn/2caH6brX2bHGZVnKG2re99UPVX9K5hxb2YMhqsuofR5qh2CSfcUoTn21KrflJaWoqqqCvHx8dKyRc2+O/8OYMhCebSqw+oxUVMaXD+Srd1dJcDxdUCvh4E2Q/33cLtmCxMvfIM3ughl/8I3tRmmxRP1QvRLL7207v/PPfdcDBkyBJ06dcLixYuVE3FT8PTTT2PGjBlhS98PauJ1aU4mLRbg2Hpgx1Mnn2WMArpOoE+1h7yu/ojnvAb8+KqYyHtM8Z/Mf3gBGPCiqWqaprJAaBOphGXWBCAh03z6zSmsdRYCx9aqF0qUcFknmO43E/j5ncC+0GMy4DzSvJO5S7PpcBGLSUd6aGUK1/uMJqG+2fbRLfo6XGluQWiWYMeDdNNxQty6qf9NAE7+nTMX2HS3+X6tszXMRCXNO3cXE2Gab6AqXBuPyBNQC61Vz4NJl4qrTZeoj9k8qfBQ6qmLrwrTpRmOetZoBEzhqGcw6Zru1yb7CUC3hSosnP2EKo/ZttW+7zDU02zf1KVrti6h9Hmz70uXbgsjUnvqYIiafXfhSqIPEnvymmKhvNF9inw9W1OsXrsPfBk4fzHww0uBe7jh76oPGZnIYVZZLBThO8MwUUOLMOdSn7S0NJx99tnYvXs3MjMz4XK5UFxc7PebwsJCZGYKoWpmZmaAZ3Hf377fyJg2bRpKSkrq/h04EMarVNTmwapxnmZ45EKkYLTZVB/xjXcC50wDEjr6hyV0BM6+A/DUNO81JHeJWlj23ZMiHDBXplCuYpnBVSYWRMfWA59fDnx1FfD5OPH38HdFuDKuZhNadVjeRjtfFrbzZYTL7Epsqj5c1fbU1XddmcL1Ppu7n1CE8s4oLZqC5WohsW9B2NRox0OFuu3dFYH93UfhKmHr0my/LtsDrLse+KgvsPJC4KNzxd9le5qm3owW3/wsm7+jZu62pxFhmm+gKlwbj8gTUK8ZdGsJKl0qrjZdoj5m86TCQ6mnLr4qTJdmOOpp19gIDkc9g0nXdL822U8Aui1UYeHsJ1R5zLat9n2HoZ5m+6YuXbN1CaXPm31funRbOOHYU6t+k5KSQgrqo2bfTYXbktVx7K3o9ay9lXrtvnmyMEOo2sM5WuvrxDQvwSqLNSQY4TvDMFFPixOil5eXY8+ePcjKysLAgQNht9uxatXJSWfXrl3Yv38/hg0bBgAYNmwYtm/fjiNHjtT9ZsWKFUhJScE555yjzMfhcCAlJcXvX9iIJU4cj60Xp9QyMvOAwtXysJoScSLe62FgxH+B85cAI5aJv22J9PXiguWAJUaYc6m/ENi/WCwgrI7mFSi6q2hhmafKnJAzEna7Ha3Egki5UGqljkst3igKVwFwy8PCNZk7Muh+a0tVt335HnNlCtf7jDb77qG8s5oTdNqUtpZuwahDdsilGw9xxKajUuOboUZxIKVro8rDtK3hygK2ZdgMdOnSBZmZmX7ze2lpKTZs2FA3v8to1rnbnipMpMmwJanDMnJFeGPTzMilwzPz1L5CKg+rv8m6dCsPA5mjzaWrEl5l5gWRJzGHhKOemaPV6VJ5wqJ/Z6oyUW1L5VlTHkI/MVlPXboZuajzv9MQa5y58RBMnjUKLU0qTNe/zI4zKs9Q2lb3vsl6KvpXUOPexBgMV11C6fNUOwST7ilKOPbUw4YN80vD9xtq3gaiaN9NhVPfMXsisHOOYj07R4STSizZ8rDCVYAnAmZUGZpglMVkmBW+n47wXouJYqJeiH7ffffh888/x88//4yvv/4a/+///T9YrVZcd911SE1Nxc0334x77rkHq1evxubNm3HjjTdi2LBhGDp0KAAgLy8P55xzDv7whz/gm2++waeffopHHnkEd955JxwOhyb3ZsKWpF6oFm8XZgkahvuuf+2aLY8XzIk4RdVB+UKg5AdhY7s5BYq6a2zuCnNCzkicBnucmgMBl3rSsDrE1T4ZmXni3aqoqZSn6yqjD1vMTuaOdGE2Q9ZvhywC3BJncz5cGkFvOE/3ZW3kPBJdWgOhLMBUggoflLaWbsFIoXIA6tEckNVItMmDJcauDqPayHVUfYvn+DrRd6PlVkILp7y8HNu2bcO2bdsACGei27Ztw/79+2GxWDBlyhQ8+eST+OCDD7B9+3Zcf/31yM7Oxq9//euIlruOpE7Cx0jDTXVGLgC7OmzwfAA2eZiRSMdL6iT+KwvPmQ9kjpSHZY4S4WS6inypuJm5wgScKl1rinoe0OapCMuZp6nn3KZvv5y5Im1ZmC1V/85U82H2peq2peqZ0FFdj8EL6LbNmSfyVb0XVZ66fjJ4vmgLWZgl3tx4CCbPhE7qdkjoqO631BqFbL+5mjbq1vRtm9BR0wYdQhgP1BhUxNW2QRjqQvb5YOpisjxJnXCq0Bx76ttvvx3/+9//8MADD2Dnzp2YO3cuFi9ejKlTp0ay6v7ExKr3UxmjRLgMj6e27zc4kMkcHdwNcIpQTA4xzY9OWcyRIQ8zK3w/3YimG+AMI8FiGIbCC1B0cO211+KLL77A8ePH0bZtW5x//vl46qmn0LVrVwBAdXU17r33Xrz77rtwOp0YM2YM5s6d63fde9++fZg4cSLWrFmDxMREjB8/Hs888wxsNlvQ5SgtLUVqaipKSkqa/nS89Eeg6lCgyRKfI8/4MwBHm3o2gVPFx7nygPAmLuOKvcIecHrfQNtsRd8Ag14BPuiiLtOI/wrhe7DPfYz7AUjpEVy9g6V4B/BRb3X4pd+o24Eq07EN4sOsIm+9cNralFB52hKBMZuBzZPkdpyrjgDOQ4Gauxm1G51PBogDBVm6l2yR24fOmSuExjtnBabZYzKQfDaQ0t18ff1sWdf2W0c63Q7B9DFHRqCN7LIfg3ufjbXDPvBl4NNB8rYFgLyvgTa0hk2TUvw98FEvdfhlO4A0xS2bsj3AxjvkgunMPGETfeOtgWEZucCwv5izCe4sAoq/kX/f+jwGrByhjpv7hTCnIqPXw8Dxjeq6tD0P2D5dHpf6Th350nyeYbBlGNa5J8KsWbMGF198ccDz8ePH46233oJhGHj88cexcOFCFBcX4/zzz8fcuXNx9tlnB51Hs7Rf+T6xQa4pFlf/7aknBS/hCAMa2OxPBWLbnhyfoaRLhZvNUzUP+Kg4IPy/+OLGpp/0W0DlScULpf3MlkeXJ9UOZtOl4unqQpWHiheufqLL0+x7ocJC6ZuRaFuzYaHkGco4i0RdzL4zXV0aSTTO3c21p16zZg2mTp2K77//Hu3bt8ejjz6KG264oVFlDWv7Hf1amPHZPNVf8J2RCwycLYTWbSXr+tKfgOoCoVCWkF27t44DKg8BqecAKy9Q55n7JR1O7X0u+wZIOzeoqjHNiBn/VM4iIQxuxn1Ei4PbKPxEk5+3KCPYuSfqhejRQlgn8xPbgJXnN3BGEic0i3fNBnK/Alr1C4xHCcQu/Rao/FkucO0xGUjoDGy5R35qnpkHtM7xd27i4/wlQqtdRTCC58YOXN3HdMAsWqioKlPpTnHCqSIcBwJUnjoBXc5ccVgg6ydnXAF885BcqzdnAXDgH/J0cxYC+5cAhSsCw0IRnOqg2qHPdLHAVbXD4NeB/FsCFy0DXgQ+6qPOc9wPgDVRvuAZvEDYJDz4gTxP1XgAglvcNuVkVbYHyL9N/q4zRom6JHeVx60sAMp2qgXa1kRg2zT//pAxuvZApZu5AxWqvCNXAp8prsYCom0/UhyQ2RKBS7cJHw6NfZ/UAqz4W3WeEThEjMaNeEuC249hGIZpbnjuCY3wKq/tArbcC6T3C9xPFW0T+wnZerd0l1hzytazOoWuS78Btt7feCWWzDxgwAtAGrG/YSKH7iBWhhnh++lEJOQzpxMtsf81o9A/2LkneFVsJny4y4WWq0pIpzJnYniBXtMCnYtmjBJmKVW2hgFx0t5jEgAjMO6gV4FP+svz1Dka0l1D0g1c1SAZskgdz1Nprky+q1iqBY3qKlawSOtC5JkxUt0HCpYLUzBthst/k1kr6AQC32frgcDG2+TpJmTJBeiAOGBxFYVHiE61Q3xHoNcIeb/uNQ0oWCU33XN0nThMSOsTePuieLu4Zr7+Bnnc/NuEoFwmdC1YDpzzgLzdM0ZB+xlt6snKeUL9rntMFuEqIbq7WJh16j4F6DHFf+Pw1VXAyM+B3g8D/Z8Wmjj2VGFSxVsNuExeJ3WXESZbVhPjIfekaQDZYV/rYYA1SQjEZQvYAS8B7spALaOcefTEG9sWyB4nv8Wjs4DGtgwZhmEYhmGiF68LOLJGCNHrsIj/HFkjwmW4K9XrWWs8vae0xqv3soNeBSr2BsbPzBNrdcMSdNWYZsaR3nhhXmIH9d6FYbvx4UTn5y0atfyjVOjPQvRoIBjP8DKBrKdKLRAzDEJwtUoI4NdeJ4/rrRHCWtlCwOdoyIzgWTdwBy8E8m9VDxLVhOMsMlcmnXA+lI+IcsC/oc5Td0DhLlPHTewMbH0A6D4Z6P/sSQFo5UGgirDZTdngA4CaIjrcLI500RaHPhZCep+gsvKQuDWwfLC8b34+TvQDGdsfAUavBfLv8Bd4Z44GBs4R/Yaybd79bnV5LVYhpJYJrWOs6njOIuFDoHWOSL++QHbTXcDQt2p/14jT1dhk4LOL5e2z9jrgkk10eVQHdn1mAM4CtVkpR2t1uvXTb1gXN3HItWs2MGajMDUU0LaTRNyBs9RXbt2lgLVtvQQtJ8ux5R7Rl3pM9m+jLVNFu6vaOCFL5Jk/0b+dMnKBTtcIDXi/2yC173PXbPPOfxmGYRiGYZjwU1Mi/IPtfLnBOm+UeK6yQe6uUK8BDYh16aZJkvXqyyJctZf1uEQ6HX5bb69QaybGliRMujKnFmaE76cLbDc+fATjPy6a+mUUC/1ZiB4N2BLVQuAzrgBscYHmTHy2mgG5QCzrEjrPmlK1MK3j/9UKrqYABfW0lDNHA+3OBzIuCnQuGozgWTdwy/foB4ksfUe6MHWSf3vjtU7DcRpMDvibRX6yPHUOKmNTRXmHvlXPvmcaENtGCP76zZS3wcCX1GnqBPe2RDo8JAzgwNLAftSu1h61SitfJfg/647aa5YNNOsLVgjTHgNepItDHSgYhlgwNxRa714k3ofqBoXzCNBtgnyh3vMewHVcbo6EOl11ZBA3EuodGsnKZE9WbwCyxwLbHlTfXsmZRzaf8uBo0KsiT5lNeXcF4CqWt+3a64C8dcK8jEwYvu1BoN8z8m/jgBfFrQLZzQKAXiQ4i2r7UQPt98KVwLFNwvHud08Gvs8Ry/TjiWEYhmEYhokcjnbAt9OJ9e5cebzYdLXwvdN1wqymar3ad2Zt3pK9bOVhsa5UKYP5FG4Y5nQg3JYCTmdampZ/FAv9WYgeDXiqgO6TarXHG9gi7v1YoJANEH9vniyEYTJhWjCneKoPlD1BOC3tcKUoV/0Tcecx4cnejOBZO3BPyJ/7BgmgEFQGoXWqigs0/WlwMAM+pYc8T8ociSNDLagcvFDYx5cJ/o6uV7/rysOin0ltoo8KTrPWjJ0q6qBh8yR1vwbUgsrMXOCH54VteZmWMLx0mWJbKdLNA5LOBL5/poGGe+3NAne5+jaD16s2q9TxahHW2NPVYG5QUALtiz4Gts8I3AB0+C19e8WjcKwK0O9z011A/1lqW48Fy9Xv2jCAQx+KfzLOfUKeZ8XPtMY49S2ixm/VfmD/e/L3abECg15Tp8swDMMwDMNEFq+TXu96nfIwaxywc45C+O6hlTf6PqEuj+sYvW90HQuPaU2GqU+0OJsMp6WA052WpuUfxUJ/FqI3J6qPk+sEsPaaWvMMk/yFwNUF9MR6zoNyAVSMI9D8hI+MUSJc9YHyOoWQTRU35zXA0anxHzHdwKS0OJ3FQOGXJ01/OI8BhV8A2ZcCnnJRVj+nK7VmHQpXAVUHhQOZ5rKlFMyAV/WFAS8JbfKGZiQGzxf/rxJUyrT4fWydqnbAmJUnbhfIrh8OmqMWLPswa6dKd9Cg6teZeeIwR4bh1VzPLFfb187IFYJymT1CX11kNwCsklsivjpsmCDaULVQT8g2f7qqM29ECbQ7XCnfAKiur/qQaZL70L3PAS/K29bnAFRGZp7aH0Rdvkflzy1Wui/EphHfY2L8thoIbJ8uDytYrvfPwDAMwzAMw0QOs4IZd5l8DwHo/QZR4a4S84ofDNMURJvdabYbHx5ampZ/FAv9WYjeXFAfJ3srtWmV85fQE6vFKhdOOY9pnA/WapR3uLKB/bXDgLuKPqF3V5lrA93APbZeHs+WKAbJ/sUNBL2jgZSzgZgEWmBWeaB5bSnpBrQtUW6CgtIm33iHuF6oElSqtPgB0becRfLJCBCa39Lrh3+krxCGYqdKtyC0xgI5C4Sguc5e+kEg7RwgJk5unzyunfzwx/f3oNfUznR7TBKOhFQTdsUv/vbba0qFhn9bhe8AXzt4iLGis0evayPVDQqdQFtl+z1GMx3YiXGiK6vbKb51riKgplj4eYhNF4ukQa+KtpA6DSYE94Dw3yB97gZ2qbSFLCJt2Rgcsogev1ofArzRYRiGYRiGiVpsSebCawjFDq1/MyLclkzvY9nfDhNOotXuNNuNb3pampZ/FAv9WYjeHATjUFOlIetoAwx/H9g5u8HEOlo8t6fIHZFY49WOQ9deB+R+Kexzyzpl7he04F6nHaqCGriDFwBbH5Sb4kjsKuyzBwiXVwAWixAufztNLTzt94y8POGypaQb8EfXNV6bvGC50IBQobPFHJssn4xKd4ZgO7oQOLZWbT6FiksJKm2JQmC7f0ngoUnCZCCmUm5DW3c903DSY2LkKnEo07DMziKgfDew//1A4Xvb89T2vgHaCZE1Xt0Gujai0Am0VYLggpV0v43PUmtvU2WNawc4UoH1NwXedhg8H0juat5p8LF18jwtMWptocKVQPn/1N/joW+p89TdzIi2a3AMwzAMwzDMSWwJ9G1tW4I8HrXGs2pugFsd6rj2JGArofjhu43MMEDTm12JYrvTTBhoSVr+USz0ZyF6c6D7OLlLgcFzgfw7AoVMiZ2B/FvVAuTejwKV+4XGLgDAIv7OGAG0HirXbvctEFRlik0Hzl8stG/rk9BRPKdMIeigBq7PMWZDUyZdrge2KLRnC5YLbVUztu2A8FyRowZ8zmvAx/0UZSG0yQFaA+IYYfecOqkLxdaUq4zWnHARQn/qoKH/LPWhCbziUETWr7MvpWoC1JSpb3wA6sWx64Rw+CNb3G65h7bfbm+ldkTZ8erwnK6aNZv0w/Nqsz9DFom2a3jwVjeJEe9z+FIgf6L8hkX+7cCwvwgN/8baf6dMwcBQPK/FdVz+vGC5qGevaYDhCTw0iT+DNgkU25bOl2EYhmEYhokgFqD3I+J/G67zej+COpOgDYmJV691nceBc+4X+3J7krixak8Vew9vNeAk9nieSlrxg00FMj7CYXYliu1OnxZEwhZ9S9Lyj1KhPwvRmwPdx6emFNj+hHDi2f+Z2ok3pdaR51GgQOL0ERAf0P7PCQFqQwFd11uAPo8LQV1DkxipPYVJDBW2JMCaUGs+RbK4sCWpTSEE8wGXDVxnkdqUyaa7aUGlzg5dVYE6LFyao6oBX7ZbrbUcjGaySsuhaJsQ0KsEoGY0wnXhjlbAN8QNgMELiLjpwJA/Cw3vhotNRxu5E0pf2jGxchNGuuuOtmRzQmt3mfqQRme/PTYN2DJF3kbfPiraKP+2pj1d1d2EqDwsj9dmOBDbuoHt91QhGNbZfh/+nlrYHZtKbw6cRzUOkyxys1MWmzDRIzMFk9iZSA/0zQ1POfD5OPmNhTWXACOXyw88B83R3whhGIZhGIZhIofzKBCXAXS8xn+dV3lYPHceBXBWYDxLjFrJwp4u9jENlYAycoGBswHEqMtTQygdBRPOnB6Ey+xKFNudNk20OEnVEW226KOVKBT6sxC9OdDayE4Gjn4OdPlDvYe1p+BuzelzTbFcQOeuFELO/UtrNXhryRwNtJtFp+t1qjVvASGsbeoPuFk7zoAQ6lPmZ2IV5Qm3LSXpYQEh6DW8tJZrTLzazv1ZtwHOksaf1IVia8qjMZ/iIW4AAEIz47snJcLIV2gTKZ4KeT2dR/RXKc1cCdKZL7I61A5J3SXqfn3wA3EIRr0zs4sA1SK/98NAQieivApt8wEvAsXbgAs/EIdyvkOPyoNA/gRRxpQe8rqUbKfLWlOsDnMWqc1OZeaJ/FS2/s34XwD0NxZKfpAfeK66CMj9POomeYZhGIZhGKYWR+ta5bUpgNUu/NnYUwFHJvDdU0CfR+Xx3ISShS0e2HCLXBls8xRgyOvq8pi10c6cXoTL7EoU2502RUsRTEerLfpQaCmHF00AC9GbA93HyWIV9pg3Tw0UKPZ/nhYQWxMVmbqBTVMDBYoFK4BNk4GBs9RlMutYtP4HvLGDyOxVoYxRon1UJjNGLAMSz1QLDZt7YFN9wZ6icXxZTdv0vmRT40/qgrU1JXuflI12gA6vPCxMeUgXm5Ppmwex6Qr77j/SznRdxUCb7o0/aKAcagLCSaYqzaMKm90+XCeAlO7y/HWLANUYcxYSmtSXAZdsVgueVdrmVYfU36iRqwBX7YGH7L3YNYeIVHgwC8aUHvL2y5kb2McycsUh4LY/ytPMGCXakiLGDhxdC1hqv8fuSuD4BiF45yuPDMMwDMMw0YvXC/T6o3xNO3CWCJdRU6xWsuh4NX3rsoa4NW2No5Wo+JYjA4TP7EoU251uNC1JMH2q2aJvKYcXTQQL0ZsLlWZor2lCKJ5/m1ygaLHSAmJY5fkZBi0INwz1B1OneUuFu8rMCf902vrxZwRqGdeZl0kGdjwt15y3WNXaqpHyNK1q9xi7xvHlClFnP2pvLGSM0p8Uq4SuOltTqvc54EU6P+qdOo+qF5s6EymqejpSgdWj6EMGoPEHDdY4jYZ7nDpNu+qQqxabIjwYZ8T5t8rHmEujSe0qlgvuS3eqJ/OEDsCmSYpDj6nAkIXKKgrnx1cK3wYNtdj3/kWEqzC7YHQWAdseaqAxXpvntoeB3tNFe8lMXcW2Ac64AkjrE3hwWfqT0GCSmdAa/q5eAM8wDMMwDMNEjhgrsJFY0+a8Jo9nT1MrtlG3KgE63OOilag8Lm2VmNOAcJpdiVK7042mJQmmTyVb9C3p8KKJYCF6c0Bphn4+Dhj9tVqg6HUBO2aqBcR9Z8rjBaMlnH6u/INZ9QsdV2cn24zwb/BCWls/trXcdl1SN9pkhk5bNRIkdpDbnXaXaBxftgIGvCR3vjp4Pl0/3cGGSghMfRSPrjN//Uu32JR5ufcdOqlwZAi73o0VvutwnqA13J0ngOSuisg2WgCv+gTrFgHle9RjLGcuVRvCgSoxWXudGg0b4ntjTwP6PR3oXDQjFxg8T4Q3tqx14WnywyHnUeDM3wuntwHvbKr4fshMXWXOF/bZqXG2eYrC1JVFOEllGIZhGIZhohNPNXB8HdDrYfktb0+1PJ49Va3Y1vFq+uY4tdZ1l9BKVBcr9gPM6UW4za5Ewu50U5v/aEmC6VPJFn1LOrxoIliI3hy4NMJRSqBosdCORfs9Iw8LxskioLDbfZT+SMc45Glm5gk72GaEf5sn0U4WKYcslMdzAHAV0eHNjUqgrTtIsKUA62+Qa05svEN9yhfK6SD1Udw6Fbh0G+3MVDU56kx82JLEIlR26OQzW9OQpriOJr0lkQx8drFew11GjJUWwMcobpJoFwGKPl+wXIxB3SKrsbdBtM6RiXBPdaAAHRB/50+kBc+ODForPMYhd3I86FXgpwUKYXcM0PEqfwE6IL6zGyeKAy6Vk+ONdwCtc4BDywLLWrhSbISccaeNPTiGYRiGYZgWhbtU3B7c+bL8VqFbYXrF61LffKYE7COW0fseWzItJ2Cb6AxwapldAcJj/qMlCaaj2RZ9U5tljqbDiyaChejNQTDalCooG2qA0CjPWRBolkCmyevD52RRhfOIMINgGP6CpozR4rnziNrGeNUhurwq4d/BD4C+TwuzD93v9tc2N7zA1vuAlLOEligAwAJU7gM23Qn0fZLOU2UyIxJQAm3dQUIwGvdSIXoIp4PUR89dIeqjuv5FTY72FP1BjdIcCVGmUK6jUYcbZjXcHe2ArQ/IDwR2LxICWxm6bwZlH9FdRi+yVM5DqUMcnZkSanPgIkz3FK4U4XXjugGOdLVW+JCFgWMFEH9vuqtW2P2hJM8VtddmJRQsF+Ux6+TYeUL4nDhN7MExDMMwDMO0KBxtgR3PNFib1ypo/LRAba7SU6FeH1ICdotVKHeosFiA7LFAer9AhZGibSKcYYBTyOxKmMx/RLNguiHReihi5nCjJR1eNBEsRG8OdAM6hrC5HBuEU8P9SxqYSRgNpJ0LDJytcJoyG3AWq9O0pQBf/hYYvAjo/3StPeEUoPIQsOEm4OIVcnMkCVligUFBCf8q/gdsvDXw+RlXAL0fFjaOG57u95gsBK6kyQx7+LwFNzZdZyFwbK36CqHXqZ4cj22gy6ISLodyOqj9KCYrbjMUnRRk1h2K1NZz013AwFdpPwEV+9R56m5ZmLmOpj3cWAgcXl7bx32HVYeA7EvpvBzpYuG8YYJ/39VNkLpvxrH16jxjU9WLLEDtPJQ6xLHGa5wexavLE0z/UzpJLVJrhZfvNS/sVl3VBQCX5uCSiuupPq3swTEMwzAMw7QovG7grNvkmug9JotwGW5ij0sJ2AuW0/tjwyJulm+eGqgwMnAWYKijMqchkTC70tSEy/xHtAqmVUTboYjZw42WdHjRRLAQvTnQDejKA8JOL2ICNb91Tg1jbBIB0wrA8Qqw5V6gzRCxIKivAbvtQdoppD0VOH8pUPKDOP32VAPuSqDqsHhuTwMOLjspUKwpBY5uqBUohiD8U5HWB9j2iMI0A4CBL6tNZvS8B7Da5SYfgtEOpYTkFb8Ahz4+2Q7OY0DhF6IdEtvL03OV0VcIXeUijzrqaR+YPeUL5XTQ7EfReQToNkG9QK0pov0EjFgmP2go2kbfojALNZkXrgKMGuDA0sA+lH2JPm2VDXyf9rWqj6m+GYMXAJsny/Oq/05kiyzKeejBD4D+z8knc+dRsZBXHcpRK3xd/7OnqscntSlR3WrxQQm7qcM8ytEpIHwTyMjMAwo/k4edovbgGIZhGIZhWhbeQJ85gP++UrY2txHr2ZpyOksq3J4I7HgByJkn1r01JWKvbU0AfpgF9LovmEoxZgmXoh2jJpzmP6JNMK0jmg5FzB5utLTDiyaAhejNBTWgXUXCLnrHK2u9cPtMmRwSglnKpnJVgTw/r0uYMpCZMwCEoz9APnF43UJDeP/iwDz7PA4YLmD/+4FhKWcBaX3NC/9UAvY2Q9WmPQpXibL+729A98lA/2drNedThVmb6uPAzjvNaYdS11lsSUD5bnU72BIVH5lWwDfT5As3a5wQSKoEimYF2qGcDgbzUZT2Ic0Ctc902v5fjF1o3ss0MpzFgEYZvdG4StQOgWJiA+2+A8FrGFP9CBa5aRXfAY9K+D7o1UCt52AmKu2ipRhI6S5PI/92Yc6p/zP+t1O2/0k43FQR25bWYncVqdu2z3R1utY42okTJeyuPKwOs1jpg8vETnJzVoPmAJ8MVJf3FLQHxzAMwzAM06IwvPI1HgAcXy/2ILK9WM5rQPY4uV+cYBWWZHumGhdwztRA/0EZucDgeSI8GjkVhM/hsMvN6Am3+Y9oEkwDLWeshHK40dIOL0KEhejNiWpA2xLFSbNMyHTJVmDtGLVTw9wv5HnpbKnXlKonjkFzhGMUmQC049XqMEAIypO7qgeRSviX8xrwcT95WSmNUgDwVIlDgfzb/TX5M0cDg14DNk2UxyPtiGuuswx6Vd8OsnQ9TvXCLb2fXlhr5pQv1NNB6qOo7EOviIWojMJVws41hccpN+GxeYowrRLKZCR1qpmuviEw8GXgh+fkafn6EKA2R0L1ow5Xqm16D3xZbR/f7EQVm6oRPCsWLY50YMAL5vpQQpYQsuffLt8crBguj1ewHBjwvDrdE1uAER9KnDiNFs8Tu6h9N8CiDvNU0geXhkehrX+Evup7CtqDYxiGYRiGaVG4Ca3w7lOATXfL1+Yb7wT6PiX2nQ3XhzGxmpvjsYTvpQXAhlvk+578icCQ1xtdxSaBvI19Cgifw2WXO5qJFmHu6WT+oyWNlVAPN6Lt8CKMsBA9GnBXqB3v2RKB1sPkGrsZuWr70LZkWlhmS1ZPHO4qtaA3IZs2e+EuE/+vGkSUreY2wxVODRUapT4cbYCNE/0F6ABQsEIII7tPabyTSt11Fk+Fuo3qt0NDVM8BWuPeJ6xN6WFOeBrq6aDK7rmqD226m253i5WePI9+KY93fL0QYpo1z6NcwM4Hds6RH4psuYeuC+VMUmcjsccUudmamFi100zfws4PCwKQLpQyhKmcAMHzKPGcWrSE0oeSuwLD/hKoVV/xC1B9hIhI9JPEzsCOmXJzVhaLKCtVXlVY5WHgp4VyZ7A/LRSHOKrv2+myIGT8Kd8nrl/XFIsr2PZUIKlT+MIA8S3z3WKzp4mDQN/3TxfXbF2ozVfl4XrjOw2IbXPSZFUo5aGg8qTCdHUx+16od6KLS5U3lHdtti669jNbplDyNNv2ofRNs++FQhfPbL8O1xg0O1Z04aF8/yjMphstwiUm/FBm+3R7se6T5OtD53FaAcN5HNg+Sb6urylRywEKV+oV48KB7jb2qSB8Dpdd7mglmoS5p4v5j5Z2UHM6HW6ECAvRo4GaUrXA21MtTLzAkEzKk9Ra2hYrLSyzWNUTB3VCr9MKpzQxfagEUKqPaVJXekDLnPn50DkYVJ2o6a6zmLV9R53g6drWVyazp3xNfTqoW3xQ7W6Npx2LHlHcsOg+Bdh6n9ph6dC31HWkJrLyveoFbDBOKs2YI7ElAgntxeJbpv3+02tyAfue1wHX8cBbC/UXQpS2y85Z8sMCi1UinG9AKH0oIctfIAKIDT+JAeTMlWuxt+oPrB8vj1awXPhwSDuHvqEhC3OXAmfdqrbn7y4FkBUY73RZEDL+lO1WXMF+HYBbfT0bNiD/FknY3wGUqOMldyPyXASgho5rqi7zhAN0lekpb4049AuI92cATvPlIcu6R3G7ZYH4f2l55osDPeVG8m3AW64o7wIAXuJ9xijy1L2zeQDsQP4ESdhCAB5FPCosmDwtivabXxtGtJ8yXU2ZlHlS40GXp6btYQXybzXXN8k+ZqjrQvVrqh7aPKF+L4hR1FPzHdKNQeVYeQPwVpvsf/Mh2s/kWKIw1efnATEJwIYbo0O4xIQfS6x6X6nDUyUXsne6Blidp745nrdOnV+Nbs9Z3PhyhoJO8Jcz99QQPofTLne0EY3C3NPB/EdLO6jhvWzQsBA9GrCnAcPfB3bODjRLkJUnOvLgRYH2vjdMAM5fEnh9zOdw9LuZamHZoDnq8lAmH6zxmrqEMLgSO4gBKtPQIR2z7jOXH3WipnWGqHE+qAqnTvh0GvehmoNoai0bs4uLjFyxCKUci6qEuW2HC2e5KgGn8wghRCcmMp2TShU6Z5KUOZLuU4DN96q130d8CGz7o+QQ7L/CabBqITT0LfVCKf82cQBx8AN5eZt9Mrdprr86RFvIHCQ7Ne+spshckVzFYsOj2giNVNxAAU6PBSFzkvJ9gQIbQPxtOIGNd6mvZ+e8Kg+zVAAbFGnmTxRznjLPajrPIYvU2pxUXTbeAXS4ijZLJYsHlzpNXXkoKg8HCsN86RasAg4sUeR5OzD0z+rvo7dCXd7KA7Um3BR16f2IuXeWP1E4epfWZSWwX1GXyv10eag8fe9Tmudnwom2qv2odKkyUXlSYbo8zaZrcQcxzhR9bONEdZ/Pnyj6mEzwWnFAPx5M5Xm7uv9V7tP3E9UYpIQuhz5W901d/yv4jI6rG0umvmF30u9swIvRJVxiwovhUSvyxJ9Bx41tLVdwsWpujlsT1Wna0+jb4/a0xtcxFHSCP+pWNdByhM/htssdTUSrMPdUN//REg9qeC8bFCxEjwbsicCulyWLuxVA/+eBoW8KswcWi5hY3ZVCy3Lom8JTeN9nAKu91pt3KuCpEY5FG5o38VGwXISriIkHLvoYKPnB/3lCRyCxI60VHi/R0AwWpQbOfNrOuus4nW5CZyBnodCC9S1MKg8B2ZeqHWPqrrNY4/ThMqgTPp3GfShXaHRXuMwI2HWLi/gsIGeBMAFU1+4HgcT2QsBJORZV4WgrBMsqW/QDicMhaqJSvS8fZp1JwqZ+pxkj6Suj5zwgr+c3j9KCcNdR8zcEmnsyj7HS11+9TlFPWV3b/5pO20ZsWChiU+m+yfbgGB/UFWxPtTqscKX65pH2WncIeVLablS6BSvEFXZpGPFNcZebLw+F66g63YQsUV5VnjJHxj6o8tqT6Lr0f0YdpnunMORhCVnqdZyuPGbfZ0IWYbJPky5VJrIPEWGh1IUKqykNof2IPu/rYzIhuqsofHmq+l8w/UQFJXSh+qauLrq4urGkIpT2U43BaNQUZJoAt1qR5+AH9F4sqROwY0MDBZdcoOO19M1xd6W6OPZU+va4vZmFubq9gO7WeUsRPp9OpitaojD3VKClHtTwXlYLC9GjAXe5etNneAFrArB/ceCk3PsRIfDcILkGfO50Os+aUvoqm+GR55naUzgBVZmSMDvgKM2y/NuFPeWELHn61kS1Nmv2WMAWJzSrGpY3+xJxOKG6oj7kDXVYTTnQ6yHAMPw3AxmjxXOvR11X6oQvHFdoSNvld+kdWKrQLT4MBGobZYwWwlGbRpNfJbSOiZW/Z6D2uVudJjVRHVtPCLtzhf1u2S0JnyBMppWya7YQEqveqTVWXR5A5CUjVEE4ZTaouSdzRztg6wNy+5K7FwHn/FEd1xpHa7FTWj9kmU6jRTUTGtQVa+31bEV4KNe6Q4pLhAH0d4M6EDBbHgrqG6czi2a2/YJx1m4mTypfqi7a8mjyVKUdUvtpymSmD+nyNJtuqH3TTHm1/SCUPBVtH0o/Cdc408Y1OZZCaj+irixcOvVwlaqVJWyJwJhNwObJgev2nLnCB5Jsr+ouoW8xXvypem3prQF2PC1XnLFYgUGvhVrjxqG9jZ1+aqyTTyfTFaEKc9lnhDl4T3nKwkL05kTl9IfUkI0Ftj2p1rwdNEc+mdtepMtiSxZC+A6/DdQUhqf2+qciz5y5TX/Ng9IsK1wpwhvaU/ZhsYq61C8jIARpfWcGCvwB/2vo1BVOVT1LdwmnkR2vPGmb3honNNw9FUBMDF1f5QmfRZSpzt53nOg39R1HNnYio7SJ0vroHVhSNqVVi4+c14DNU+S3K+AV9j1JAWiCMEvScLxU/KyuJ0BrR1ATWfF2te3twQsBT6XaFunFnwLfPq5w1Fn7bmT9qOoXui6UdnwognCV2aBITOaOdGDQq6IP1W+/+o5ZlcSox33vRyB1thpsmXSLamoM8kLz9IG6Yq3THFOFa+OFkicVlwgD6O+RKiyU8lBQ3zjdrSKz7WfWhJsuTypfqi7a8mjyVKUdUvtpymSmD+nyNJtuqH3TTHm1/SCUPBVtH0o/Cdc408Y1OZZCaj+irtGqKciYx55Cm0/xuuXr9sqDwKFl8jRtyfQtRluyem3pLteYTykPpbaNRyf4i886dYTPwZiuOBXW9aEIc6PJIWlL43Q6qIkUERqfLERvLihTJdTCz+uiNW89TnmY1aERUjqAylK5pnDrHDpPdwWQcnbTdtBgrhmpBonzuFgAdbzG//S/8jBguM2ZtvBd4UzpIa+nT4M2rY84hPBRuR849KEQADcWZ1Gg5ruPzDwxybvLGz+RUW2r80Kvu8aqWnxUHhTtIMPXh5RmPKYKTf6NNwTWc4DmcCiWEHA60sXtgkMfy037JLYXNx7qBPepQgMdANZdr7FFqnHUKTs0cR5Tj9HMPKG9oqwnIQiPbau5iioxGxSsgDgcUAtYZ5G6Lq7j4nCj49UNxv0h8dx5FIBJx4VUmajFJGKAQx+d7F/OY0DhFyf7F3NqYU8V87jsANgapw7LyKWFe1S8UPIkhcREupmjaw9zJWTmqcNsSebLQxHbVp1u5WHNrSJCg44qb005XReVM3HdO8vIhfLAr/KwaHvZTUVdecy+T137UelSZSL7EBEWSl2oMHtKCO1H9HlfH5MRmx6+PFX9L5h+ooISulB9U1cXXVzdWFIRSvupxiBrCp6aWONo8ynWWPm6vfR7dZoWC73vtljUa8uS7+jyNrsQPQjBn0pBqCUKBSnTFaeKANmsghAQfQ5JWxqnk43xUGQIZuJGcHxq1GWZJkFnqsQWLyZYGbqJ010uTEmM+K9wMjpimfjbWSSElA3TrXPAWATsnCXXFHZXiBN6Wbq2RBHuLAJKdwLHNgitbKdJJ34+tNqzacDaa4FlPYHlQ4FlPcTfFQdq43oRaNPQCO16MSV8dqSL63UJ9R0cWcTfg14z92HUOf2oOkxPZKp3QLWt7lqtyqRIfRzp4rChzZCThw7uYjpOTam43thmaL0+9l/x94nNwOa75fU8uk58HGVk5gl7/qp+AgAwhGmfzy8HvrpK2EQ8sBR1fSchC0g7F2h3gfhvQpb+loQ9SR7mO4RQ4TyhHqN9nxDa8ap6+gThDZ8PWSTKnDO3dmNYP91cIGeesOc49C3gsm+A3C+Ay74Vfyd2EO1Etl8IVB4Gir8Fjnwp6lZ/QyvrQ77nQxbJ62pPBr66Whxc+eWzXzy3aZwg65CVSWcayXkU2P++f//a/z5Qvjv0byQTfSR1AgbPk481S5w6bPB8wOKQhxmJdLxQ8qSceFLp5swTB0Gqb07mKHk8xJovD0VClogvSzeztrzSPBecdFQuq0sM0fYJHem6JHQw984Gzxe+bZR1UXzLdeXRvc/MkYo8R9HtR6VLlYnKM2eeEKqayTNnnrr/5cwTbSgdZ/Yg2k/Rx6i6DJ6v3rgldggxT0U9By8QbS99J5q+R41Bav7NvlTdN3X9L3MUHVc3llSQ/WQu/c5i26i/b6eioON0x+sCvpspV4DZ8bTab5gtmUg0ht53+0QusrVlbBpd3kjchvAJ/sb9AOStF/8d/p7/9021dj9VoNb81L47Wkns0Pj9n+s4cGytPD3dPpc5yak+VoDQZAhm4kZ4fFoMw1B4U2HqU1paitTUVJSUlCAlRXM9siFF3wIf91WHX7oVqDwA7Hw5UCt34Czgo3PVcS/7Fth8T6A2+cAXgeXDGlxVixParbtmA3nr1Ole9h1Q8T95eXpMBhLPBLbc07SnPhUHgPU3qTWNOlwFbLxVElabryruyJXAZ7mBz32M+K8QeMkY94P40FFlbsrTr6PrgBXnqcNzvwRWXqAOV5XXWSQ+RDIB/chVwGeKAxxA9K+0PupwX/oNTw6rDgMf9SLS/S6wD9WV6TPgs5HyeLZE4JKtwKY7/bWYMkeLTea2h4ADiwPjZeaJhcL6G2hNf9mkduRLYOWF6rqMWg2sulgelrdeTJgyir8Flp8nH6N7Xhfve9Pd6v7l1+4NtLfX3yDeW8N0S38C+j8rt4E/eCGQf2vj2ycYdE6DdafPfqawam8I1JnYUWj9DF4g0m5KSneKCV5Gr4eBY/lyh2khlCekuYdpnvYr3yds6vr8JdhTTwp7whEGiPmnoY8G37yji2u2LqpvDiAfoz4TbKGUh4LKkwrT1cXse6HeiS4uVd5Q3rXZuujaz2yZQsnTbNuH0jfNvhcKXTyz/TpcY9DsWNGFh/L9ozCbLlVPE/DcHRphbT/tvvwbIF2yRy7eDmyeKl93jtsJbLkXSO8XuPYu2iZu0qZ0l+dXvi/Qv5mPjFyx7m+KOZNpHNSaH9DLCaINldxi8ALhA+DgB4FxMvOEhQLVrXVqn8ucPlCyJp0MwWzcMI3PYOceW6NTZhqP1plQudoZiS2JNs1gS5Zrk1tigdYKUx0Zo0S4ClsisHOOwia6Bej9WNNf6/FUqr2aD5gFLFd8oAuWAzVFhKbwarr9qCvq1BVO3emXmXawaxwhqjSefag056krXImd6OuHMUQ/AYgJeaHGnl62eYebhrvWbnwDW/RVh4C0XoDs0LJgudhcUpr+KtM1OpMDlAYJqT1io8eo10Nf/1JdP3QWioWQbDHU62G1DfzyPebaxy9viTDcU03fxBmyKFB4X/+woOIXfxM8NaXA0Q1A1iW0TXSVyZtQ0JlG2jVb7WTWXdb05WGiA512ZFOHAWJsqAR2oWy2dZqpqm9AQpbab0m4Nv9UnlQYQNfF7Huh3okuLlXeUN612bro2s9smULJ02zbh9I3zb4XCl08s/06XGPQ7FjRhYfy/QtHnlQ9mVMLdykQ1w4YvEiY5KwpFWv9yoNA/gT1es1rqE1ROo8CZ90mFNAamojpMbnWxKBCiF5Tpt4D95gkwiOBypfb6UIwpmZbCpTcIv82ISiX7Rsp07dAeG9JnAq26E8XdNYUKBmC2bgRHp8sRG8OtA6MUtTCNJ+dbyBQyNRjitp2oOsYYXN6srieo6KmlDZf4StPQ3wmR8x84FzF4uM+eJHQlK2/oCnfQzuMpAbJrtnAmM3A5klyIZ23JtCGou/qrFlnnb4B76lu5OLDRgu0rRrzFNREprLHVbqL7ifOE+o0qQl58yRxsi3TeNbZ06siru50nyIclkrttY4C+j0DbH9cHtfsx9aeTNsUVb2XjFxxTV9FjJVu+5gYelOnWlyYtYHvIt41QPslANQHKv2f1zgNPqE+jBr6ljCFsv/9wDZK7QEkdpH7QkjqFp6FFjXGvDXA8HflG6jh7wLuqqYvD8MwDMMwDBM8tjRxE3fz1MD938hVgdZB6+I5gJ8WiLV0gNJbCrD6ErlC3NrrgNFfq8tTcwLYNAkYvgSw2sVtCXsq4KkB1l4FDHu7yaoeNLobpMCpL+TUmpoNowC5qdHJLShBuYpw+ow4VWzRny6EItA2GzfC45OF6M2BzoGRNU4tTHOXADCADr8VH7j6mrcw1Lan7cnA6jHqyTzva7WmsE5j0lOt1rasKdK1hpzYNPFhlJq0efmkLXZpXGKQuCuEvyCZsBYQZi/aDBHtX7+NtkwVAjzVYkA34J3HgY1304uPhuiEqha7ec/agFwga08BvvyV/PBiwwRg5GqijsSEfPADoP9zekcasjJVHSYOEy5WC4FVznB9mP3YVp8QZpVki+2Bs+UOQn3aI+5SAIqDE59zWtlifPci2jkttbigNOMpG/gqR4c+bImB1618edqS1Acqrml0uqqbOgXLxWHgDy80aKPa7833zwID5wAdr/TvY22Gh28RTzlaSzpTXOWV3uCBOJhjGIZhGIZhIoc9Edhwq/yG5OapwJCFiogxQM/75A5Jz7wRaD1Mcbs0V6yhleVpI8yLyvYZI/4LGM3swk7ny23YX8St4FNdyEmt+UMVIDf3AYRObkHtDxM7B7ZDOH1GhOO2P9M4Gts/QxFom40bzvEZBCxEbw7sacCgOeKUueHkOGiOMJnxv78A3ScHCjIdbYFvp6u1k3Nek+dpTRLCJNlknpknwlXmNOwa23NJnYGf5sm1LW0m7dbZUtQmZLZMBfrPUttEj22rGUTtFF7Wd6rNXgD01RPdgPdU04sPmUZ6MEJVnWftxhKfBQx/XywIGwqBh78vwlVoTw6Lhf2/xpaLOkywWOm4nkr588w8wJ5OH2aptMZjE4GVI2oPGp6pHZ8p4iDrs5HAkD/L39na64RGiwpHOjDoVfE+648l3fvULS6GvqUeD5SJk2Pr6XF0dJ06zwGz1AcqdsoRE8S3TnkoV0Zfj3WXA8lnNt9iijKNZLGqD3IKVwlNdYZhGIZhGCZy1JTRNyRrKuRCJK9brPVkNyCrj9EKN9XH1EpU9kS5TfQ6of6iJqh0I3Ad1dwgPQZsue/UF3JSa/5QBMiR0LLWCioV+8PMPCD+DL1SXFMSimmQoNKPwA2KlnRrw0z/DEWgbTZuuMZnkLAQvTlwpAPuSmGnt74QrqZcCI9dpcC5M2rNVNR3lpgHDHhBI5hReBD3VJ+0F9ywY/V+BPA4hfBJ9lF0HlFrAmfmAce3qO2lq4T6Otwl6gm7YAUw4CX1Kag1Dug1DTA8gULXXoQWbChXT3QDvlChwV24UixOpEL0IISqKhMooXwodjwtf58Wq8hLRbiu0VCHCYYhtDn8nHHWE7rGtlL3E08VbXNQpTXuyADS+gFfXBEYlpkn8lZpx+vawOcpvTFmf3SLC3eJelJJ6qbut8Xb1SZ4cl4DPu6nzrOGMAVTeUhvDieho//zhI7A+YsBRxtgx0y5JvpPC4T5nuZGZRqp7Ec6HttEZxiGYRiGiSw1xeq9xJ7XhTKP7ObloFeB2AygTSoA46SDWt8a9rNRaoWbiyVO5+vKQ+yBC1eK8OYkmP1xOIWc0YRqzW+2fpHSstbJLZK66rXNm+udhtPWdSQOMFqSaRpnEbDpLmEjv84CRu23cdNdaisNoQq0zcjxgKYfn42AhejNReIZgC1BvGSvW0zeibUalDUl4qS5oMEEW7Bc/6GoKQVyFgjHKL6OXnkQMLxCK7fXQ0C/mf6Ce0+l6KiAQkP7e7Um8ICX1E4+C1fS14EodPV0V6gHSelO4PNxctM1n48DLtkkH0yhCIGpj8XAl4FPB6njUnVt9MfAQlbBD9kpaNVheiFE2bgP1zUaR7roZ/m3N9A+zgW6TgBGLJNfpRyxjD4tP7ZB7cCX0hp3pAND3vB3bmmNFwvjrDxh/11GMG1gZmINZnHRpofahJFqouoxVWiFSwXEu2m/BDbC6W3+BGD0WiB/oty8UdUhYP9iuXNQxABnTQR2zm7wvkeLb5TKbmW4kX03naeQ7USGYRiGYZhTEXu6uG0rW1uO+Ejue6lguRAi5bwG5N8r8aX1GpB6rlzhxme6VYXKrGGw4U2Nbr1qJ9b8QMtyuBkMTel0ONxa1ip0Qs4ICiMDCJeSXiQOMFqaaRrnEaDbBMJB8hF1ec32IWehOTmejwg5BWchenOifMkewhSCxjyKPQXYvxQorK/BPhpoOxyIias101F/oh8N9H4YsBD21ayJwFqFPfWyH2lhmocIowjmg6lqP1eJKJPSYaJiMg9ZCGwBOlzZwFb9Yb3JEV1dqY+B2dNMVbw+j9FloWzch+sajbMI2HKP3Fb9sQ3A//5Ma86r2i82le4nsWnEdSsDOLA0sJ7ZlwCDXhNlbGwbmJ1Yg11cqEwY6SaqlB4SAbHGJIstWT2W0voBsa2FGaM6jftUYYbJUwVsn6G2Iz54Qa2fhIZXXFcAFos4bIkWImybjWEYhmEYhtFgTwJ2KdaWNX+khZwV++RmVzwu4Jz7hAKIPemkadaaMsBbLcKV5dEJrZtZCSO2reYGKWHfHWClEYpwalnr0Ak5IySMDCBc+6lIHGBE6tDELF5PoH9C4OTfA+fQ8c30IbNyvAjDQvRogOocVgfhZHGUsKde2FCDfQUQYwe+e0otfBr0ijpPWwLQeqi8M49UXDfzEWvyQxDKB9O0Q4IQhMDOImDDzeryqmy4Z+SKxYkZzApdqXjnPEjn6XOEoxIuh+Pk2lmotlU/ZpNGc/6QOc35M64AYhzy65uDXwfyb6Hb3ezJq5mJNZSxEq4Dp9hWwY2lhmZqirbR5qrcFYHfNx8FywF45GGRIMK22RiGYRiGYRgN7vLA298+XIR5QgBwKZSL3BVAfHuhxS6ziV5Trk7TlqTx2aTR/G5qErLETdGGzkUzcoVyS2z66aU00pT2rMOlZR0s0SIopwjXfioSBxiRPDQx1W/d9L4c7iYuJCI/JkzCQvRogPLY7TymNq3SYzLgPC6P56mmhU+U2RWv56Q99YZ5OnROPEMw4WH2gxmKUFEnBFZ9gHQC0AEvBC6IfIuPhCxzHzazQlcqXuFn6rbLGCVs9jdK+72BeRkz9aQmFJXj0Lq4Reo8SRM8c4D8W+WC8uoCvcmbtHMaP6k7CS1/X11kBDtWZO0QzgMnM/b63cSmAtBfYXWV0uHNTTRdh2QYhmEYhmH8IZXXCLMrVHhcm0ChM1DrHHSKEEqrsMQCg+cC+XdI9o3zRHhzk9xVfoPUpwxzuiiNNLU962i+tRpNzi/DsZ+KhLA2UgJis/22RmNRgrJGYZZoHhMELESPBmwJam1zWxKwWmFaZe11wtawjBqNcIkKj7GLfzLv4+4KYfdt451NP3Ga/WCGemKpOpWlPkCuMtrBpbtSvfgw+2Eze5pJxds1G8jbAGyeLLdJbY0H1t+g1sIevDBQ+JyZJ2yIwzBXT2pC0Wlj2FPk2uS+PFV9jDpo0AnuKZM3ZFk11yGpwzWVKSHfIYaqjw1eGL4DJ1kZddgV3uDrwkO0y0gRrsViS9DyYBiGYRiGOR2h9hLH1tPr5GPr5fHcFbRzUEr45K0CvnkE6D4p0CnptoeBvk+o44aThKzAG6Q+TgelkXDYs47WW6vR6PyyqfdTkRDWRiLPUPqtrr3NWpygiNYxoYGF6FFBjFrz2xKjNq2SMUo4EJWhEy5R4V5nrSfwhl77DCEwtKeFb+I0+8Fsbu/ZOXOB4e/KHS8Mf1cI5WSLj2A+bIBcuGf2NJOK564AYJEfmCR1A9wltBZ2+R55XQ59HGhDvGE9zZhdscYT5o1GC5vpujxlfazsR3lZAL3gnhR2kxFpU02qz7POlNDQt9R9bPMk0XdlVzRz5pk/cALMLcDis+jFhT2FbiObxla7imhcLDIMwzAMwzDhxUbsJYq2qZXFcl4DttwrTzMU56DuSuDAEvFPRq9pdNqR4lRXGgmXPetoO4Boac4vzRJuYa1KOau5BcTB9Fvf7wJu7UdIKzzaxkQQsBA9GvDUiM4rE2QaFtqci0qjnBQ2jhLhSrzADy+p4w6cpZ84I3ElqDm9Z3uqgZ1zFI4XLEIL3Uy6VQfFAk36oTX5YdPFi88COl7p/+FqM1y05bEN8jR9qGwHJmSZX3hQE441QX3gNGg28Olgc3nqDijCIciNsdJjO0bhoFbXh1xHgWNrgV4Py29JVB1qoO2SClQeBLZNE9dNzYwhswsw3eLClqR+370fEbbYm6usDMMwDMMwTMvG6wH6PA50vBpIyD65Tq48CKT2BDxuxa3VY0CPqbVa5w3WpPY0Ok8qXGfaUBfOhIdw2rOOpgOIlub8MhTCJazVKWc1p4BY1y+dJ4BNk9VljZRWeDSNiSBgIXo0YLUB3zwKdPm9EGj6rnEZBlC0BTjwDyEMa2jOZfcioPejgQK+jFGAxU4Lnyx28bdM2G14gZLtwIUfiMVFfUFb/gS19ruPU0HLU/cBqinWXNsrASC5AqdLt+JntXBv6NtCG8HwBL5TSksh2FNQ2YdLJ1xW2Qb0OOl4unZI7CA0quvM4aQBsW2EcN5wyw+cfE4zzeRJHTQUbW96QS4gxtrWB9Rje+hbja8HANSUqW9JnL9YXMXaPkPhY+GISSF6CAswb43cNI23RsRJ6Ch/3wmdmr+sDMMwDMMwTMslxg442gD7l/r7D8scDbR7GbBY5QKdyn3A5+PkJlZtiRrnoMStVXsKXV5dOBBd9qxPFVqow8NG0+KcX4ZIUwtrg1XOaq7xqOuXnmq6rAEymAb+EBgALESPDrxu4OyJwHdPBgq2+jwO9H8B2HSXv0AsMw8Y9Cqw8nyg6y2Bk7nHqdZud2SIcJWwu88MYOQqYPPUQJMPI1fRTgecRaKsrXPqCcVqtWA33SUGpVkN9srDcqFqONB9gHQmPFQTjtkJt2A54DqiXrx9Pg64ZJO6bU3bm9dosatsA8Zn0un6tLdV75s6iEk+U/Sp+h/39IG1BxcEvrZv7HWrrNHi/1Umb0KZFHtMFeO+obDbJ7SXOgdNo9N0tAG+fVx+S6Lj1UK4Lr1BAeFg1QxmF2CVh4H829SbjqF/FhryfgeMqeKAcdsf9ZrzsvZzlQVXVt6QMAzDMAzDnGIYwKa7A9fCBSvE85y58mg15UJZR2ZiNXucuKkt2zsPnA1UHxXOOmXYkui9li2JXpOeCspr0UgLdXjYaFqa88toI9qUs3T9tvAzebyC5UKZzl1OvxfeHwNgIXp0YNSohaNrLgVGr5MLQGtKgNRz5ZN5p2uEtmmX8YHCp+2PAn2mq0/NZDaTgVoP41OF4Eo1gJxHgG4T5FqwOk1X5cf0DcDrChS2ZeSKsqgWJfVp7IDXfYCsOqeQChMfjgzgjCuAtD6BpjaKt6uF0sBJTWvZ+/aFU/U0cwpKCZcHLxAOSWXYkjTmhByE88vadKlTUqm9+Tj9YieU61YqkzdmcRaqx/3aa4TTYJlNxsELRB86+IG8nl63vN0BcbNENdEXrgLgNlcXswsw11H6RoerBDjz94GC/1C+JzmviUMw1a2F2LRTZ2HHMAzDMAwj4ZlnnsG0adMwefJkzJ49GwBQXV2Ne++9F++99x6cTifGjBmDuXPnIiPjpMBw//79mDhxIlavXo2kpCSMHz8eTz/9NGy2k2KFNWvW4J577sGOHTvQoUMHPPLII7jhhhuauYYK3JXqdXLhKhEug1rr2hOBzy8Hhi8BrC+IPbo9VZhs/XwcMEKyZvfhqRJKNR2uFHubOvMyh8Sa01MFrJ2oNnvIJgrDQwt1eNhoWprzy0ihkrG4SsS+svsUuRnVcGryy6D67aA5wCcD1XG9HmCT4r1sugsY+LKQx/H+uGUJ0cM52UcUdxktHHWXKq6VHVafehsW4MzxauGTAbXd5GA8jG+8Qz6AvB6Npusr8o8QoP6YHvoY2L9ELtTPv13YH6c00s0IxHQTp7dGLyRWpTvgJVFuv0OGXGDwPOCz0Wpb1sFox6+9tuk/bJRwedCrgdeCMvPEApSy9+1xBfYhQPydf5u4ySATEutOdClzNx5naNetmvoqFnUo0uvhQAG6r6z5twGDF8rbfcgiYfNchaeaLhNlDofC7AJMt7CwGJrvycvyeNTibOOd4ju04SZ5WW0pwPobWtbCjmEYhmEYJkg2btyIBQsW4Nxzz/V7PnXqVHz44YdYsmQJUlNTcdddd+E3v/kN1q5dCwDweDwYO3YsMjMz8fXXX+Pw4cO4/vrrYbfbMXPmTADA3r17MXbsWNx+++145513sGrVKkyYMAFZWVkYM2ZMs9c1ALfmRqLSBrlFvdaNiQOGvgl888fAPcjQN0W4ipoisXfZv7jBfn50rf+zYvWadMCs6NKCPdVogQ4PG00kDguqDmt8xB2OrjamZEmxaWozqsPf1d8gDweqfus8otnru9XvJa1PoAAd8N8fA6eNlnqUSJH1hHOyjzh2jXBUZQvN4hGmDtoMqRVM1tNktUAjfJqtHvBZeXR5qMm8//Pq0/3j64WzRJmgN+c1IdSXkZDlb7POrz4rhTarSogeykknZZf72EZaSOw8IdeQdxYJ4bHsQGDjncCF/wG23BP4TkYsA2Lb0YLKo+vMC/4apalvOfm/qo901QFg9WiFlvV1wOiv6cmz+93qsqoEr5Rm9+fjgDxNns290KQckrYZqj5UK1gOeKvUizoPMTmqbNj7iDVZf7MLMN3CwjBobSHDI++7usXZgBcDx5KvrO6S6OonDMMwDMMwTUR5eTl+97vf4fXXX8eTTz5Z97ykpARvvPEG/v73v2PkyJEAgDfffBM9e/bE+vXrMXToUCxfvhzff/89Vq5ciYyMDPTr1w9PPPEEHnzwQUyfPh2xsbGYP38+unTpghdffBEA0LNnT3z11VeYNWtWdAjRdWtPldKSESMUoTZPCVRegwXY8bR8322xAoNeU+fnaAt8O10SdwUAr9gjyyhYDtScIKuidzJ4mphmCKWeZpWoorFtVWVq7sMCXb+tKQpPvmbQyZKGLAJ2zlHI3CxC2TMSqPotJUuiTDbrZBNVB4Et9542WuotQoge7sk+4sQ46A4do9BqNgzg0IfiX0M6Xq0RPnnVQvYBL9HlVXkYL1gOuB9TX2mJsQtbcyrt0O5T5INTpz1L2TAOxU4VeeqYAnx2sVpIfMlmk+V5UL0AG/6e3NRORq5YYK0Y3vT1TOygD5d9pKsOA60VH9uMUcK8EAX1zpWmQYIwd0PR3I5TrHHq2wyGJj1XCZDSQ/5OKZNBVUfDd2VPtwCTtUGMg77R4db0k5pS+aFc70c18UrUZT22gY7b3NfyGIZhGIZhmog777wTY8eORW5urt++evPmzaipqUFubm7dsx49eqBjx45Yt24dhg4dinXr1qFPnz5+N77HjBmDiRMnYseOHejfvz/WrVvnl4bvN1OmTAl73YIiRmP+UaU1bnMIfzzdJwH9nzlpKrXyoFBuofZ33ip1ebwues/udanj2pLUYQB9i/l0MV0YiXpGY9ua2c+HC12/1fmea050spuaIo0FhxIAUeKUU6f0Rini6eRxFT+fVre4W4QQPdyTfcRxHhOCWCCwQ/eYAjiPy+NR19F0QsqaUvWEbU+mPYzbCQ1aW7Jaw73/s8D26fJ4lPaxVns2lXCS+jgdV6nVrDl1HPqWsIktE9iecYUQDsqEe30e05RHcTLru9r0jeLmwZZ7gbPuFAutxtjjCqaeZjT5Y6xAz3vEYU5Cdj37fgeBxPbiEIIitpX8OSXoDdUxSnM7Thk4R7QREHibQecwlyorZTLozJuEo9QNN6s1xsOhraFsg5fVbdBjcnCLLFnf7PeMPp6qrMH0E6qNolHzhGEYhmGY05733nsPW7ZswcaNGwPCCgoKEBsbi7S0NL/nGRkZKCgoqPtN/T21L9wXRv2mtLQUVVVViI+PD8jb6XTC6XTW/V1aqtnHhoLzODDwJWEOtaDeTefM0cJMqvM4gLMC47krgTOvl5tKPXcGnSe1L3cV03GpcGuiOeWYlmiT2gyRqGc0tm20lcmWTCtRUbe1gebda4WqhBdtyleU0puzSK2IF9vaXH7B3uJuYfvnqBeiN8dkL6NZJ3NbkhCI93oI6Dez9mQ7RXgB91arT+OoD4zKBEww4VVHhcZzQ7MjGbniedUxui6qKy2Vh+kyqag8LBY2BRKTLhm5gD1dPTGc8yCdtkpgpjt1dJeoT/IGzgHybzVXHurAoKZI2AmX2Qq3JQJ9ZwqHnI2xx6Wrp+uo2nb+rtnqj6KjHVBVEGjLPmM00PthILYtvehLOgsYtQawJ53U9KgpA5K6ETbLNXa5dXk2t+OUzZOAtueJdm14m+HQp+bLSpoMmigmTtXkGQ7NCbINJqvbwHejgzrQq/xFniel5Z8xSvRhFbZUOs+YBGD/0pPOn5zHgMIvgOzLAHijT/OEYRiGYZjTngMHDmDy5MlYsWIF4uI0CkrNzNNPP40ZMzSC6KbCkQ5suR9oPVholddfe26bBvR/Th7PYlHf4ra9RDsXpPbsWvMyivCMUeKmshlziqHc1G5JRKKe0di20Vam2FZA70fE/zc8kOr9iFqZDmh+Lf9oVdILBZUiGaWI1/VmWjZxbL06P91BQjTe3NAQ1UL0SE72zTqZ25LEP6+73kNLvbBk+emMxaoWFNlTNNrkhBDdFgt88Wvg/KWA4TrpYdxS+3z4O/J4GaPENRDVlRaL/HEdiZ3ldoqzLwUyRwlnBg2F+oMXAJ5K9cRQ+Jn5E3oKVxHQpofCaQMxUenKQ32AqKtN3afUOphtpD0u3Uetppx2lkHF3zFTIshdIRahw98jFn1vCI36756UvO/56vx0V5QSsprfcYpu0XLOH4HPRgaGDf4z7SQ1lDydhXJTMOHSUtCVp9c0oKB+P6n9ULS7WAi0B8+XmzAaPE9twqimjF6ceb3q8rrL1A6bB84R37j97wem22YIsPX+6NHyOAXweDyYPn06/va3v6GgoADZ2dm44YYb8Mgjj8Bi0U0ozUj5PjFP1hQLc2f2VCCpU/jCALHgdBWdDI9NP7nQpOJS8UKJG0pdzN7sCCVPikjkGY52B4QSgsyviy5MpxFElYkKC0XTyGx5qbBQxoPZtqXCQqlLKPU0G1eXrtm4ZttdF9fs2D5F2Lx5M44cOYIBAwbUPfN4PPjiiy/w6quv4tNPP4XL5UJxcbGfglphYSEyMzMBAJmZmcjPz/dLt7CwsC7M91/fs/q/SUlJkWqhA8C0adNwzz331P1dWlqKDh3CJDzxuoBD/xX/ZPR9Uv7c8KpvcVuswn/Vd0/K/VpZrOryxDiA7LFAer9AAXzRNrnpwzofXMeBNjmNt2fd0rRnzRKJemrzLGt+rdtoe9+OdKEY1/EafyWqysO0wlwkNOqjUUkvXFCKeJunCLlbQ+eiPt+GH/dTp0sdJETbLYkgiWohenNN9jKadTI3vOLEbdNkfweamaOF0AYeuWmQQa+qTSF4vUL4VPDZSY1JazxQeQjIHCnCVQPemig0zjdPCtQizpkrwlWTOXXl7Nh6dZ4ZueKaCLUIGPaXegvnVPHRSsgSNoxVp/97XgdGfSHq0hjzFXaNLS6fQFt2klf2ozrertlA3jpg873+7zpjtFi0fadYuGXmaRxRDlPbAqfscelORx2tgW8fUzuoVTm7CVaQK3vfnurAAxNfPfJvF/1AZe5EZ5c7XI5TVIsh3WGMVeIPITNPLIiXD1U7Sb1kk7rMZhdK4dJSoMpjSwTiMsUYbnjiPXgekFD7jZaNfXcZUH1EkedxAIYwJ+S3ODskDt1iYtRl8rqFzUuZ2aTj64B978vHg/NodGl5nAI8++yzmDdvHt5++2306tULmzZtwo033ojU1FRMmjQp0sUTlO0G8idKDnneBFCtCJsHIA7InyAJ+zuAEnW85G5EngsBeBWHTgsAGOoDKTLd2sNLadyFADxEPWMUB+C1eVLaJ7AoTE+9BXgriDwtdD0plOV5E/BWKvJcANHuxDujULY71X5B5Fm2h+gLFnFjThYWE6s2+ZXYwWR55wEx8cCGm8xpGinrMl/YL5am+wYAQ92/vK4QxoOFeC9E2wKKePOFM3pT44Gq5xviRivVT5R5UnGpb4Ku/ah+okkXNiD/FnX7UXnGxKn7ta4vnCKMGjUK27dv93t24403okePHnjwwQfRoUMH2O12rFq1Cr/97W8BALt27cL+/fsxbNgwAMCwYcPw1FNP4ciRI2jXrh0AYMWKFUhJScE555xT95uPPvrIL58VK1bUpSHD4XDA4VD4AGtqzK6TKZMsMXbgu5mEY9FX1HGdJ4QZws1TA9fCA2eJcOWNzU3it421Z90StWfNEIl6Umn6zEnK5Drh1Lo9Vd53JDTqm0JJr6WYKqHa9+AH4paOTI4CCDPH1EGCUlYSZbckgiSqhejNNdnLaNbJ3GIJFKADwnzJkS+BA0vlpzOb7gI6XSufWL1VQqOiYdzMPCCtl9CyUA34mFhai3jwQvVknve1up67ZgN5G4QJhwAB/CThRDAhSz1QErLkwtPYNLW29JBFJzWfG2O+ImcubQ6CGjrUROSuALwG0PFKUef6wj2vS9iI9lTLP8K2JOLgQ3NTw1Wk+HhpTlc9TtrZjcepyC/IBaps0Vf8Le2gw3WUthmuW0g2teMUatOrO4yxJ8n7ZtmPGiephBaD2YVSMO/MzCKAKk/3KbXfA5npmTtPnj7Lxr4zTt13K34BDi0TNt0Ssk8+r9wvHDEPfYuoi1vtsHnEf9UTvSuI2ytMo/j666/xq1/9CmPHjgUAdO7cGe+++27AwXjEKN8XKLABxN8WN7BBEZY/ERjyuiJehSbeInWeG28HOlwpD6s8EHi7J9h0Cz4TawlpuvvpdHs/oslTYfpswwRRF1mYpxTYeJf6u6FqA1+eKu1SShvGdUz4HpG2z6pA02XB5kn1Iar9gnqftxP95Co6TPVOBi80V15fmBlNo8rD6rrk365O99DH6vWzr3+ZHg+K9021bcEqdbz824Ghf6a1sVTjgarnoY/1fVM1Bqm4Gyeq66n9Tt1B9L876Pei7F+3B5en2b5wimikJycno3fv3n7PEhMT0bp167rnN998M+655x60atUKKSkpuPvuuzFs2DAMHToUAJCXl4dzzjkHf/jDH/Dcc8+hoKAAjzzyCO688866ffPtt9+OV199FQ888ABuuukmfPbZZ1i8eDE+/FCyrooEZk2eUvE81YH7eB8Fy2mnfI50MXcFCOBXCu3PnNfk+4FQtFx1+7+WpD1LEYl6UnkOfEW86+bWuo229+0sCjzUrF8eVTtESqM+FCW9lmSqRNu+xUBKd/m7oQ4S3BXqQ+xQ32mEDigIdbzI45vs6/+rP9mnpqbWTfarV6/G5s2bceONNyon+2+++QaffvppwGQfcdwVkNr7BoTgiDqdSe8HHMsHPr8c+Ooq8d9j+UCMTWgQyz7S3z4mHD/6Bvy4H4C89eK/w98TwmwqT3epmMzr57njKXEC5bvSIqPNcODgf4QAfsR/gfOXiP+2GSoE8DrHKipsKWo77DvnCA1uR7rQfG4z5KQpC2rDvOUeYZ8+Y5R/mE/jPoa4luezqSwjI1fYNt94m3/7bbwN2P4ncX1U9k58XrOHLAps38w8wNGWbiNrojj1XtZTaDgv6yH+dleo0xyyiHZeC6jDQznxdmn8D+jCmxPdFSRYA/uQD99hjKxvBqvF0PB9VhzQ9z+bIm3dO7Mp+lDFATqeb+EmLc9I/ekzINq5dKfQWC/dJf6mxkP2peKmzvGN/uPs+Ebx3F2hrkuNSc/kuoMsaxR5mm8hnHfeeVi1ahV+/FHc7vnmm2/w1Vdf4dJLL1XGcTqdKC0t9fsXNmpK1Ad+VFjhShFuNp4qvGC5+oDRnmQ+XWodokvXnkTnSY1/VV081ebagGp3gNaGgUG3j0p4ostT975V7RfK+yxYoW4jMmy5+fJSYfW/9TJcR83lqVs/6/oJOR5UwjKi/ah4hSvFQauZ8lL1DKZvmolL1TOk/qd5L7rvSTjypMbvKcisWbMwbtw4/Pa3v8WFF16IzMxM/POf/6wLt1qtWLZsGaxWK4YNG4bf//73uP766/GnP/2p7jddunTBhx9+iBUrVqBv37548cUXsWjRIowZMyYSVQrE6qDX5laFfMBOrK8pLXVAmBlU4dUoLHmd6n2aWWERtYYOl4nLSBCJelJ5ts6hv/NVJv3HhVKmSLzvYLSPZURSo162X1diEf/RyQmcRfI9rg8qLBzoHLpS4Sq5oi1JfmDiawNdntQ7rThgTjbRBES1JnowzJo1CzExMfjtb38Lp9OJMWPGYO7cuXXhvsl+4sSJGDZsGBITEzF+/Hi/yT7iUAs0laavD3epcNTY/2l/B4yeKuD4erVDSE+ViC/Tyi3doSlvqdwExZBFQpBE2XI+8oVau9bsh8+t2dS5S4TWasNTKt2VlR73yDXudy8SmqzK8pQKLXMYgW3QY5IwJyGjvpkT1Yc5sYPIu6E9SFeRRnPeUHy8bqYdTeq0Z1UfPlsqfeKtEuQCoTnFbW50iwAY4tAFkPQF4jCG0hjoP4vWYsiZJ/osLAgwGdRjsuifMtM+jgy1R+7i7cDRdeY0J6hrcNobFCX6E3xKM0B15azhNcr6dRkwS10eqrykuapRgCWqz6yjkj/+8Y8oLS1Fjx49YLVa4fF48NRTT+F3v/udMk6z+jOpKSbCNIIXSohuNk9AfdCj3eAT6VKHR9p0iXDTddG0EVleIk9K28Vs++ji6tpA1X6hvE+ALrPZ9gM075sIo9pe67tFka7uvZitp9l0Q+knZtMNJc9wtZ8urtnvTaT6fAtnzZo1fn/HxcXhtddew2uvKcw1AujUqVOAuZaGXHTRRdi6dWtTFLHpcR6n1+Y+wVbDfaO7Ur2/0wr3iL1LMMpD4TBFGS4Tl9FGJOqpylMrYwmjkDSa3rdZ7eNgNeqbWztZtVcd8KJaTnBsrTA/2nBPrzXhFkYNdt8Bo0qepDpg9CGVK+6kZSUy07Y+dP4LI2hLvcUJ0cM12UcU6gQmPpOOa08XWtMNJ/Nz/0Q7hHQrBLm68gDiREn1ES7+XthsVtlyvvADeZqhXCXSnco5TwhzOQ0/Qn0ep+PF2IXmav32a3hiK3Nw5CoXmvWyNlh7HS2AN+u9eNCrQI+p4m/ZgtBQOFLUCe4tNvpjalF8QjxV9GGK7xBHBuUw1+eJPlrQXhuLAf73N6D7ZKD/sycPuioPiucqR6mU4LntMGDjrfJ4BcsBd7kwYSQzGWSxqG98UB65KSeewdgrUy3cKO1DQHyLgpkgKQF+U07mlYfVYcXbgb5PyPs8NQYZJYsXL8Y777yDv//97+jVqxe2bduGKVOmIDs7G+PHj5fGaVZ/JvY0IkyzoVaFa+MReQLqgx7t4SSRLnV4FMqhp+m6aNqILC+RJyUEMds+uri6NjBjViCYdKkym20/QPO+iTCq7XXCKVW62ttBJutpNt1Q+onZdEPJM1ztp4tr9nsTqT7PtDxsScDqPPk+bcMEIPdLuc3qgS+L8K63BMazJtCCIGuCujzBzKNNbYrSR7jSjTYiUU9ZnjbFbZq68DDfWo2W921Wo1xnnzwS5lMoYW7Fz+p43afQSnEqE27hFBA7T2gOGE8I/yONQWuO5YT+nUrjRdaWeosTop+S2BLUQkNbkl7DWGbGxDFX4xCyVltfdlJnidEIMWPUH+GaE7QtZ5UjxVCuEunsTlvj5R+hcx6k4zla0Se2SkdX88QkqGwDYrFu1nvxpruEh2uZ5vxPC4Dej6pvJVAftxirOU1qdyl9mDL6KyJPmybPMH62GntyrVsExNiEWSCVQzTK2YhK8Ew5rgWEoPzHucLUU509cIuwXXzwA3Eqrqq7yiP3xjvFpkFpoz2I686qbwa56XA0/QSpK6vHpT4ASu0BZC2QeyYf8GKtQ1LFGFS1O6Pk/vvvxx//+Edce+21AIA+ffpg3759ePrpp5VC9Gb1Z+K72i27CUWFZeTSQnRdPFV4Zp446JFRU24+XerwSJduTbm8PL48qfGvqos1zlwbUO0O0BpOsGjaZ7TcVIcuT937VrVfKO8zc7S6jciwPPPlpcJ0ShSxbc3lSfXbYPqJmfFAtR8VLyMXiE03V14q3WD6ppm4VD1D6n+a96L7noQjT92hHdPysCUCrYfJ17Q5C4FNd8v3Wpsnq9fCXa6nlYcMD10e6hsXbsEqQ9OUWs22ZFrGolNkjBRNrdkdio12SqM+EtrJpClAgjZD1fvqguVA90lq2U24BMSxycBnF6sVQX2OjBuVpu7AJNncLYlI2cevhe+XRwMxDuEsR2Z/210hBIcq29zOY/I0g7GvprIjhBg6T6rbBHPCqrL5bRobbdvOqzCJU/iZ2laz7wOusn9FOrqaCAxfrE636qj4KNbZhV8m/j7jCnrS0J24tepbK6Subx9/PXDWbcJZrF/YOPH38HfFZKjC0U6Yr5HZsd+9SITLcJefPExpaDvfXSH+NXWeoWLGrhZl7zszTyyGVILpLfcA5T/TeTbWXjoAGBbxzmXv+6zbAE+NPJ6uf7UZJu+3tkTzpph0NvqcJ+j4ZiZIbVlrRHvJ+t+aS8X3RPYN87iBs++Sj8Ge9wFe1kRvLJWVlYiJ8Z9vrFYrvNHSlkmdxKFpQxupGbmAYVeHDZ4PGDZFvEQ6HpVnznwgc6Q8LKGjiG8m3cxRtc62VekS5U3oQOdJjf/sS+Vh1hSiDeaq28CXpwrqexTbxlz76PKk2p1qP127J3VSv++c+UBmrjpM1e4+B4um33c3c/ZYE7KIvrtAnW72pXT/0vUT8n1TY1DRtpm56niDF4h1sJnxQNUz+1J93zQTN2ee+fbLmSfa0Ey6CZ2IfqDJk+rXZr8ZTMuk+igwcJb8nbcZQq+FMy6Wh7kr1WvHz8fRN8ANCzBojrw8g+aIcCYyNLXN5dhWaplP70dEeLQRDrvTwdhoD9oeeL3xYdbWeihQe1GfqU8ZhiZdW6JaduPS+KwziyND+DBU+T40YzVCJyvxpdkom/OIrH18ABbDMHSvkIG4Ep6amoqSkhKkpDSxTeai74DqQ0D5PrFZqDO/cBhoM1iYUeg+pd5JVO2J0K7ZQO7nwCeDAtPM/RJYeYE6z9wvge+ekH9oLt8tBHx+tpFr8yzeLkw+qK5ylO0RWpqqE9bBCxp/DURH6S6hnbvzZbnmssUGrLksMJ4tERizGdg8qfFXfoq/BT7qqw6/9Btg6/2SdN8AvK7aNpJoJlNtc2yDmLxUjFgmTihl7yx7nNwESEYuMOwvaqdKgLlrUcXfAx/1Uqd52Q4g7ZymzTMUnEVyO9m+fKmT64pfgEMf1xu78cJ0SvalgKdcLDpk9HpYmAtqbJ66sg54Edg8RT0GB84G0noHhun6V+7nwvltwzHW+xEguQeQkKmOq8NPw6He6XPpTnX7AUKAndIjyHTTTh7AUO3XZzqw4jx1mnnrxQTfkNJdQPke0R8Ssv3N6CS2B5K6Co/mjSSsc0+Uc8MNN2DlypVYsGABevXqha1bt+LWW2/FTTfdhGeffTaoNJql/cr3CTvdNcXi6r899aTgJRxhgPhGuopOhsemn/w2UnGpeKHEDaUuqvGvCwslT4pI5BmOdgcamJxLFVrdvvmeCqPaQFcmKkyXLoXZ8lJhoYwHs21LhYVSl1DqaTauLl2zcc22uy6u2bFtgtN57m4Kwtp+xduBz3KBwYvEeq2mVJhMqTwEGDXAl79Vxx21GvjuycC1cJ/HhaKF3369nuboRZ8A7c6Xp1n6E+A8Anjdwnmurzw15eJGq6MdkHKW+fo2t33oloaqfULZG1IE7BtrZT7Zl4r9QjQRrjaon77sm6yUA7wBwFDLCKoKgOWD1fmp9nChQO1VbYlA3gZxi6XhN6P/s3IZno+RK8V3qiHhkqf5CIcMJpg0G/udClPfDHbuYSF6kIR1Mj/6lZgwZcKXNkMDbZ77yBgF9H0SWD4sMOzSbcDH/dR5UuGj14oP2eap/tc4M0eLk3tXCdBWIWRyFgHVBeJjERB3DhDXiA1TsDiLgPU3qIX+aX3U12XG7USdk9HGbOqOfAmsvFAdnvsFkNo7eKeGwMkBD8g/IjqB4mXbgS33Bn6gcl4T71ql/a0TRAKN3/g2xYdNt1FqSkIR1lITAzWZj/ivON1t6jxdRcDHmgOe9HMDn+vaYOQq4DPJjY/MPKGtlty16RfqIR1uEG1EOWvxVJjrC7rv0NC3wjqZn4qUlZXh0Ucfxb/+9S8cOXIE2dnZuO666/DYY48hNjY2qDRO5/ZjGIZhIgPPPaER1vYr3SXMFMr21iNXAl/8Si0Mv/ADcZO54Tqv07VAxV61QldiF7kCCwCc2AasGSMX6udPAC76FGjVz1xdm1spKVpR7U+o9jG7H2h0eRp5oBx0ummB+7DG7tNCVWYyA7X3y1kIHFiq3hfmzAX+202ddnOXNzMPaDtcKFA2/GbE2IGjX6vjtc5Ry690yoihEo7+qTusN/OdCsP3Ldi5x2YqdaZpcbQFvp0un8xHrQZ63gN0vLqegD1eOCZMbA94FKZKLDba1pTKISQgTLKsGikm835P+0/mq0YCF0vsI9bHeUw4Q+jewKmh86gQopsVtKniOdKFY80NEwKdgA5eIAT6MjLz/NNoDMFcIWmsU0Odl2ad/bD4MxQ2tHfT5lOCMYnhqRYTgNcFeGvE3zp6PQQYBlBYr79kjAZ6P6yP29yLPrN2tXS213y+B2To2pAqE2U7rPIXOl2Poi/o+lfhZ/J4BctF/wrHO3OkizaU2ZTPmacet8HYxBv6VqBT4IQsEdeMnT7qOxSKz4fTmOTkZMyePRuzZ8+OdFEYhmEYhjkVcB5T+16yp4ubvd896b+WyxglnttShACsYVjXm4GdcxS+yCzAkIXq8ngqxDpRJoAfsgjwEKZgyHoGsRY+Hdamqv2JT0agap8+0+l0Q7G5HA4Hn7p9mJl9WiTsTlMmWRKyaHMtHqd5W+uAORkV5eyUUmS0JQqlVpncZ9Ac4JOB6jzdYTLn4iMc/VOVZijfKTO21JsIFqJHA16X2n75kS+AdiOA/UsaCJFqhZG2FPH/DQWVMbG0g5MYQovPlgikngt8cUVgmM7BiesEsH2GvD7ZY4UpCZWQOJSTJmoQDXpVCCyb0pmpztFVbFt5PGqy0XlpHv5ecN6LG9bJqXFSojsQUDpQJczPOAuBtVeLg5j+DQ5ivrpKmAYJRQDqy6OpNJ5jU0W/VmmeqNpIZ3uNmsx1du9070U1GWltiCnCqUXAwJeBT4krZ5aY8CzUnUXiJk6bIWLDU/8Ef8tUtXa37r1UHZTf2vB9T8wI7gERVyWcZxiGYRiGYSKLNRFYO0buPO/wJ8CRz+XCcItV7MllDuTdFfI9ISCek76g2gA7nm6Qbu0eJFjH9DLhn/OI3j70qS5Ep/aU+bcJbd+DHwTGK1gODHieTjvMNpcbhW7vPPQtc/u0SNidpmQlOgU0d1lwshIZoSiDqeRQgLAlLhuHbYYDsa3l8ZxH6G9GNPW9UAnGjj313sIh8A8CFqJHA+QpngHsmClxTLgCsFiEc57ud9cTVKYKLXVvlXBAIFsgfD4OyPtaLdxzVwE9Jom8A66kTRLhKtxl6gOB9H56IXEoJ1SqQRSOUyqfoyupcHmBWmhGffR0XpqdheIKUmPrEooHbNKB6u1qe+quMlqrgnKI4SwUWvkqj9Q6AagZHBm05omqjXQn8NRkntQ1tNNyFeHweF5VQE/mhjc8C3VnoVjcyha4vnBZurr3UvEzvdA0I7gH+NoswzAMwzBMNGOLB874tfhntdfawU8HzsgUWt/fKm7MFiwXimgF9fdEFvEfVzGdJxXudQNn3Sb2TA33ID0mi3AK1dpz4ByhIKRav4dDizja0Anout9NRNbc6je7TwsHunq6jprbp4WypzQLJSuxxunjmpH7NMWtDZUcyowCpO83LaHvhUokbjs0ASxEjwbshK23VoOA7dPlYQXLhbmVrQ8Gaqn3eVRMmiqhrKtEPajdJeL54EXC6UF94fyGCcAF/1SX112uDgtGSGxGqzQYAR11SmXWvExyVyFEbozdbmoy0uH7iDT2xI3SMNadyrqO0poVrqPy+jpaAd9MU1xrhDhoUOEsEZ6nZYvJ4e8CzuPhuZq442m15snw9+T9JKgTekuteaO7/R3IWGzm3wtFKO/bF7+xkzklYAf0E6BqDJqdWM2e0PsWmoWrhG3zOmo3SYWriO8UX5tlGIZhGIaJbhzAudOB/ImBilDnTqejxtiBYxsa7E9yhdlV6kYrtdeHV2icqzTR+z2jjkqtPTdPEuVR7b1jU099p6O6fQSl2RxjDc8+LRyEKoh0laj7QnO3ASUrqTwcnHC5sbKSppA1qTAj1I9Eu0eKUG87ROgbxkL0aMDqEAJCmQa37sTNVSzXUh/4Ah2POqmrOgQMfVM4OrVYxATjrgSqDovn9jR1unbCRIVZG9DhPKEKVXM0Iatxphqoj2JiZzpuKFd3zGrjm217j1N9I6FwldqWPwA40oQWiEoAP+gVebxQNZ7NmP8Y/Do9mdtShbNJVfjw98Jky0shuPcJgynMLKJUdtZ9UH2XGoNmJ1ad5sSx9eo0a8roQxzVLYpwLsAYhmEYhmGY0IkBsGGi/Jat9Tk6rjVBES8OuOhjoOQH/7CEjuI5tZ83LMDZd4h9d8O4bc8DDKjX5rq15zkPyoXomXlATHygQ8SWfHvSlLKTQm5R329ahGwuN4pQBZG2RLovhNIGjRVyUnvO7EuB7EuaXrgcbm1oMyZHwmnvu/Jw9JgeDeW2QwRvgLMQPRpwHlc7OHG0oeOqPooxcWrBfMYoEQ7IB7WrSGiepyQC9qSTmui2JCDGJk7HVcRnNb0N6KawxyX7gAPh1RxVTRqU3axwXt0x8wG3a9pWFe4uozUyKIcYOgG8lxDAm53kzJr/KFhF+x7wVOkFqyk9zNsLly6oi4ANN9OCezPmSBCjFsybnQCDseFn1smnzsmLCkcb4NvHG3+LooVeR2MYhmEYhjltqClV37L1Oun9s2oP4nWLvcD+xYH7gd6PAF6PujyWGMCWDOxf6u/jLDNPxLXEqAWcurWlNS5wHV3nVHPSqXN7Uuk8dCFwxhXidmnD/WjxdrlpTZmpjWhvC90+LLYtHX50XXBmcxuLWSGnToCsEy43VnAfbtvvZrWlde1uJl0zvu7CiVmt+wjfAGchejRgSwBW58ntl3uq6ckcMfI0Kc/jPSaLcJwtj2t4hKODI1+KUymfJnrlIaDdBSJcBTUQzNqADtUel+oDPuDF8GmO6iaNUOxmhQPVR9ieTDtQtSfL49pSaW1eG3Gt0V1Kl5VaMJqd5MzGi29L+x4Y/RV9mGBWsEr1L08FbVPeeUT8vrGHSh2uBDbeGlgWn2De1ASo0aBxl+rTNXNYpXLykpknNkJmblFEwvkOwzAMwzAMEzw1xeowVxG9f3YVyePFWIVfJZUCRs5r6jxj7LVxV/g/961TB72qXpsPmKVOFxDmNVWOC1X+hlra7UlKmLb1AWDAS0Jo2NAEz+D5QFKnlqFprkMniEzIMqdcFNIt7xCFnJQAmQozI7gPp+33cGlLm0nXrK+7cGPKjn1kb4CzEL05UV2dsCUDrYepr1tRk7nKPAMlmF97nRDuqbBYhfmK/e8H5plylrheRkENBDOCtlDsQlEf8Iqf6XqYFXAGM2kAjRP8NcWVKVUY9RGuPgEMnAVsnhp4YjlwNuBxA/kS7YjB84CdcxSLSQswZKG6DpRJIEB9EyKczjhV5j881bTvAXcVfZgQm9b4sur6V58/EXm+L66NyjRadIdKKuc7BcvFYtya2HgTMlrt7WKgTXf1mAjHYVXVIbpMqlsUkXC+wzAMwzAMwwQPdcv26Fqhoexnn7x2/7x7EdB6CHDhB0BCtr/PME+VRgGjSp2nt5pef3sV5lALlguTsLq1p2wtXPajujxAy7o96SxUKw/F2IGNd8iFhhvvCE3LOtrQyRBU4WW7ad9WpuUhERBymhXch8sGebi0pc2ma9bXXXPQ2HEY4RvgLERvLqirEx4X0HMq0PEqMSn7Pv6VB4G4tsDW5+WT+U8Lgf4K223WeKDdRQ0e1gqz2l1Em2Qx3JrT9Ln6+qoGglkhsdl41MRqsdJxzWqOUnnueR1wHQc23tl4wZ8OpUDxDQCG4prbAmDzZFrD4bOLa53MPlO7YEwRtxIOfiD6YeuceoLT2nqW76M/0jXEh40yCZSZB8Rl6q/eNRaz5j+scbSmuaMN8O1j6sOEYX9pfFmp/rVrNmib8jHiO2PmUInyaeD1AJtMmJCxJdN5SsNrv2PhOqwya9/9dHICwzAMwzAM0xKxJalv2RZ9I5SHNt7pr4iSmSf2v94aYNPdgfv5Po/TedaUq8NCEQY5i0W5ZDKGnHnqteepdHvSRfgy6v8ssH26PF5L07gPBp0MQRbu1OzFzPaFSAg5QxHch8MGeTDl8f2uMSZZzNYz2HfSEhwOR/gbxkL05kB3dWLgLMBiQ6DGpkWYDjjrVvnE0GOyMD3Q0NxLxijhLKT/88CmSYHXlwbNEeEqPJXA8fVqIZ2n0mRD1GJWSGwmHjWxtr9C2EmTXWcLRXOUynPEfwMdVALhPZE89DFwYKk8LP82IQSXtYFPwyGtH/DFFYHho9YAab3l9czMpctLnXjrhJHhcrRhxvxH1VFgxDJx6BTwrpeJxTZ1mOAuAdDIE1+qfw1/F/DUENowK4AekxqXnw9rvPqbALe5yZxyqpwxSoSbMcd0bK35w6pQNMrD6QSGYRiGYRiGCQ13jRA8N9RQzsgVpj/cXuGTp+72eKqwKe11AZsU+/kBL9J52gkzlrZEOi4V7kgDttwDtBki5AL1le22TBX1UK11KVvhLen2pKMV8M00ufJQ5WE6brRq3DenEDNcfSESQs5QBfdNfStBl5/zBLBpsnqvquoHZusZzDuJoLPORhHhG+AsRG8OdFcnYAAxsXLzKandhfkVlVmWiz4GOl7tH1Z5CIAH2DxFPtFvniI04AH54HRX00I6d4hC9OaEmli3PSTMiniqm1ZzlMrzm0eBtsPlE9Wu2SHYHSNOJBOyzJnpAMTHfcgbQhDvs49vjRd9zNEW+O4JeT17TaPLaw/x5gE1yTWZx2nLybxUQv3MUcDmuxvcFKl9nztnAef8kc7CzOKN6l+AOJSjUGmUH1tPT0aJHcXtmPokdBTfoBrimiqgrqfzBG2uyuMSm5zGas53nxIoQPfF0x1WOdLNafXUj89Cc4ZhGIZhmOjD7gC2PwUMnAMYLnE71p4GWOzAD7OBc+4B1t8QuOYf9ApwfJ08TUsMvYa2KHyYAcIEa/ZYIL1f4N6waJsIl5GZJ5TtDn6gtm+u2lc60mlb4S1pHetxqpWHGuonNiRSGveUkDwUIaYZ4Xu4+kKoQk4zdYm2Gxa6/BrKoADx96a7gIEvC2VHWT/QmYNV5RvbFsgeB6T3lXxrvhHymQg662wUEb4BzkL05kAnKKspVZtPkQoj680Ihgeo3C/MwPio3C/SpASnNaXqj3TOXODbR8w5R4k2qIm1cFXtgUETa45SeR5bKyaqzZPlBxQuhb1lHVQfo8xw6MJjUwAYgZrsmXlAxghxY0FG4Wp64owPQqhtRhgZisdp3aJFppXiLgW6TVDfFLFrtEt0k6tsAaHr04ZBp2mNkz/fNRu4dJtce3vwAqDyALB/caCwu/cjwsEqhXIyTxbmglSHhHlfq79jFG2Gqu3U667zOYv0Wj1A9F9zYxiGYRiGYfypqQLOmSo0QOs788wcLfa4KuWNTXeL9ap0fWkBuk8Sa/D6aWaMFs8paa4llr49bolVm7HU+fFRKrEUBWcrvCWg8lUE6BWEIqFxT+03bUnmhZgVv/grvTmPAYVfANmXAont1eUJV18IRchp9iAh2vxT6cpT+Jk8XlqfQAE6cLIfDH3LXD0TsoSyXf5EyYHJPOG7IYLOOhuNSj7TDHbdWYjeHOgEZbYktVDs6FraXERCe+B4fgO7baOBrDw6z5oS4bFaquG5jxbSeV102kD02FKiJlZfuOOcpi0blWf3KbVOOhUHFIMXmMuT6mMqoWldXIUjz8w8wJYSqI0B6BeTu2YDYzYF2lsP5+lgKB6nKXM41GnwgBeFAF154DTP/GSuWkDo7C56Kug8VVcb2wwHYls3mIzShCa/pxrYPoOup8q+ZEYuYEtTfBMyRL4qp8o1hNkfamGsg7QvWajW6rEl6s3EMAzDMAzDMNGJxQNsutdf2A0ABSvE2tvM7V1bAvDTfKDNYGE20c+H2XwhDAcUyjGVQnlDdXt8wEtN78cnXLaaIwG1B6YUhILdjzalTEPnz2nALHNCTGcRUL5bbtUg5Syxf1EqD4XRAagZM5ehOOOMNv9UVHkGzQE+GSiPp1MGc5eYq6ezSIwF6YHJnaL/UUSb+aMImp5hIXpzENuWFjBRV7xgCLMQKnMRHX4LtB4sTrnrT9j2NLpM9jT1B9N1go5boxFMR5MtpUhc66HSpD6KhauElrEZqJPOysNCE6LhYhEQk2tSZ7WGg7vE3GLSXSG0MZrTPnQoHqepBQR1Guyl7I+vEuE5r4kT3wDTIHPpSU61gDjnQXkcH7ZUemKFRfG+3wDc5YqJ/hXi1sEqsYjvMQmAEbh46zkV8JQD68fLyzPkz8ChjwLNBWVfKuKpoBbGiZ3pNopNM2dnLhQzMQzDMAzDMEyEMeR7IkC/B1ZRUwacPVFoA9dhEWYP254nwlX74/7P0Xstw930fny0tpqLgcIvG6/VHAmoNvApCJndjza1TKPqMP2udf1P9d5cJ9RWDQChpKeqb7gdgDb2ZnmoQv1o80+lKo/ziNpHnM6KgKsEaNODrqdsn6trW7jpfMNpDqexh1WhHLY0ASxEbw4SsoQ5CamZiQXi6oSK1oOBVgPU5iIsNiGcakjXCbTg3p4iTiW7Twm0iWQlnI4CgJ3w4hzhDh1AJK71UA46LJohp9OcV+ZJnHRm5QEpZwPwyk1x2NPVH+FjG8yVJzMPiM9s8FBylbEpT/dDWQRQYdTBh/OoplBecfNAZhpk8xRg8EK5YJ+a5Ao/U/dpnzNO3QJC5UB17bUmrrACqClX+244vlF8vygtf5m5oOxLzC+MfWnI4p1xBRDjCKxrMHbmQjETwzAMwzAMw0QWV6k6zBqn3h/vmg0kdgrcX2fkCiUUwwD2L2kQNlqs/93lwNb75Wth92N0ed2EQgkgTL8ansA9HuWfihKG2RKFOU8zWs2RIFjt48aWORwyjRqNkNyeRIer3pu7TGO+lpAvRJsd8aYQ6kebfypVeVR7VZWVgLrwVDpds7fZ3Zrb7OEyh2PmsCqcNyiCgIXozUVyV2FOQmazp3S3usM62gLb/qg+Wez7pDy/mnK1ZmiPSSJc5Ty0/a9pIV1MrFr4GeEOHUAkrvU40oWZD5m9qS7Xi8WH6uTRRhxQ6KAEpxYr0PGaBg5oDwNJ3ejFhW7iTOzceK1m3wdR98GkHITK+l+s5l1SdaHCqNNgbw2dp+EFDi0T/2SotOOpBcKu2UDeukCzQL6DNecJ8b2hFhCysNKd5m4dAKL93BVyAfOI/wLbp8vj6Wy+DX9PP36dRfUiWk7WTxVv4Bwg/1ZzduZ0RNs1t2bA4/Fg+/bt6NSpE9LTo2jByjAMwzAM0xBKUHliC21G1ZooFJD6PyP8i9lTxJ7a0Qb49jHJfn0FAK+4fapaV9qSacE9tTd0FgKfj5MrsXw+DrhkU+M12PvPqrUXr9FqjhbTrUB4tI/DIdOwaYTk1nhzQkzdQYtK7gBEnx3xaBPq+2jq/k7tVZO6mn8nodxmj42A3MzsYVW4b1BoYCF6c5KQpTYnMXB2rf3oBg5OYmLpk8WYZ+VhNSfUmqFrrwMu+gjYOUc+QW6fIQRNm+5UC+k2TZIPrgh3aCk6pwNN/VGsPCzRPq5dDG29H+j/ErDxtsB4GaPEOwqlPCrBaWJ7oOOV/ouLNsP16eom1vgzGq/V7BNUUjbIfV7CZTc3YmKBDTcH9r/B84THaZnAOiNXvHMz9aROg4+to9tHd7NApQ0Tm0ovqCt/aWDiqd7YvmQTnaeyLCbHZmaeOOAwI3gORrM7hbiuRh3EIAbocKUQ/tc/OHKX0Ytiys6c1kxMhBZ2zciUKVPQp08f3HzzzfB4PBgxYgS+/vprJCQkYNmyZbjooosiXUSGYRiGYRg5tmT1be2E9sCOp+X7Y4sV6HSN2IM05LJvNeYdCXOd1njgoo+Bkh8alKWjeE7dEHeVqJVYfOEyKAFe2yHAxlvVdXETpmki6R+oqbWPQ5VpyPbzthSx35f1lYxRgMVuTohp12gu24l2iTo74lEm1AfC19+pwx+z78TsbXZf2zoICwXhQHtYdeTk7/yUJ9PodMO8J2chejTgdQLVh4H+LwAwhNNPeyoAi/h/Clex/Lk9jZ5U7Wlq+9GHlgHnPqEW0o1eD7TOqSecqhXubboL6Ps0Xd5ICJlIQZtFLpAN5aPoOg6cdavaBE98eyBnAZCQXc8G9EEgqZPQbFaZmQh1UWJmcWH2ipxOq9l1lLZBvnFiYP8sXAlsvB3ocJVc+J4/UZhN2lAtF75TnprNngYXbxdpy5yODlkEuIoC49THnqIoTwatCVO2V+2M0+ziwvStg0Wibc0InoOx+QbI+67u5LrDlfJNwIj/6vNU2ZkDom9h18wsXboUv//97wEA//3vf7F3717s3LkTf/3rX/Hwww9j7dq1ES4hwzAMwzCMAk+1+rZ2el+5kByovZU5Cej1cKCCSw1hIgbQhxseYP9iudlNilC0dlUCvNIddJruCmDrg7TmKBA9WupmCaVtVbKHwQtOmtSQvevYdHNCzPgsjdIbsQcGosuOeLQJ9cNtqlipAGnynehus4/ZDGxWKMPWl+s0VztT5bUlAgbksrHBC4SJ1oMfBMZrhj05C9GjBYut1jN3gw9q/xfoeLGtA080fRrNlE10axydbk2xXEiXPVbYXD62oYFwr9bmmy2BztfWzEJ0Z5EQ7quE/tnjwvBRNIQAXXUNbsBLcpt5/Z4J/Kg1SXlCxMxHPJTTe1I7eYVYwErDlosDKZXZJB0BNxbSTpqQUXrWfpVun5pSjcaBTa6pANCaMINfVwu0zfYRWyo9dnWOeVTt4CtbKDbfZOhOrinzM8HkqVpARNPCLgIcO3YMmZnC38FHH32Eq666CmeffTZuuukmvPzyyxEuHcMwDMMwDEFNsfq2dvnPdFxbovhdQwWXTtfQ8ewp6rWw4aWdQg56TZ1uqFq7srWuTqvZlkyvv6sOAlvujS4tdTOYbVtK6Jp/m9jDBWNitTF7Ckc6kDNPKJs1tGqQMy+4tKLJjng0CfUjaarYzDvRHf7E2OQ3tWW+65oDqrzdp6hlY/m3Cd9ynuqI7MlZiB4NxNjUk+fxfPoDboEQysIQiwJ7GgAL4K21v7bpzsCP6aC5gFfnfTddLpzvM0MInwO0hFcAFgsw6BXaFru7FEAQAs2mwnkE6HYrsHO2XOhviZHHC+WjaBj0lT7DkJt6MdyaRcnhKJncgvjIhnJ6r9NOpsJdJcL8RzBC84bormpRk7lqkouxifcMSMbDVHEgJTtdHfAi3Re8lfrFRWPNArlL9WM3IYtOo7GC51BsvukOalT95Nj60DYc0bSwiwAZGRn4/vvvkZWVhU8++QTz5s0DAFRWVsJqtUa4dAzDMAzDMAS2JNqPD0VDB55ArXnVWFppJiZWvRb2VNH7Rk+Vujzh0NrVaTVbNOKjip+jTyHMDGbbVid09VaaM7FK4SwCtkwFWg8Wymb1D4a2TBVKYi2l3X2ES6jf2P1xNJoqptD5O9h4h3psR2J8UuXNGEmbffVWRWxPzkL0aICaPLc/CoxeK0xVNDRRkfMa4HEDm++Wm6+oPiyunPV72t/5ibMQiMuitU5dJXJzLvDQE4OnmrbFPlJRz3Dh9dRqhSuE/uc+oY5r9qNIOfewJQJWu1yLIesSOt2aWtMg1Mc/HE5ezNgB053ex7Y1r51M2QY0ay4o2KtajTaH0w745jGg+2Sg/7Mnx2HlIeFbQDaRFSwXC1AK32GBqjxm3pmrOHxjNxw233TvWnXbZtds4NJtwMY7zW84qL4QTY6WwsCNN96Iq6++GllZWbBYLMjNzQUAbNiwAT169Ihw6SJE+T5hes13kG1PFea5whUG0I6XQ0m34oAwQ+ULj00/+c2g4pqNp4tLQY01qn10eYarbcPRfqHUk2q/SPS/UPI0+z5132uzbRSufhKuvknVM5SxTYWbbVtdnw9HP2FOLSwxaoF35SFhIiCtT6DJluLtQOFqeZrOo4TSzGQR3vZ8+Vq4RGc+ReM0sqmVO3Rrc0+luXTDrbUbDsJ1G5vaw5nBWSjMWshMW/jCdc5gze5fWtK+x8z+OFodnaog/R0MU/s7iNT4pMqrs5wRjrEUJCxEjwZqiMmx6y3iSpSf5rLvZPFeoP2v1FrN3ppADXefzS3DLRwxyoTzg+cB5XsUgt4xmrqU0rbYm/1D46n1jC6hYDnQ/zm5bbtds82X1UEIgbtPATZNkWsx9J1Jp2tLbX777sEIlwG5OZJe0wI1NjJGiefWOEI7+UyNSSCFZ/Ng7V/JJnvnkfBc1XKkA/1myp2kDnwJWH9949MENGZOgjwQkKUZzrHb1DbfdAc1lYfl8doM15umAcxtqKPR0VITM336dPTu3RsHDhzAVVddBYfDAQCwWq344x//GOHSRYCy3Yp59M8AnOo5Fg4gf4Ik7O8AStTxkrsBZXsUjpcXAvAqwl4H4Nakq6rLPAAx4uqkNMwK5N+qKI/HfJ7J3dTtTo01b42irPOB5K5EnvMBWBRxqbZdUBvW1G07X/y/NM95AGxA/i3m6hkTq2i/NwBvtcn+twCAoQibXxsmSzeY9jObp+p9LlA7Kfd9r5V97C3AW9H071PbT1TvexGAGiKehc5TWc83hcak6XdG1CUmAdhwYyPzpL41vj7f1P2kNl3mFMMGDJwNbJ4a+M7bXghkjhR90G8PnAsMngusOF+RZAqw+hK1Isror8XvZGvhphDSNbXWLrU2dxbR6+9j69XpRpvWbjA0tm0jIXTVCu4pZ7BvADDM7V8ite8xI7g3uz+ORkenOlTjt+xHOl6kxqeqvM5COl4EDzAshmEYEcu9BVFaWorU1FSUlJQgJUXhDNAsxduBj86Vh434L/D55eq4l2wCtv4x0L72oFeArfcC6f0CBcRF24D+LwKp3eVaGa4yYPXFYmGekF2rPZsqnF/GZwGf5qjLc+lWubMRIDLXRI58Bay8QB2e+yVQ8n2gk8/UnkBqb3NldRYFmujwMXIV8NkoebwxG4Ftf1RfBRy8gL6Co3KkGEq7l+4ElvVUh1+2XW73bsCLwPKhYjFZ1/9qF5O7Zot+m9KjgaAyVWiou8uAsl2BduV92hyJXcXVNDMTtmqyHzgH+HSgECLLyFsvDqsaC9UXqLHd62Hg+EZz40j3zsb9INq+MWUN99g1qw0YrkMl5Ua8dkOtsmMfhvYL69wTItXV1YiL02gJRJiwtl/5PtH/ZAd+V+wFNtwiD8vIBYa8DnzQxUS8Reo8qXlg3E5go8QUWzDpZuSKw/dVF8nDBrwIfNw3MGzUmtqDfJN5Dv2zfKzqvlWqNtDlmbMQOLDE3wReMOmOWmO+npmjhbNs1dxN1YV6J9p6LpW3X87CWp8tkjYIpS5UuqPWhKf9qDx17T70LWD9DfI2osZSKO/T7Bi89BuxDmtseXx55t8qryeV7qg1oY1t1Tcj1Lo09djOyBV+dkxopEfz3N0SCGv7lf0P2DxZOBFtuEdJOhPY9756fmmdI1c2uXx34LrRh+5Apux/wMaJ6jxz5gHJZzaujuFGtf7OeQ34uJ96P6Xag5xKRGI/VboT+GRQg313PcXAS79RyxCoNYGvvECz7Xu0mBXcm90fh5JnJJEpg7lLzLdBJIjAWAp27rE1aa6MOWIcas1b3RFH1WG5qRKPEzj7DqDiF/+whI5A2/NEOCAGfsPBb/wMnL8UKPlBmDzxVAPuSpFX8tm0zTdbcnQ53rMrtJbrwlPMeUOncKQLe/QyIZzVoY5XeYC+CuguM+dIMRRNat2JpMruXcXPtFYzdSLe53G9WRGVA1AK6gR68ySRX1NrYVN28Sh2zQYu2SJMjgSYcdI4iHGVCLNBqoWU6p1Gyhu6bmESiq16MxrulYflG6HCleL5kNeFxlpj7di3tCusCjweD2bOnIn58+ejsLDw/7P35/FRVmf/OP6eycyE7GFNQAiCUJBF1rBIW5RVKuV5am3Vj4/7hiKrVkWUoq27CCK7UG1/rXV7+nyrKMrqAgIJq7iAitawZCEkIftkZjK/P04my8y5rjNz7rmTgPf79eqrZg5nvc96Le8L33zzDXr27IlHH30UF154IW677baWbmLzwXNWfm6r0vK3iHTdfFQ6dw74qvXLzd8CDHmaTqMuKs5EY3XWFBNCdAXfKDUGqjrjO8uFbKpyjfRTFSyb6wv3TZT9JMYvvjPtvWekL1y5Zo0fV6dq3GtO02PErSUj31N3DcKv155AneQdhSnX6NomHzcG+xLttZ2/RcyFFqZ1+eSTT3DppZfC4Wj6bPd6vfjss8/wy1/+soVado7CWw6c2iD+F4yx7/LnS786j7vg+zVieA9vMDFj/D6g/8N1MbUazdO0icCABSK9tYG6fwPC4/NcstqNNlriPRWbBozdIJSbwSwCYzcIuQ937rMx2YhAsS3x7tG1JgeMcZufa/GwKGOwkWvPLav6lpJNhAFLiN6coKwpfTV0QD/di5s9BoiJpwXEduYwr/WKA1uWt8OlDQJmWbmudqJPrWWjcSQxQv+JQOGe0LTA3yPW6Fui758np+Dx1dD57E6hbaOEx5d/wNerCripA7PcZGLb0Ydgvwd5AbwjATi5QawNX7XwlDi9G+gyBUjoStepErz0e1Bep5FDhRv3on30QdZhjJgrUhqnuXyAGFcqMOafwpI/+CI15p8inUJzXxJUl6FRrxrjqtdxb605zT/+y7/X5LEvjqwdrRRPPPEE/vrXv+LZZ5/FHXfcUf/7gAEDsHTp0p+YEL2ESVPsuZwQXbdOgD4HjJbrKWXSqL4wecKqk0jXDSqsqlM3qLXRfnL1sn3hvglTp259qnK5/Lr9MKtOVTo3x1RrSft7lvDlUuNkZH6xexiXZnRtU3uGIl9zr22gVdBPXH755cjNzUWnTp2a/H727Flcfvnl8PlaoZC1NcNTQhubBIzMKMS4xNsxmOqlxy3CA5yiXx3yAl2mrwrY+XvhAT6kURyzylPAjt8BlxMKoJYGdcdupUKvZoXqPWUGj/iXT8llGrYYYOAiOp9qf+QM5jiYsXeq3vKc4N4ozY5ZgU6jDc4YbO+sBmXfubI+W6kCwxKiNxc4a0rvWZE2Yl1o8MFTH+rxjtkdwNfPBwUHrbsgfP280B5S8PtCudQB8fehh4BhLwIZ1zQV9FbmAom9GiZ0a9loXO1oof/wF2lqmvytwvJbB6rgHtT3rMwVwlNKkOtUBdxkaBW0+d0VPGDU/CvczefjNOL52/i8/log543Q75ncW1yKdTXQMW1C6zV6qLDjbuN54ytzaEUCd0lwJANHlhHKIZtwTQ4btgj+rQZUlyHOGjBwWQqUE2mQHCpNaalQFGEn6+BI0MvXyvC3v/0Na9euxfjx4zF9+vT63wcNGoQjR460YMtaAM5UJk2x51LpynxMnQB9Dhgt18m405N9UbjgK+sk0nWDCqvqVAUwIsfWYD+5etm+cN+EqVO3PlW5XH7dfphVpyqdm2OqtaT9PVP5cqlxMjK/2D2MSzO6tqk9Q5Gvudc20CqCxvn9fthsofexM2fOICHh/LhbNCucbYExbwBHlgYJwycC3a7i8/pq5MKp2kpxz04d2Cih7pvlbxXpFLzl4q0ho7EcuU4dWBQwJ2CkLlqp0KvZQclCjFKDSGN7Kd5TQ5+jy1Ptj7poEe53Jr0luc2bcw1yxmCnNgDep8xbn2b1s7XIFRvBEqI3B1TWlkMW04fnxfOAjN8Be+8N3WyHvwR8MFRep9cN9L5Lbo3ad7ZIp+CrkltuA8Cp94BLngQyrm66+DqMaXWTG4BoU2IvudC/pkT8GyqwqLdKbzPgNvCjS4HJ+wR9SPD37DIF6HIFfbA6EvUCKRo5GDg3mgDvnQxHlwJTDgo6Ellfqk7RdR5dCkzaUxfwJ8itcfhLwspfx3tAqWFuF/1DhTuwO/4c2HlNkPKsLvbAzmuAkX+hy+XmmFfhRu09C7jbRM4xbgbnmy71TADuImDv7Mg50bk0XQEdpzhKG4/z5bg9efIkevXqFfJ7bW0tPB5PC7SoBeFMoanYuLS0CbwQXZWPSufOgZg2+uWmTaADoKdNAKls85Qbq9NFeZhoBhVW1VmZq1eukX6mT+TPbq4v3DfR7WdlrmiTjPrCSF+4cs0aP65O1bi7OtJjxK0lI99Tdw3CpteeQJ1UP7lyja5tUkFvsC/RXttpE8RcaCFcdZUQ6NpsNtx88831gbwBQa32+eef49JLL22p5p27cCYCR1+U06F6FvBzlxJoe8qAn78pp1H9+ZsinUJse+DzhfTbJnMF3x8zAkaGA+6N3AqFXq0CRuhIAJ4KlYVDce6bYDBnhlDaiDV5a6UtjTaUioZiIO6CRj9EyWDuXOSNNwB7SzfgJwGVdtART1uOfr0EsDnEpjr1axHgcOrXdUEebED7UfJy7bZQoXygzCMvinQKKo23t1RsNMl9hdtact/QjacyFyj5HCj4VAROpS6ozYGErkLon9QLiO8m/j/jamG1Muaf4hD4+NfCZe7jqeLvMW8AsR0FvcqGi0WQzA19xd8Vx/n6uA3cWyH2Ktn3TOgKwCYCHI19F/j5W+L/u10tfg9s/umTmpYZ2KC6TKHTjBwMAYuC4Pa62gvliQwdxoh0aT+7iTFyJAgFRn1fN4i/AaC2RnyjxuOQcbVQbJx6T16nynsgIHiRIXDYc/PaXSyCkhTuAUqPir9V4L5ZTLxIO/qiCAazdRzwwTDx98h1YgwocHMsHMGzbF6X/ydUWQc0XOzC6W+kCFDPSNfgP2khWgC+arq9pzbqpTnb1j3yJeAuk0eXAkNfqBOYN0JAcclRaJ1D6NevHz799NOQ399++20MGTKkBVrUgkjsLtwig+dL2gTA76DTRqwG/DFEvgQ+X2J38f+y9MzVQPo4eZqtTRjlMunx3eg0R5I8LT7DWJ3UpVt1FqaPJ8pcw9eZPl7EnIh0bI30M3MV3d7MlXSdI1YD8d31+0mNX5cpot5oz7/08XS5YY2fbp1MPu7OFN+ZObuTzfmeyjVIfG9HiqI9ijqpfro60OUaXduuDpHXmbkKSJ+gmPPE906fQM+/zJX8ntGCfOgpKSlISUmB3+9HUlJS/d8pKSlIT0/HnXfeib///e8t1r5zFt5ymiPfVykoVqV3uVnC01sGV/sGGtXG99mcN8Xvrg50e2rdtPFa/laRToETyp7ayAtsjdzrK47rvZFV0HlrGUVz1hkOHQmZl/nWKkoWewy913eeJDj5ZXN+2FLxvpHh6FKh4DFD9kAhnLc8B0qmYZaQV6U0Uc01nbmpUjQ4U6K/do328xyEze/3q0JXWoDBKOGFe8QkpTDlkDxKfeP0tpdIGvWNsOj94s+hFuxDXwA2X0pbeE78TF4mIITe7xNpAPCrz4Pc1YJABTPgIpOHg2i7iFTmArtupC1euv0OyL5TkjaJ1xSHE0kY0Ity7a0Ql6IAH3jAqj7AB95kjJrBfU5X6+guBkoOyefugEdEpPosCbfy+I+ArZfR5U7cAXQkBPtG2qvKp5qbsgjZviog606Cr388MPR5YKNEKJk2QVCyUA87VfTxcVuBbeNDf0+fBLTPpClkfvUlkNqPLlcF2Rj5quk1mDYBGPUX+aEcTnvHviseMpGmTT0iFJfUHrZ/npyqKX0SkHEtUHGs0Z7bRgjdSw7zPPYMDJ09JuDf//43brrpJsyfPx+PP/44HnvsMRw9ehR/+9vfsGHDBkycOLGlm9gEzTJ+5T8Kjl9PiVDOOlOEQMesNCBoT0kR1pKBPcFIuRXHhZVKIN3VtmFv5PLq5lPl5cCdd9z4qOo0a2zNGD8j/eTGryXmn5E6db+n6s6kO0ZmzROz5ibXTyNrm0vXHVvVnDdjnmggmmfPY489hvvvv/8nRd1i6tldsAPY8gt52s/fAnbfHPR+rrvLHV0q7nI7fheab+pRIPse+k6fuRJI/pn8Llx6RLzZKXBvG+7Oz911ASFATO5Lp1MI552r8/ZsCUvW5q5TJROatFsYcsnAfev+C4Az2epvItt33QXCiEs25+0u4PTOCGQarUT20NwURlSd7gIhpKbArUHducnJt9ImCDmLTJZiZO2qZA+6e00LINyzh1CnWogqVBoh3QA87kKhMc/4fRBVySkhbOWCC3oZbjbYePcczu2DC2aQNZ0X/gH0pmfGIcfRXuRtBvrMItIUgStYd6H1wgKCokcp3EnXWZUrgkpyB5mvWlgw19YAtR61ZtoojPDecQFQOhKXSbuDp/9wKurVaS+nXd17r4gRkHUXPTepuTt8OXCGsGoO8JcHB8UNWMJ4SwEQ60hFdZC/TZ4vbxPQZ6Y8DQA8Bi1WZGMwdDFPPeOroNfS8GXi0kdBN7hbTYm4wI7+m/xBPXx5qAV8E5qY15vuua05WIsG/uu//gvvvvsuHn/8cSQkJGDhwoUYOnQo3n333VYnQG82NBYaNUcaIOYidZYaKTehG32mcnl186nycuDcxbnxUdVp1tiaMX5G+smNX0vMPyN16n5PFeWA7hiZNU/MmptcP42sbS5dd2xVc96MedLC+OMf/9jSTTi/4Eik02LaiDc0ZaBBeUj6Knlrcl8l8x54CWjTCbjoDuJtk6oXx0f1BtQN/GgkuCNZJvPWCofmRAfRqDNSYa0ROhJdutjGbxDZvlv2DT3nHQnhl9tcUL3lW5MyZtiLYgy9FfJ8NcTb2sjcjO8sjL6kxmCrgM2EQk537QLGuOrPUVhC9OaASqilHYAnEdg+SQgU47s0/F6ZA6SNFZuhLLDot2v4wKJ2l3Dr8ftDOan7PyzSKXDBDPK3iHTqkkptQCPWCovdaB+sqgXNCtoUeakNHpBr7/M2Cf7wPnPoi5unmL60lBwEas6IaMvR9gBQQYf3TnUBo4S5BR8L2pcv/hyqHBq7AYiL9AHEKITCaWvqwFABOtAwN0e9ygvgue9dfixo/dZZBey8TliTU+CUOEYEz7qBMbmLQDiR3Tv0la8ldwF9KQEUwd3i6FgIgQss9aBWXd5+AsGUfvGLX2DzZsIV2oIFCxYsWLAQNeTn5+P+++/H1q1bUVBQgGAncp/P10ItO0fhiAs1Ugmg8pTizZ4iN3DxlPNGPp5y4MCDxHtgJnD5ZuHpGPy2uWwjEBMb+nasj+OTSvdTFTBSN/CjGQIzMwTzZtepI6w1EtwyXLrYSN8gZpVrJijZQ2tTxuybzb/1qbe10bmZdJHcGKzyFFBdQOfTFXYbUQ6do7CE6M0BVSADXyV9mKeNF4enTNNpbwN0uiwoQ51Q0OfhA4v6mABwtW7g4yvFou87q6kA7+MrgUm76Ly6Byu3AZUf4zeSqly9DVE3gGA4eQH5Bl96RE94DPBCzBHrQgXoQPgeAM0NXQVGrYe3YB/zOm8VoHPh4draYRR9MOZtEoeX7ve2uxhLGNX8swku/T4zm9L+2BRbPmVhkzZe8B7roCqXHgMVpP2s2+NiO+kFCkufJPidC5fIFTGBC6xuwKTzPJjS8ePHYbPZ0LVrVwBAVlYWXnvtNfTr1w933imhv7JgwYIFCxYsaOPmm29GTk4OHn30UXTu3Bk2WxgGIBYY2EUgxozfCyO0gMC78iSQ2l/EEcieIbcq3TpWWIwHG7i42vIe4K62/HugZj7QZzYw5BnAUyqE9ZUngfIfhOEQZ6yjGzBSN/CjGQIzFWcyZbEbXEYkVuFGlAG6wlojwS2VAvhOQT+GuU+EU+658rbh3pxGZEYcVALvfg/I3/Np40GKYqOhqJIZg3kV+XSF3UaUQ+coLCF6s4EQasEmAv31nS3+WQh1w2yRvlfiRjPsRWDws0LL1eTAngB0v4YOLAoAw5bQTfWU8q5snlI6r+7Bym1ANUV8mbo0E6oFzwnhdDcDXQ1f+iReiBnfRd8DoCWgnCft5L93/AVweJE8LW8TUHUS2H+f/GLiSNS78HBtNctVMm2i/vxzFwN7bqPn9ZAlNNd/bEe5hc2AR8Q30eGY8zDrN5zI7qTiYz1/EZXRUqVPEoHC9s3mFTE/sQjjkeD//b//hzvvvBM33HAD8vLyMGHCBAwYMAD/+Mc/kJeXh4ULF7Z0Ey1YsGDBgoXzBjt27MCnn36KwYMHt3RTzg/UeoHYDkDO2009rtMnAp1+Afi8csvbqjorTtn7uOctwJFlxLvbJryCOdgcwNFlod7EQxcDu2+S58nbJIRi1F24yxSgyxV6AlsORgVmsreEU+HtqvKG1bm3G1EGGLEU1qVC1aWLVb1djAj2WxtUMiEj1KQUVG99WwxBzzobpKLDLMtuR4rYVyi+dEcY5VKyADPnUEtw3CtgCdGbAyqh1tDnge0T6yy/54RSN0zaIwLo1Qvg69zDDj4IdLlSbn3s9/PcbFw8WdVBxaW7OvKL09VRno/bgGLa8C5ygfZEusBUC77WE9qXtAlA5ir9hava9BIulAv+AkJg6tLiKePLNcpFFe3NS3UBS7xIPg4q18SK/9BC8syVehcerq2UsL8+XfG94zrTB2tyX3oucGOv0sIPfV48FPKCHg6ZK4V3S8Y1QTEWcoHE3vqXM4578uhS4Ir9wpVVKggHo/i4TVxCR71KBwOjaGBkgUED5dYUieBQzekKeA7hiy++wIgRIwAAb775JgYOHIidO3di06ZNmD59uiVEt2DBggULFqKIbt26hVC4WDAAu11Ymge/k/M2i/to5gq55a2nBLhgmqByDH6PesuAM7toqkCv4p1md8nf8xU5fD6O9tAsmkEjAjNK2J25kvfK50RW2lbhBpQBRi2FdS27dehiw3m7GIlx1prAvTnDSdeB6q3vr5XTs367RhjEymCWZbe3VLBMwC+RPShirgFqZZUZc6iVGrZZQvTmgEpbaXcB7QlaiC5XCjqXwt1yWhaKnoGzFlelOxVaKoqjHVAEM1gj0mUCWY7TrWg/z4Mdk6C/wBK6yYVwMW1EdPYOI+vobxptevvnijw6m4JKA+hqz29A1KXFqDCXg5HNixK+qy5g1EbsztfrQ94m9QWWuvBwbZUJ+xunuzry6cWfyw/W79aKOaZzGHGW34Bwiex2tQic2zgYcdUpIPFnQMbVTevsUBeARPdy5kiiL8btR4k9jOqniv6o6iTgPiPiQ/i9wrqo7BtxYUm4QH5JLfuGHx9vmVrZArQ6jXhzwePxIDY2FgCwZcsWTJs2DQDQt29f5OYS3hMWLFiwYMGCBS0sXboUDz30ENasWYMLL7ywpZtz7sNXpQgCWiVP89uFZXjW3aEe4F1+xdO5eBXUrTa7vE4VI0fgfdfcNIM6AjNO2L1/HjD4SeDgw3LDInsMU67KKryg4d9Fy3q2JTmgdehiw+GUP1coWzjY7Ip1xswjXShjHybTcjx3kTxunVmW3TUlwkCXMtzlYq6Fq6yK5hxqCY77MGEJ0ZsDKm2k+wxN5zJwkVxbHvh70J/lZTqT+Tq5dE8Fr6XyVPGWyVQwg/jOTPDQNUK7L7MQje/G82CPWAPsvx/42b3iAG7MJbf/fiHUpxYYGSl9uSifsljV5dQKRwMY3zlyFzBftZ4HgApGNi+V8F11AaM2Yu6gKtxN94ULQgnwFx5K2RLfmT/k4jsL6wqZUilzFWCPBfbc2vRgNRrxXKVlr/UA2XeF/p42XljfxPeRX84Kd9IWNtzlzNVO0MEABE1MW/pbq/ZOz1mhXAse2+HLAHc8Tc/DebZ4y/k63UXA3tmtTiPeXOjfvz9Wr16NK6+8Eps3b8af/vQnAMCpU6fQvn37Fm6dBQsWLFiwcH7hmmuuQWVlJS666CLEx8fD6XQ2SS8qUhhPWGgKj+KeR6X7KoH9c+QW47HLgc8X0u/1zBU8dWvlcXmd4dAethQiFZhxwu6T7wB95xGGRevEG4wC91ZwJAB+0IFZQ953qYCrg5oCtbVxQEeDU/68gINfZ3CY4F3PCLwzVwCbx8jjKOy8DrhiH90eMyy7XSk8ZbNZFEa6CKfOwL9rZsM2S4jeHFBpIx2JwPZJcq1QNTN58rcC9mfkac5khTU5J0QvorVUe24Hxn/EH0aAPJgBJ5DNugsYsVbUFVxu++FC0ChD3ibAUwkMfBTYNzdUmDZsCeA+LV9MXHv23stHUw5wakUcxKREXwMYAHVpUXkA6EB3w4xEWxnJRqc6qDYOpvM62+pfeHTdl9zFwrqC82iI9gHJWX6nTwLyt8vz5W8FvIT1TU0Zb2FTw1j5x7YVdDADHm0UMClZPFISexmz9PBVyx8ze2cBI18WfwevT0db3rPFqRAEB+9RQKvQiDcXnnnmGfzmN7/Bc889h5tuugmDBg0CALzzzjv1NC8WLFiwYMGChehg6dKlLd2E8wvaVsRe+k1U6+at22vd/PtvzOvyvCraw3PpzqkyjLE7gTPZvGGRDNz37DMH2DeLfusPe1HIIM51HnGjnPLnC+LSgUMPyZUx3/9dvENVMiwdcDQ7qYPl8qQLpgljOq490bbsbkkKIx0oDZFbzrDNEqI3B2LTaA61ksNicVN0Lr98ly+7pkT+u7daWMBm3yOxgF0p0im4UmktVf8FwL45ekIklUC2tkq+AZ39km4rAMQ46qz1JcK0fXNFf6n2cNa1fWbSdToSgIoTwKmNQkDtqwbchUD+JyKQS0JXmrZGVwNY325CcM95AOhCd8M0U1uZ0E1sjjXFgp/QmSqsmR2JgnqEOhjiFFbj5Lw14L7kzhfWFZRHgztfcJ9H84B0tQOGvyQEySFrv04jToGywo5tBxyaT1vYjFijaFQt8OWTNO85BdVhTykEzuwCamvkF5MRq4AvnmQ8W1Yr6twmr/MnQvVy2WWXobCwEKWlpWjbtqFfd955J+Lj41uwZRYsWLBgwcL5h5tuIgJLRohVq1Zh1apV+M9//gNAeJYtXLgQU6ZMAQBUV1fjvvvuw+uvvw63243Jkydj5cqVSEtrEKzk5OTg7rvvxvbt25GYmIibbroJTz31FByOBpHCRx99hHnz5uHLL79Et27d8Mgjj+Dmm2+OSh+iAnsb/p5nJ+IveZg3kSo2ladMvFFk77/0SSL+kAztR/O0h+cSVG/c2HaaATeZt0LaePrNnTowVIAORMYjzsVlalY49DnlzUZzBoWMbSvYBPbcHqqMGbEWyLrTPEMoShZAyR6GLTO3PVQbw5GFSGVYKuVjavS/dTjGdC1k2GYJ0ZsDsW2BoS8IK+FgDrURq4HqQuDi+4QAJ3hCx3dRlC0J5Jk2AYBHUJlQFrCDn6LLtLdhNuLL6cNIJRwNRyArEyiqqGlk1qgB5G+hue3cZ3nrWoo3K20C4EgGyr8Dct4IdRdK6Sv4mWWabY62Jhz3L5VFtMwDwAh0rTXM1FaWHSMs7lcDI/8ivBaogyG2beRue0YUAi2htQWAgw8Ra/8+4VJGKnGIfvgUFjY+N90WI5RA3GE/bCnwYaY8X585oVY7gTrL/wPkb5blqvNsOUvXOXwZ8MEwpq8/DaqXmJiYJgJ0ABZPqwULFixYsGACcnL44JIZGRlhldO1a1c8/fTT6N27N/x+P/7617/iv/7rv3DgwAH0798fc+fOxXvvvYe33noLKSkpuPfee3HVVVdh586dAACfz4crr7wS6enp+Oyzz5Cbm4sbb7wRTqcTTz75JADghx9+wJVXXonp06fjH//4B7Zu3Yrbb78dnTt3xuTJk40NRLTgPi3iAvn9Te+DaRPF7+7TAHqH5nMk0WWGQ6NK3i1XiHej7D0/fJm4Y5vFV92sAs4wrGB1+sm9FWJcdL4OhAEjEJ7BV2sKeGiP4WlMOE75AMyYCy0xRlxcNSMGfpW5kdP+mNkeXahoYkjq5bX0+g3Hql4HSmM6hWHbT1mI3lxac1PhLg61CAfE39n3CI2ZM6ku2N/MRsH+csWBzU2eor1yYZnfD5x6T/xPhkFPMu0tpDdiVUAGTiioK5BVBYnwlPDlUpYDsanA5wt4/rrgegPc5b6qOi5mSd6M34s0krbmZaDL1AYL9pg4EdixyxR+sYcjjASizPOl6fYTjYArssPcVx0qQAfE31nThSU+ezAEeQ94SoHTuxu8B2QwIghvicAzKuv3PrNpS5g4QmmnCsrKpRu9JFCHfeVJmueeuxjXKLhDvRVA28HEhaeA59b/iVC9vP3223jzzTeRk5ODmpqaJmn79+9voVZZsGDBggUL5x8uvPBC2Gw2Mt3n84VVzq9//esmfz/xxBNYtWoVdu/eja5du2L9+vV47bXXMG7cOADAK6+8gosvvhi7d+/GqFGjsGnTJnz11VfYsmUL0tLSMHjwYPzpT3/Cgw8+iEWLFsHlcmH16tXo0aMHFi9eDAC4+OKLsWPHDixZsqT1CNFj4oA9vwFGrAOGPNVAM1h5ShjiXLZJ/gaxMda+4Vi3k/fZXKD6uIgTNOTpprSHlTlAmwvMGQeVgNMMoWr/+YDfF/q27j/fWLnU2FYRXPOAuLNz4N537mJBB9M+s5Hsps6bfe+9wmCrOe/8sZ2AAw/occoD5gi7WzIopEwZU/YNn4f73pwBnywwqNntMQrSg575ZvtmCWNQmZGoWVb1nIJMZdhm5vjhHBCiN4fW3HQoaUyqgX3z5NbUXaYKYW7W9NADZ/hy4IMhcqFOlyl8mzihlyMe+Ox6YMxbQIxTCKGdKYDPA9QU8uUGhILSgzcMgawsH2y8dtWZGl6bgqG0rq2SH0Y7rwMu+wA4s1tOBRN/Af29C3cC/hrg+Nuhm0GXK/h+cPOocKcQDuZto+lldKDL+WY04Ap1mA99nvc6qDkNpF5CHwyU90Byb0HRI8vHWZ6o0s0MPENpxFWHRozkoq/6nkaUAeEoIVQXddlhzwXT9TP1xRBuugE4ZWNQ93iN7dRqNeLNhWXLlmHBggW4+eab8e9//xu33HILjh07huzsbMyYMaOlm2fBggULFiycVzhw4ECTvz0eDw4cOIAXXngBTzxBGAwo4PP58NZbb6GiogKjR4/Gvn374PF4MGHChPp/07dvX2RkZGDXrl0YNWoUdu3ahYEDBzYxVJs8eTLuvvtufPnllxgyZAh27drVpIzAv5kzZ45WO02BIwH4+dvA2a8Bm03cJ72VQFUu8It/CX5pmUXl8OXAxfPE38HviNoaXkBcW2dwILvP1hQBR5cDbQc1vCm9FeLNWXxIeF5GG6q4YLpc4Wyd+cDOa+qUF880VV7svAaY8HH06TSqcmnFB+V9W5/OBVksAHrdLvdm7ztbpDerEJ2hMVHRdADmCLtbytKagu5btjJXbcCnskjXokcxwdCOa09sW3Xw3yHPmmdVT8k1SEt+hWGbmeOHc0CI3hxac9OhipjsKaUFg6c2AIOeBQY9XSfQLhFCHl+NKJeaPOEK/mSLKCYRuGwjUPBpI4vdMnHIpY9TCwVJbeZ6XiDrrQD23CYJGLkS+HaNXKD97Rqh/eKCqLo6ysfAW8qPUc1Z2prVmQiMeQM4sjTo8JwIpE+Q5wGAi/8g+Nt1DipOGHnxAyKye6QC4nCgEx3aSMAV7mJX8SPfVk85fTDUFNHeA4DQrsraFRPLe0LExNLtMSvwDKcRd6XyeWPbRc7hZ0QZoAysTDxWVBf1+M50MN3E7nS+wt18X+I66+1hLawRby6sXLkSa9euxXXXXYdXX30VDzzwAHr27ImFCxeiqEhh5W/BggULFixYiAiBAN6NMXz4cHTp0gXPPfccrrrqqrDLOnz4MEaPHo3q6mokJibi//7v/9CvXz8cPHgQLpcLqampTf59Wloa8vLyAAB5eXlNBOiB9EAa929KS0tRVVWFuLg4abvcbjfc7gZqwNJSxRvNCOwuIezOeTP0zdThBfqdtvde4MLrhUdnvRA4RXhG+r3Ax1PlgUM/ngpM3Em3p7oYGLYEyLpbQvu6CqguARTP+ojBCb2McoVTqCkTd+gjL4aO+8h1Ij3a4GhOnCn6b5taX2g/GtcxbJmxdut4AejSdAxdbI6wu6UoTSnovmVrTqsN+Lg3tA49ilFDOw6c14Fb9c2KgOQ+ofOh9Igin0IWqrL0pyznW2L86tDqheiNYZbWXIaoHubKiMmJQpDUZ06oVfN//gE4HMD++ZKJtQpo0wmoLggt02bjBX82G72IMlcC1adpvu9AwFIqSCCpzbxNbO5U9OJgQVog3/55wMCFwMGH5dpev48Wpo1YQ29sznby3wOIkV/0kD5JcKIfeUCildwM9H+ILjN9AnB4kTwtbxNQJS6h0oOTE0Z2+ZXgwY5UQBwuOI466qAPR/guy+suoA9zDo4EILYDLZD1lvGeB5R3hruI94RwF/GuXDpKCA4qjfiovyhcSuOBkxuCKG328B4LRpQBqkvL6V36F3UqmK7M2j6AksO0O1pgDyNdNGcIBUQr1Ig3F3JycnDppZcCAOLi4lBWJtbNDTfcgFGjRmH58uUt2TwLFixYsGDhJ4E+ffogOzs74jwHDx7E2bNn8fbbb+Omm27Cxx9/bFILw8dTTz2Fxx57rHkqq3XTRjXu07xAcejzod7jaROASxaJOyBlfOUtp9vTpi1wcL7gY6+nc6kTzh9cAAw2wXO+5iwte+hIBEAFjAlVY9sBh+bzb9Vog6M5+eo5/j3A9tHLvynh1W+zEWoVHZqOiv/wZeoKu1vS0loG3besEWUAN+4HHhAyNZn8KnOVOVb6Koqd4Qrlj4OQaSplnUy6rqW/WYaKYcI0Ifonn3yCSy+9NIR33Ov14rPPPsMvf/nLsMsyW2suQ3QPc0XEZJudDnB52ftA1j3ExLobGPMmsPWy0HL94AV/ftCLKPse4ML/J9e0H31R8KlTQsHSI2ptpix4KJfv5DtA33k8z1dsWyE8rCmus9ZPFW5a3GHjassL99pIhH+Bhekpp4MT5m+jy61lDlVHglBuUEJgThhps+kJiI1CddBzwncq77BlYixkAsnC3SJ4RerA0EtfQk86mOSe24UihgMlAHUlAdsul1uX7LwOuGIvXy7AjwMHmZJBpRH3FNOHyog1QOWPeh4LusoA7pDLXAFsHCzP1/iizllkUMF0SYvx5XxfSo+qXTRlWvhA+S2kEW8upKeno6ioCN27d0dGRgZ2796NQYMG4YcffoDfz/HoWLBgwYIFCxYiRbAhl9/vR25uLhYtWoTevSUBMBm4XC706tULADBs2DBkZ2fjxRdfxDXXXIOamhqUlJQ0eVfn5+cjPT0dgDj/s7KympSXn59fnxb4/8Bvjf9NcnIyaYUOAPPnz8e8efOa9LlbN5MCD/qq6DdTTQmftyJH/iZ3LKaF0keX8h7ivmqg5w1yC+1AzLNow5VKyx66XyOM9C66Q94XXaGqkkbVLU8zAhXNie7bxsMYzQC8UQ0Hs+KfcZ4HKugKu82kNNXl69f53uEqAyI1DEzuLQxFZbEN9881h1dfRbvic/MyS1J0rJB1ciJnI5b+0TZUjACmCdEvv/xy5ObmolOnTk1+P3v2LC6//PKwg6AALaM1j+phroqYDDtwZJlcM+ur5ifW0OeBzDVAfJdGQSpPCgrf7/8aJAiv4x37/q/AwD/yi2jIc8D++0I1Y8OWAF43kEwIBXW1dZxG/OhSwO4EzmTTPF86WltvKR+dvdZNL8zTO+g+Hl0KTN4L7Jsd2h5uI+4zJzQP0PTgpASD3iq6XED/MOdgJGCIKnBFnzlyK4hjLwMTdghFT7DLY48bgP2z5PUF5jQHKRc2xDfvQFhltIS71cBH+Xw1ZwUvvGzu1hQDhx/T91jQVQZQh1zZd/zcrCkzYJFhkwdrruc3J/qi66LZwhrx5sK4cePwzjvvYMiQIbjlllswd+5cvP3229i7d29ELuUWLFiwYMGCBTVSU1NDAov6/X5069YNr7/+uqGya2tr4Xa7MWzYMDidTmzduhW//e1vAQBHjx5FTk4ORo8eDQAYPXo0nnjiCRQUFNS/7zdv3ozk5GT069ev/t+8//77TerYvHlzfRkUYmNjERvL0CNGE55y+s0Zp+A2pigTbTGCCvXwn0LfqpdtFOkkaiW0pXXt+XYNMPipyPoXDhzJtOxh//3A2PeEh3OwgH3MPxvGIFJBpsqgyyyDL5WgTedto/r3Kr51Csr4Z2dC6YbCeRNx8hkVzaXuOze2raDBPLWxwfs5Jk7IorpM0X8XGQ2CGun3drblaYOdjByKMwzsMEqsr5PvyOutytXnEaegktN5y3iZpZ3Yx1SyTipfOG1SpevKJgzCNCG63++XRhI/c+YMEhIUJv9BMFtrLkNUD3NVxOQhz9KCck8JX7bnLJDzVpCweyLQ4efAwMeB0zuDgqbkid9VBoOVhKZ931xhPUrBlcILwykhMqcRH/NPILY9fQDqCnNrSkQgkz5zgL6zgiyMrwHGbQWSfybP60ikx8BbIQLISIWYRYym7nK1+1xyXyL6eC7dHoAWEBuBkSASqrz9HpSPxcA/i8uDbG7uZYTvAGBzqLmwZWgJ4Sg3p/s9yOcNrDHZoVL5Y8t4LFDtcStIHmPb6a1td3FofIUA0icpaGIMuGi2oEa8ubB27VrU1tYCAGbMmIH27dvjs88+w7Rp03DXXXe1cOssWLBgwYKF8wvbt29v8rfdbkfHjh3Rq1evEI9vDvPnz8eUKVOQkZGBsrIyvPbaa/joo4/w4YcfIiUlBbfddhvmzZuHdu3aITk5GTNnzsTo0aMxatQoAMCkSZPQr18/3HDDDXj22WeRl5eHRx55BDNmzKh/M0+fPh3Lly/HAw88gFtvvRXbtm3Dm2++iffeey96A2IUrrb0m/PC63mLSjshG7DH1lHEBHkpB+6hw5m3sx9A77toD0gznPy8Z2nZQ94moN8DhDGJTdAr6AgyW5Lew4igTaosMMnKmhMY9pmjjqsGRE4Je3QpMOUgLZw39IbxA8ffDi23yxV6xRkx4NOFr0oYke6bKzEuXSpYBrKnR24YqPIw8RjkEZdBtcacbYGvnuXZH2RQyTqpfOG0qZXSoUZdiB6wRLPZbLj55pubCKJ9Ph8+//zzej5VXURba94s6DtXHK7Bh+OARwD3GTqfS8Hb7UyR83I7E4CKH2jahoQekfcBEHVxi96RCozdIO/r2A0iXZqP0YgHDmyS50tTmOtK4fnruEXrSOIvWQFaDFm9Ax4R/x/8XexOuj6g4WDVCa6gsqzQgRHNoSqvXeIWlDZe8FRn3ynPk7dJWB2TsOkLw1XCUV23MgrcnObogrhAuoDgZOSUXN6q6PeFg+oS6nPrre2qXD4fp933MLyV4aS3kEa8uWC322G32+v/vvbaa3Httde2YIssWLBgwYKF8xdjx46NSjkFBQW48cYbkZubi5SUFFxyySX48MMPMXHiRADAkiVLYLfb8dvf/hZutxuTJ0/GypUr6/PHxMRgw4YNuPvuuzF69GgkJCTgpptuwuOPP17/b3r06IH33nsPc+fOxYsvvoiuXbti3bp1mDx5clT6EBXEtKHfnOX/4S0qK4/Ly6yt4u+dtXUew7I7tg0KD8il4fctXCjfcCVA/wUEnUux4DaXxg66t0FgZobguTnfKACjLFhvjoEVJ3sIWC7LkLcJqDopWAQipYTtMAZwMcaKujBD4G3EgE8XNcXAJ9OAEesaxSyoY3fYNg64/EM9w0CVjM8UHnHFGozrzNMfUWOrok1i6XI68m3i5BotiKgL0VNSxOL3+/1ISkpqwn/mcrkwatQo3HHHHWGX1xxac9NRlauI2M1QgzgSeBcSaoHVVtNBUwBhTc5N2MLddJs463hfBfDFk/J6bTEigIIMnEY8f4tIByEIVl4EyqKvRXa1o4XhAx6hN8bYtkBiLyDjmqZzoTJXvZlynFstYS1tRHOoyuspk2sz3QURNxOAGIcYF5QUH2Gj0b8Pxxoj0ksfN6cDdEF7Z0YWSBcAnO1p65ufvwk2MGs4LnKRQjVvq07x+alx8hTx+TjtvpPxMgkn/SeAkpISZGVloaCgoN4qPYAbb7yxhVplwYIFCxYsnJ84duwYli5diq+//hoA0K9fP8yePRsXXcQEtg/C+vXr2fQ2bdpgxYoVWLGCtpru3r17CF1LMC677DIcOHAg7HY1O7xl9JsTPnEnHbEulA51z+3Apa/Js4VjWES9F4Y8x3tA+mvlaUageoclXgh8u0ruHe45y8cOqsoVnM7RFjwbpfGIFKwQ+DYhBI624JmTTahQ8R89StjGYx9NeYFRgbc0LphB6g8duFKA6gIhSJeBCxoMCFmDLMZe4oUKg8wUmq7FCI94/4flVMYDFoj/1vWq1s0X0wboPx/w+0Jlav3ni/RWiKgL0V955RUAwIUXXoj7778/YuqWYDSH1tx0eIp4i2dHEi0or87nXUiq8+RleisVtA2VdETg4S8BHwyl++NkDl5vGR1wM2+TGIdob4qsxXidRTglGBy5PpT2ofGBQm1enDA8sZfCqrkrkHF1002mw5iGujmhvuoCYRaVhGwcjCghVHkLd8nXS7ff8O2Mz5BbsPefLw4MXYoPatxHrAWy7uQvLd7y6Lo8eisERdPovzX6JilCU8sJ0AHx7fYR1jcZ14gLsRGLAR0LEW7e+hRc/tQ4cXRLAK/dNxIc5SeAd999F9dffz3Ky8uRnJzchLbNZrNZQnQLFixYsGAhivjwww8xbdo0DB48GGPGiPfCzp070b9/f7z77rv1b2ILYcJTRntllnwOjHkj1BAtbbz43ZEsf2ew90qIdEog613I5zWDalH1Dis+RHO0D10MfP4obag3+Gl9wTP1jjCTxoOsMwwhcHLf6BuqDXgE6Pbb0Hh3cZqKAhUlrFmW/EZkO9S7e+hivkwzqD9Ua8WpMIKMbScfd4A2yLzkMQC1wK4b5XQtHsWeQI2tu0C8rTOubkplXHlKyCvcBQ0e1TrzgsvHrTPO2PiKva3Sw9s0acAf//jHqJTTXFpzU6ES6HirxESGX3IoJwLbxtMuJJcR/fJWKGgbKoDDi+QRgW0OoP1oxvqd4wNntHGOBMDukgu0jWyK3OY2ZImaP4w6UFRcU5QwPJyFTm0ynJYYEG5ynPucGVQS5DisATJXAVl3haZlruLbwVkgZ64ANg6W56v18AJOX7Xcgv3jqcDEz/Q04tzFrfyYmjYk2BojkMZd+pQKirqDRyU0Dwbn8RHf2ZjFgBELEWreOlIUnjiUEF1Ft8RwsRsJjvITwH333Ydbb70VTz75JOLj402v7+TJk3jwwQexceNGVFZWolevXnjllVcwfPhw0+sOG+U/CsssTwngTBWK5sTu5qUBfDAhLq8qCJGqXgoVx4XLayCfq23DuleVacYYce0xktessVW1l4KReaKbpmqv7vip+sIpabn26o6tqk1mjIFZ46caAy7dCH2CGfPPyH5ipNwWxEMPPYS5c+fi6aefDvn9wQcftITokYLjRB/8DHDoYdqjutNY+TvDEa+4d8bTd2zuThpOug64d9jwFUD5N8B/XpNbmtd6eEM9SUw8AGrBc8WJpkEo3YVA/iciCKWvwhwaD+7t0hJWz+4CIeuRxbtrNwS4YJo8EKWKRUBFCWsGdD3WuXf36V3mcNFzUHlNOxLVbaLGnTLIjOsq6qPoWrj4hAA9trU+4OsX6H1q2DK+XEDvTsCuszLe2NiMdRYFmCZEz8/Px/3334+tW7eioKAAfr+/SbrP5zOr6tYHlUDHU0K7jlWdAlIukbuQpE2g+Xm5C8KYf4r0k+/IN+KetwHDl4lAjSFW6ssA2EPzBMBp4/rMAfbNjv6myEV/7jiG59CmDvNwuaZ0DyNqA+KsckuP8u5zAe1hNMGNQ/Z0oPt1ckXM/rkNQn0KCd3Evwm2po5pI5QRsrngc/MCzpoz9CasCtJbc1b+XdwF9MWtJgzakMKdNK8gdekzi56HO4hUAU64vGZZiHhLgYvnAhm/C7XISOgq0mU0T7p0SwDCCo7S3JyMrQgnT57ErFmzmkWAXlxcjDFjxuDyyy/Hxo0b0bFjR3z77bdo27YVjXXZd0DW3RIl498AVBBpqwAkAFm3S9JeA3CWzpfUi1FscnlXA7ALzxlKMUz2pa7eiMdgDYBaRV+ovKvFf1OKbDJtVV0/JcpdZZ2rADiArDskaS8D8GrkC2NsEUN8F91xV82TNXXjJxsjLi2cvlBjvw6Ah/nWfr4vHC9tbQ1Rp+KbcWPLjq/u3AyjPWSdawH49NaZ9npYLQxfdJXj5PxbC/G9ZW3i0oyM32oANmbO++n9RDVPmgFff/013nzzzZDfb731VixdurT5G3SuIyae5kT3lPDC2j4zgY9/HZrW81b+3mlj4l7FtOENRsyiM6DenFV5ckFbPUf7Et5Qj4v1RlrIFgPl39Gx3FTCUR1Bm+rtMnQJn98Mq+daH3BkiWTsNwMHa8V+5auOzADNrLaqoOuxznkAHJgbXhBU3XcaJ59pIrNIbaqE1Y65RhhkVh3n6Vpq3fyeQfKIe3kFGLx0WwE9gznVOqOongP4qQQWDeDmm29GTk4OHn30UXTu3LmJy/dPDkqBTp3ALDioSNp4oP9D4hJHXQqrC+RuZVzQFNgaLvoy2OwA7KJtja3fPeXidxsjRI/rzAQ9HEcLOMPdFEn45dGfO/1SHPReghaCOnSNcE2pENEG1Gjd1PoUgWfC0B5GCm4c8jYDfWYBe26Vp3PBGwF+HCianYQLhYCzz+xQhdP3fwdS+9ECa2cq31dHgtxLYtgyeg6pLraOJF6ZRfL1KxQq4UBWLncQhdMXIy6POkLmmlJBwyOzyOg7W6TLYIRuiQ2Osl6Pnuc8wuTJk7F371707NnT9LqeeeYZdOvWrZ4mDhBBy1oNyn8MPZsB8bfNDewh0rLuBka+TOSrUORbRys2ubx528QZSSmGR66j+xKoV2aVWXGczpe3NXTthvRFo73Z94jYFlS5Ax7RqzPrbiBzuTzN7way79WoM4yxHbqYThv1F/m+ws091TzJ2wocJ74Ll6bqS/Y9QLffydO8Z0XAM+pbK+cJQZt2aiOdt/LHOkqGCMcW4MdXd26q5hA3tpU5dF8qj9Np3DcJdw3qKMc5A4y8LfQ349JU31PVF6rc7Lv5/YTa+5oRHTt2xMGDB9G7d+8mvx88eBCdOnVqoVadw/CW02+bmmK9Mm0OIL6r/N4Z302kU/DVABfPE+/r4Ltl3zki3SzIjMGqjvOCNr+Nf9twHO7UO6SmSB3LjYOOoE31domJbX6rZ7+XH3tvBU0NQhmgtVTQVl2DME4hEqAF5t7Hup7RnLIefr5MI2922Ro8+wWfp6ZEyPIoQwlKRuVR0KRS8jJA32BOtc58buFhkTpQQq912Jx1FgWYJkTfsWMHPv30UwwePNisKs4dqAQ6tW5a4J1xDfDty0JYGUzncvBhITSUWUxyQVPyt/D8ap6zwPaJwnKocRA9Tymw8/fA5QTneaCv1IYZE0vn81YIzbXOBuQupmlODj4gNOWU8J48zE1y4VJtQCNeFtZsUjoXxcGq0h7qQNVPznqZC94YzkZMzYXBT9IWQ9X5wOd/DL3Ujd0AOJP4y9DpXfL27JtFz6HC3QqetCRe8ZG5MoJAnhEoIjkOd6q91af5vjji6LaatV5i2wGH5sstMlDbYDUpgxG6JeoyBISOARAdTsZWjHfeafBYuvLKK/GHP/wBX331FQYOHAins6l11bRpROAdzXonT56M3/3ud/j4449xwQUX4J577mGDk7vdbrjd7vq/S0sJRUs04DlLn7NcWv4Wka6bT6dOjq5JVS7X3ppivk4qRoqqThW9VJ+ZdLlDnqbTVP2kzjRfNZ/PSJ3w02k1xfJHn5F5Et9ZKMEjTVOVG1CsS+E3Nk+oucDldSbyY0SNLWDO3FTNIa5Ori9cGvdNjK5BTjnOGWBw38zI91T1hYvXxO0n1N7XjLjjjjtw55134vvvv8ell14KQHCiP/PMM5g3b14Lt+4chJe5F6gMSuI6y43XaquAQwuAHjeJfxN4r/v9wMEHgUFP0HdsbwUQf6EI+Df4ybq8KYL3OLYT4KlUU2xFEypBmw28oV7AcDAYnDDXW8a/cX1VevSOAVDx2FiL+iJzvII5qPjvvWV6lLAtFbRVR7ispIFJosdAW9DL5Du1MTyFcjSpcsKhwkm6KPL4aKr2uZh0XYM5lQzAWwEMfUHIdprIb+oMhlvpu9o0IXq3bt1CKFx+0uAEOsUH+Yvf8TfF/2TouUFs9vWoE7RRNC8BeMppihlPCR+FWEWLQbm81DDuXYAQ0ulsQO4CnubEkSwXgHKHORc8NZx0QH7hqSnhN6DqPHqTHvhHvj5Oe6gL1SbOXTaNWi7LaHbcxcKySmpNNKPOmojgMRy6lKb9SR8HbBxEt6ffg/I5VHJYCHKz7pJfPDyKS6FsPuRtEkqhYS/S5XIXGu4isG8W3d5OY4HEHnR07LyPmt/l0edWXKrdvOWEkQuNLG/pEXMs7ls5/vu//zvkN1lwbpvNFlWqtu+//x6rVq3CvHnz8PDDDyM7OxuzZs2Cy+XCTTfdJM3z1FNP4bHHHotaG1hwZ6FK8MIJ0c2oU0XXpDrXqXQun5E6VXlZBS4jIFH2U/e7mFAnl1f3ewH82BmdJ1T+lpgn3DdRlWvG3DS0trn5pegnO0ZMnUYo3nSp48z6nob2E6bcZsKjjz6KpKQkLF68GPPnzwcAdOnSBYsWLcKsWZTiygIJRzKdVrSPNyg5eyTIGzZFUAx6q4Dj/yv+J0P/R2ghZ5uOjbxNgu7flzwGtEmjAwwmXRRZ38OB6o3rr+UVWsOWhI6hSpjLxVQDhNxCh94RYIJULlFQ3yYb9wqOFKo4ely6blvNDNoKRP4W06WBAfQFvVw+ozHDdODqGB5dS3znyJRpRsZW12BOJQOIbcfIdu5ptQZqpgnRly5dioceeghr1qzBhRdeaFY15xaoTcRbTmtCfW6gTSdhFR7fpemBnXW7yFe4O3Tzz/g93xZnshDKZlwTKlBURRlW0WJQh9Xw5UCXK4FT74XmSRsP7emopDlZGvlh7kziNy+nIsgLxQU5/CWeXsZXKf89bxMw9Dm+Tk57qAtuE0+fKBQFMnS5UgTRIS2XVVGlCZoTjp+csybK2wTAByXtD2WNENNGPoeGL+cvLYV7+H5WnZDTz9hdoYLuQD9UFxruInDyHWDIswQH4gk+OvaYN+ixNcvlUWWR4SkJDdxqJrVKSwQZagWorWVcc02ud/jw4XjyyScBAEOGDMEXX3yB1atXk0L0+fPnN7HMKy0tRbduJtHscGehriJWmU+zTpV1nepcp9K5fEbqVOXl0p2MgETZT93vYkKdXF7d7wXwY2d0nlD5W2KecN9EVa4Zc9PQ2ubml6Kf7Bgxdar6yT2MdanjzPqehvYTptxmgs1mw9y5czF37lyUlYl7UVKSCcEmfyqISaDvrHEZQP+xtEFJfDf5+27gQr5ObznQbrD8/u0uoKlMah9lqLumN8ToiiYccfwbWGktTVCOcIKwcGQPnrOR0ztyAmL3ad6ifvTfJAVG4BWsA2eyQv6g2Ae1jBFNouTUhZG4YLrvNM4rweeW5wm3Th3Ed+bpnHXXvJGx1Q0UqxLc+9yta/6FCYbc2hiuueYafPTRR7jooouQlJSEdu3aNfmfhUZwpAqNZ+FuEaxkx++E0Kpwt6B7GbcVOLoM+GA4sHUc8MEw8fe4Ogtb2eYfEycmpgzpk0R6XBeiPXFAl6nytLQJYpOhwB1We+8FBi6qE5g3LrPOYtzuEPlLjwjhY+lR8XfjsqVpKpqTWnGYT/0amLRb/P+Y13khW3WR0KSnTQjt/7ClIp0CxwW5b7bYoCmwGmgH/03N4IyK7yw2a9k4ZK4CUvrKv+fgp0L57YEGIXAsswc4EsRmufNaYMPFwKZRwIa+4m8/+PnHWhvZeAvtse/J1+CYf4rLW7ergbHvAj9/S/x/t6tRf5mKbSss5zuMbGpBrzpwErrL6+z2WxGQVIbAgUJBeYEokbfX0yg6dn17fi3+9laIR2b/BY3GYIP425HQ4PIYPD+Nujyqxi84uA7QMMca7x3Rgu4FwoIWOnfujH79+jX57eKLL0ZOTg6ZJzY2FsnJyU3+ZxqcKaF7YzhpaRN4Ya0qn06dlbn0+aEql2uvq62izol6dXLtTZ9EK3C5gOvh9JMSpgUCv5lRJ/UoT5tAK8eNzBNubI3ME06xDpuxecK2l8jrKefHiDM8MGNuquYQVyfXFy6N+yZG1yB35wwYYJDlEt/MyPdU9oUoV7WfhON52oxISkqyBOhGYXcI6pS0oDmRNlEIuj+eKgRpje/8HUaJ3yv+I3/fuVL5OgP3Q9n921tJv2OVtFSnFZ3VgKcM6DuLeK/PEp7GHBxJ9LuIQiCmmgzpkwBnQl3AzeCx3yx+p96VnICY48bP3yKs2yuOy9+jFcf5/ujCW82Pvbeal5XooDUaCAUM1CKR3QBhvNNS5ePnasvI4i40VqcO3MXAwQWCju2KvcD4beL/+8wSdM5Gvrnu2AaE4TJwd4KA4J6SEaiUcq3UQM1US3QLYSLGRWtCbTZg31xCIDsXGPSUvExbjNCYU5p0W4xwHaOiYA99IZS/sV6AXEi7j6m0mf0eknO4f/934RpHWS7DJg80OXJdeEESItXMuhKALWOFB0AwF/22ccCEj+m8bDDOTUC/B+TUIMEHZjDsMeZxs3GUGBznlj1WzvUPmyKIRJVQ1LQdFKrxTbiIFsBz/OSAwtrIp5ibD/D8ftl3huZLn8Rbhau0r2f2yevcP4/vJ3eg6Ap6nYwCx5EgAibJvF4auzw2oXEKg5tNBdX4nf5Uns8szbURN7jzBLNmzUKvXr1CXMiXL1+O7777Lqpn/5gxY3D06NEmv33zzTfo3r171OowhMTutKWIvw1vReKPDbU2SpsA+BP4fInd6WBCXN708UD6BBGgURaEiOtLoF4ZEroxdU4A0i9X9IVr7zh5PzNXNvy3rNyAwDbSOkesBhAjz2tTfE8qXzhjCzvdXupRE873ouZJet34Zt0VWZqqL5mr6LF3pCi+tWKeUHefLlPo9sYrxoh7MJoxN1VziKszPkMvjfsm4azBLlfo3TkDBhjRnH+q76n8ZkS5masA+PkxamGcOXMGCxcuxPbt21FQUBDiHVZUxBj2WAiFpwzwVQia1b6zGr1fTglr54BBiQxU4FFHoiKuEHPH5ug4VTRGZgiYvKXAzuvknqk7rwMm7QJJCZs2no+BRkFlIauix6SshVlqqSq+TbU+YC9hfGVWHCTV2F++Cdg/J7oeuC1pIBRtSk7unXbBNCG3kMmaRqwGvl0rf5Of2R/e2y+agVnd+Tyd86DHzKXYofqiK4fivPZ9CjleKzVQs/kt4vKwUFpaipSUFJw9ezb6lm3Fn9N8zFfsE5bnFKj0KYeAzZcGuaXUbcJHlwITPxOCOuoAHPwsUHWyEYVMnQA563Zg3BYRQVeGwj1CU0th4k7g8GPygIdZd9IbVLeraSHm0CXA+/3pOqd+LbTgkcBdLA8gGKiTOzgLPgW2/JIue8LHwOHHQ5UXAx4Byn4Asm7l62yysUWBm81oMBFZe0q/BDb/gs4zcaeYU8EKorQJQOZyMaepS+W4rcA2icIhfRKQcS1QcUwe3bnfQ2JNUPj520DxATmdy5g3hEZaBtX8qjgh52FPuxz4YDDdz7HvCm14pHXqzt2Sr4SSQrYnZK4RPI+yMtMmCCWL3xv9oDTuYqDkkJwncsAjQMEnwOE/yvNO2i0sYKIN6nt2mSJ4GaMc3d7Us0cDF1xwAd555x0MG9b03Nm/fz+mTZuGEydORK2u7OxsXHrppXjsscfw+9//HllZWbjjjjuwdu1aXH/99WGV0SzjV/6jeHh7SoTXijOlQfBiRhoQFHMjSGHF5eXyhVMvhYrjQrgQyOdq27DuVWWaMUZce4zkNWtsVe2lYGSe6Kap2qs7fqq+cHcfrr26Y6tqkxljYNb4qcaASzdy5zRj/hnZT4yUGyGiefb86le/wnfffYfbbrsNaWlpsNlsTdIperNzGaae3SWH694fkvvuuC3ANsKjAaDv5ld8DsTYRbmNgzOnTxSezb5aoB3xdi45DLx/iTztir3CE53Crw4BqUReXZR8xb+rpxwCKn8MpVINeJbHdgGSetJ3Ye6eTO03p3fxb7hJnwEdRof+XnpEWJHLMPZd8V6iqDwnfQa8T8hnAD35ggpcewH+Dawr1A/n3QhE9W0DQC1/0H1PUeWOeBnIuoPuZ8dLgcOLQtMcCcCUg6EGfo3bGu3ArCp5mllvXCDC7xIFOZQRmZsJCPfsMc0SnXO3BoCMjAyzqj73wLkxqIJFUumeEl6T7jnLa3Rtfnlg0fRJgkuOQjjBA2RBR72l+lzXZvAxm8oZ1R4Y8GjToDSeMkHdk9hLzd+uGyxRdhgBxoOJyNqjCoziag/snSHR+G4B9oZhbS4do/VAbQ2Q9Zo8urPfw7cp8ULg21VyS2u/T85dfnRpGFYgfpqHXQeqOa07d+0x4vILhF6K2w8Dsu+S58vfIh7fwdzkgHFrDXe+gqf9dTqvaZpr4nt2uQKoOAmcer9BwO4uBPI/aRCwnwc4c+YMUlJCxzY5ORmFhYVRrSszMxP/93//h/nz5+Pxxx9Hjx49sHTp0rAF6M0GTtBiRhrABxPi8qqCEOkKjRK68VbTHMwYI649RvKaNbaq9uqUqWqTbhrAt1d3/FR94e4+XHt1x1bVJjPGwEheI/OLSzcSoNuM+WdkPzFSbgvi008/xY4dOzBoECPQsxA+/LXMG3g7/6Ys2id/D3jPAp/eAIx5CxjynHhnO1MAnwf4aCow+v/HNMhB1xmgMVIFGIwmAtQqpFV9Am0tved2YSil41me0I3eb5yM7AGgqT45y+Sq04Ka8os/h779xm4APApLdTO8AFQer/nb5PmMeODGthVeVFLvqlVCnsR9Mx2o6H+HvRgaGyzcOimr56pcXtY0cKFciO6tEO2lLKnDCcwKRKYQaCnvgHCDzEZTqK2af62QDx0wUYh+4YUXhmjKG8Pn85lVdesFpVHjuMWUgXSI9HC52Sh4K4HMtaHWlondRRoF1eZvjwN23xy6KQ5bpgi4WU3XGeBjjjbNiW6Uay4YZ5epgnN+/5P0wRBtSgwg1Ho2INzrONqcYA6OJN7Vz++mL7Cc0gSQKGLqxiimDbDzNjq686hX9ahVALGJH11GUJmk0m3lDiMVNU3ChWqFCgWduRvbCTjwgJxuqSqPr89TbM48qjnLKwMpBBQNUbYKV14uhjxHU2QFuP7PcfTq1QsffPAB7r333ia/b9y4ET179ox6fVOnTsXUqYQXiAULFixYsHCeo2/fvqiqUgj0LIQPbzkdRPDYy8D4T4SnY/AbOH0cUHVKeFQHvwe6XwcMXwYceij0Djh8GR+DISZWeFcCoXd+u4uhMVoT/aCigNoYx5EIdBgjv5tnruVjYnW7WtPgxsG/KymRFteX9PHCMllKpxvTQM9FwQxBJtfe4ct4dgJdob67WLATdBgpjKkav//yPwZyXjfHSIp6N6YODBWgR1qnTNBb+iWfp5YxtnMl0cJjFZVx1Ulg/32RKQRaij60JYLMcvNv/1whv2mF72fThOgHDhxo8rfH48GBAwfwwgsv4IknIhSInA/gXCNsNvpgAPhDw2YPTU8bD9jbAF2uBNoODr0gFB8U6RxcqXJry2FL6AjYAL/5j1gjBIc6AkVHAm0J7ErSF3iroKNt47gghy8Tv1MHg4zWJhra3vLv5MK9lD58Xt0D2dWu4UIoo+GggrCpwClihi7mN35vKXMxWQ58MESeN38rUHk8wujtdVDGCHhQPufTJwFxFxib05HO3di2wPAVQtlSD5vgIU3oweflgr0CBuaR4oJKKhrWi0dS1OllVJeLB2hFzIg1rfISECnmzZuHe++9F6dPn8a4ceMAAFu3bsXixYutWCgWLFiwYMFClLFy5Uo89NBDWLhwIQYMGACn09kkvTVQvZ1TcKYCP39TGBg1RpPiOuIAAQAASURBVHyGuNPb7PI3cNplwFfPye95jnjBqdzEEKXurfrtWvH+o+AtBz6aIt7BfWY2FSJtnwhMzKJjU5kF1buaek91HC2nXwXUnuWcgM7uEHHZZDSgw5aK9Ej7orrT+9wtI8gk21vAMxSEI9SXGRe5C4CT74j/BWPsBvOMpCh0GE3Lg8KtU9ZPlZe8kzBqVX1r1Ru34j+RKwSMMCIYQUsEmXXniz20CVV0nSF2/lZzBPdRgGlCdJnL2fDhw9GlSxc899xzuOqqq8yquvVBZb049AWaRgF24OJ5QMbvBT95vUb8pKAH8FTKLUfdxcDgp8VhE0xtMWwJ4C5RWOXuJYTdc+uC8DDgNn/ZBh0omxIoXjANaNNZHtRw7IaGjS3a7iVGQAXj9J7lD6PyY9HX9tYUhXJKA+Lv/vP5vLpa9ti2gppGFnQ0sRfgUwjRKeEop4ip+A9tWXJ0KVBTAnToI5+bpV/zF5MaImhT/hbxTUFcZFWHDUlNE0TfE21QFtq1NUDOWyLafX17Jgrrmwumyddv+iTemwbQn0eOFIUba3v59wTk/GqG15LqclEs/z1/qzr6+DmCW2+9FW63G0888QT+9Kc/ARCeZ6tWrcKNN97Ywq2zYMGCBQsWzi+kpqaitLS0XnEdgN/vh81m+2l6dxuBIxGIiQdy3gx9dw99QdBJUDQT7TOBU++GlukpA3pPB44sDXqrThRvfE/dHVB2//aUSBrZyJvfUwi07Weu0FwG7l1NvfXLvuHL5DzLuTu2I0kYmcmsVQ8+JIzQIu2Lqq3espYRZAL02BsR6lMGnRwbgN0Z+ltjUO8eFbh3odE6qX4Of4k3THUk6XmA675xAwoBQP4mN8tAlENL0MjUlAnP/iMvyj3+a1rn+9k0ITqFPn36IDs7u7mrbVmoNJ12B/D9X4E+s5vyZFeeBGATHOQ5bwVpXicCAxaIjUYmeO5xg3CnknFO75sDZK7Qs8rN26SOogvoHVaUQHHYMnFwUu5WHC+yURihg5BxLxbysQJIYa0Rba+Xi2iu4P4zomVP6ApkXN108+8wpoE/jKuXssLmFDG2GH4TDtCuSDnc4/m+xDCeGzVn6XkSToyA5j4gyYAra4T7XLDAOm+z8J4Y+bK4tEq9aZy8sNuhGAdq/LylQN9ZAPyS4EWzRHp8Z4nL3hFzLCdU35ObJ6r4FucAvF4vXnvtNVx11VW4++67cfr0acTFxSExUWHdYcGCBQsWLFjQwvXXXw+n04nXXntNGljUQoSoraaNi9yngcKdtPczZUlti6kLtBlMKblZeJwPfYG+fw9ZzL9fnO2i0u2oQ/aechu4J3N3bO9Z4NQG8T8qnTJo0qkvkG6WIFNHvmDEOlmXXjS2Pd8mlScyBY6uJFbB88/VyfWzYCfvJR/bUe9bcwZf6ZOEoodsbxGwd3bkMQLMQjg0MtGmSo1tBxyaz3tyt0KYJkQvLW1K+eH3+5Gbm4tFixahd+/eZlXbOqGyXnSfAQYukrsojVgN7H+CPpQv+ZO8zNoaPnBobQ2QrGuVa4CagbMUdiYLrrTGrmyVuUII3Nz8TED0Iy0DxoRwuuOu5P77GNhHbOBm0eGEexGIRBFT6xW85SraFamLF8PhrjoAHQl0AJ2IOc1Mfhhxl4vy7+UXAKDO4r6UvlyUHlULu6nLLbfOakrp4EU7rxNR6mWIhjua9JKg+J7cPHG2Ei8ZA3A4HJg+fTq+/vprAEDHjiYEtLJgwYIFCxYs1OOLL77AgQMH0KePgoLRQnjwVtJvZE8pL9AmeZN9Tb04GyNvk0in7t/OBOAI834ZqbCybk1Q3ZMrc+X5jFJmKGUtGnd6szzdjcgXdIX6SnrRh8R/B8sJ/ODpgXVFiZwcwO7U478H+H7unwlMOUR7yet6gHMGX0NfADaNpPMGG6cBxr2mjUAln1EFmdURsPuYOHn5W0V6K4RpQvTU1NQQTbnf70e3bt3w+usmWg63RiitUdvTVuMVP/KH8uCn5Wk1JXydgXTZwRATxwu7jWgduSjYhdlyHrWxEre5Jn0xyM8kW/BAeNGJI4XqwKaivh9dqu9C42xPXwhHrhMHZHNbQwN6QVS5MbDZFULgs0CFl7DCXgsMeLTu3wYdgIOfAQ7/UV5u+iTg9C5+nhg5jKIN7nJBeUHUp58FUi+Rz4uaEj1ht4rqKnMlH1iUmg9K65JU/qDnLrgj18u/2Yg1QhklQ/okIK6Z3XBNwogRI3DgwAF07969pZtiwYIFCxYsnPcYPnw4jh8/bgnRowVvBf3Ojc8ADj5IW0UOfV5eJhcvLJBO3b89Zfz7xVMWfevPcGCGtTRs5lBmcOnknX5989O1qN49ukEzVVDSi7qAwj2hFMDd/wcYugTIvic0TRV4VQWO/peiOe47G7DH0GVy/fRWCMtvykteF9wb+Pj/ivIpuU/+NnmZZhqJqkB9F4CmSt17LzDsxdCAsOHINFR0p62UDtU0Ifr27dub/G2329GxY0f06tULDkezs8i0LFSCU85qXCXY8pbLA4sGqCsoBNKpwAucsDscITolmP7yKZqWpeOl6nKlfTHAz0QdrKoglbobmyrwauVxedT3xtzvHGTj7koF9ikstFuCT15HE8+tJfj5+txFwOHZ8s0/605gxMty7XRsR0FxJKMyyVwBbBwsry8wT5L7Ni9vNwfucsF5QQD8OnOl6Am7q3IVQX2q9eiGuHlywTTAHkt7DzgS1RdcSuk0fAXQZapQBNXHrzgFdJnSMhchE3DPPffgvvvuw4kTJzBs2DAkJDQ9Dy655JIWapkFCxYsWLBw/mHmzJmYPXs2/vCHP2DgwIEhgUWtczdCuNrSxkUZv+OtImGTv7sdiQoDNIb2zqMQwHtK6TtrOAY3OsJwM62luTSqraoYSRRtpLu4gcu+3tO97rvsnSGMuZrTkExlEW6W4FQlK/G5JawHWwB/DZB9nzwt+x5g1F+MtYuSPxx4QB7z77t14ptRUCpbkqIv8+DewI4EYMpBYSwbQp+8DPhgGF2uGUE8A1DtCbIxKj1CU13ZnaECdCA8mYYqrpoqvYVgmjR77NixZhV97kGlla34kc6rEmx5y+WbTEw8f9jExNMHZOZK4JuV8gjjR5aIKNgcdAXTFM9c4W5zeLs5bXDFf/i8RjY2TsP3xV363O/cuKsstCPlkWsMncuZEU18//mA3xd6gY3P4Ot0JPI8h7WVvHZaGkDnOw3qozoPnZa4SHGXC26dpU0QXgIUIqatqYNHoST0lOhZiXB7biDGAjX3hi5Rf5fkvkTdfuD426F1drmC7+c5hGuvvRYAMGvWrPrfbDabFeDMggULFixYMAHXXHMNABHYOwDr3DUAu5OmT6k8wectP0a/uzkDtBgm9hInYA+kq95LlbmNPHtTAVcHYdChIww321qaSuPa6qsCLp4rlBzxXRoZqpwUMbgo2kh3AdDrdrnCpO9skZ7ch+9PNL0AokE3qQPVO+30p/L3sd+r8JIoBtyJUebIbiuM1/bc3vSbheMhoPseDYD71lQaV2eHMYCrPW1xz8kQjAbxpNqrqyDjAoAOeQY4vEieTyXTiInl6XtiYlU9bRGYahJ+7NgxLF26tJ4/tV+/fpg9ezYuuugiM6ttneCoK6RRueugEiCfyQr6sU5A56kEhi2R86wPWwp4qoCD98gPyOx7gEFPimjXVIRx6rA2IpimInYfXSo4rPK2RdfCkxNiqmB0Y5NdIEq+4oV3VbmoD8oZCf2MmQoB3Y1YV4Dszgc+nip3mfJV85uwKvBoTRkjHIX8m7kV2lFXKj1GAwmKmAC0+P1Ul1rmoC85LBRoWdMlsRnW8DQ74XDcU14vHBwJ+vx/IXtuqtinvGf5uacS7FPfJRqPjnMAP/zwQ0s3wYIFCxYsWPjJwDp3owxfNXBml1xoqIIzRW5x2vMW4MgLtAHa0Bfo+7cjnueddhAC+LxNIhBqTZH87j5yrfg90ntpSxj5qO7QQ5cCfj+Q81ZQP+tkExSdTq0P+HaN/Lt8uwYY/CzfrmjHRzNCS2ME3Dtt+DKhHPr6hdD3cWeFEZCnDNhvwEuCgu7bz0jwVe5bw8bTr+rEeQv8m2gbiXJ9CVCPqvYEqYyBCQBKxToIgJNpuIt4+h53EZDU+mTHpgnRP/zwQ0ybNg2DBw/GmDFjAAA7d+5E//798e6772LixIlmVd06wS1Mzmq8+JCgjMiaHjqxMlcIwaqM/qP7NUIj1GcWMORp4QrmTBEa28N/FAI87oDs9xAfYXzXjfIgqH6vAcE0EX08IACNtoUnt6DNsn7noLTKLWa8B1YIK2sd6B7YRoSGupp4zrLbU6LgUHMKAXo0oz+rNN6OZGD3zfIx6vcg7/qpxe+nuLSwl6jlIu/ov0XGUx8Ad+Gh2jv8JV7xEXDh0nG901VeqAT71HdpKRfNZobFhW7BggULFiw0H6xzN8rwltNGNV1/w9/r4zNC3+xpE8QdvtcdtMWzr5q+f8MGDHkO2DsrlHd6+DLUv3OksIUK0AHxd/n36nspECosawlradUd2m4XyoiQN9xmALXiDSc1MqsFet9FfxfUMm0ywTgmNk3QSqYODH37lRw2R74QAPVOqykWAnTZ+7j/w3yZPrd5xkO6tCs6AnjVt+52Nd9PnTqNCPwbtzsSw8qsuwS10cl3QsvK21RnHV/OMBsQVFfcFgUoKGGTgE+mAiPWCYv2xjLLPbcDEz5WFN4yME2I/tBDD2Hu3Ll4+umnQ35/8MEHf1pCdNXCHPwcHdW3952ApwboM7vRxEoWVtg2J/DFn+Sbnt8G9LwpVGgYODT8itnu99C0F/DJD+us6TzVi0ownXiRPNjIsJeArDuiv0m7Umgh5rGXgfHbxYUmePz6z2/4W9fFS2qVm8zncSTR8yh7huiHzDoiHIWAFiWLAaGhribelcpcfKcBXy2mOdQGPRn96M/KKNaM1fPpHYrYA6nyfEYvdaqDPr4zLTTX4VDj2luwExjwiPg7eJ0NeIRWrKnA1dnvQT5vTIIe72JLuWg2M/72t7+x6TfeeGMztcSCBQsWLFj46eCrr75CTk4Oampqmvw+bdq0FmrROYrY9sDnC+Xv5+JDNG1k//nijdhhZINgPPDOgF9h8fw0ff+uOgXsnyd/W++bI2gGKfiqaLqNmmJ+HNxFwN7ZcmEZBzOspVV3ZF+V4g1XJeeNH7qYN6Di5BbhvHMD/y7c93NsW/E9s6YHUZVMBDJXm29sI3unVeUyY7tNTQMjQ6syHlJJeKH+1hTlcON+6gj9OaYKFaJNnwwIz40DRAyBihw6nxHj09g0YMwbQh4SvOeOeUNfTmUyTBOif/3113jzzTdDfr/11luxdOlSs6ptnVAtTO+jdFTfPbcD4z8GjkqE4ZkrgcLP5OXaoH9oAECbNFG/jPbCUy7Pk79FXDooHF0KXHFA0MUEa/AzVwGJ3YnLhSL4YIDmhIN08aXRQswxbwAn/i0XyH48FbhiH62pU1kDc9bkF0yTawfTJwlOKJ1N8ehSOqjFyHWCj4tzUaJQc5a3pOYuRLqcZY5k4Nu18kvq4T8Jy+asu+QcalWn6PYA+tGfOaF04R4mo58PtEtFPY+GxbOWZfcJ4NTGBkoldyGQ/4mgVEroWtc2yTpzF9Dt3T9TUDXJArom9jKHqkl1IbTF0ErNvrNo3sWWctFsZsyePbvJ3x6PB5WVlXC5XIiPj7eE6BYsWLBgwUIU8f333+M3v/kNDh8+XM+FDghedAAWJ3qkqK2hhYZxnWjayI+nivdhk+dCnYDOD97i2V/3t1SIeYK/14P4vumTeEpYVVw1X7Xc2OT0rub3xlbdkb2E7CGAih/lfQlWhjRG/lbxXSgBnZJWk1BCqPjms++us6Bv3NbN4veWoH7k5tDRpcCkPYICRKZUKviEzhtQ4pghAOXK1PHWVipxCMrhxnmbM4CvGfTJAIBaOoZAt9/Q2VQyPtU4cPKQEWtDY5lFgzLIIEwTonfs2BEHDx5E7969m/x+8OBBdOrUyaxqWydUC5OL6tt/QejGBYi/986krY/9tYpDo5anUaj10AL4zBV0XzylfHCFgh1yDf7+uUITJ40G/CVdHyBoTjiQvFAv84u246XysQWEpm6vhjUwt+llzxDufN4K+UHlVvSTQtp44bXQ7epGWsU6QaXfD2SF0Q/ZwcBFtx/zT5FOBuHQdGHylgrvDOqSWuumBdo+JngHYEzISQmluTLbDeODcFBCfbMtninXsPLvgJw3Qudmcm+hTKGUSsOW1aVLxt9bIS6hXEBX3T5QOLoUmLw3lBOuXtmSRys1d14HjCP2VaPBbM4RFBeHju23336Lu+++G3/4wx9aoEUWLFiwYMHC+YvZs2ejR48e2Lp1K3r06IGsrCycOXMG9913H55//vmWbt65B+6eLBUwNbJkdSTIjcy6XxOe8Zrsjh3OvV7mqT1yHf8GVlmH5m+T5zswlze+MkPIq7pDO1WeqX75zx7GQMqRANgdcgv2kevE9+GgQ2USDcNADjqCXI7G0lsBVObQRoVjXmfKTYg+pzzAl+lI1PPWVskAOIUUF//MrAC+qrh+LF0ssZYC1FLUPnZmnzEZX6DdwXNTZRxYfsw8yiADME2Ifscdd+DOO+/E999/j0svvRSA4ER/5plnMG/ePLOqbZ1QLUy7ixFoX04LcjnrY5VVrbdMQeJ/Wp4vf6vQ4FNwJtPC0cwVwMbBdCRid0Hd/2sEH6TAbVDl3+m7u4DhfuesgVUbRdXcIOqeOk6ondcA4zbL8wWQcCFBh7MsVIMXwLit6n5QwtERa+jo9jFxwPAX6YtJQjc9/rBwAsRQAu1whJzRpOdRRexWgfL4MNPimeMuD3azAhr+HvmycDmVuX8dfIBW9gGCC02X946Ck9kTvBUidgOnbKGUmgA9vrFtgZHrm1rrRyMA8jmA3r174+mnn8b//M//4MiRIy3dHAsWLFiwYOG8wa5du7Bt2zZ06NABdrsddrsdP//5z/HUU09h1qxZOHDgQEs38dwC9650JPAGQgBBo6oyXvPRd+zBz6jbS91ZKx18XLURq4CsuyX3+mXAll/S1K3uYr3AjrpQGVc5Evk3XOFuebnOJLrOPnP4IIsj1/P0jpR1PCcHCCf+mS50BdY2Gy2HSp8EnN5Jv4kopI0HEBN9TnmV4DlzpZ58RiUjoAJnquKfmRXAl1O8Fe3n6WITevJKOWofOzAPuGK/MOKVyfg2jwEuuqNRhjrl45ndQM0ZWimnVCISa0aXUilKME2I/uijjyIpKQmLFy/G/PmCQ7pLly5YtGgRZs2aZVa1rROqhekuBoa9KIRQwS4Q9li9Oh3MoRFI/+pZmj86dSCdl5rsaRPEAUwJR8u+owXojgShRJYJXUesCi/4oAzcBkUtShXSJwEehVVzRIEx6+BIAOIvAPbNDVVsjFwHwMnPo7gL5ONuZAxqioHPiQtG+fc0D1/bQaGXtkC+xgdKxMJTAwFilPzlmrQ2FSeFQsaZCPgqAa8TqPpc0JEkXEDXmaAIFEUKa02yeOYuJt4y/nHgKafdv/rOFhcM2QXMNAttB79nwG5M2ULCH/0AyOcIHA4HTp1SUCZZsGDBggULFiKCz+dDUpJ463To0AGnTp1Cnz590L17dxw9erSFW3cOIiaOviPGxDNGIzbg4nnAL98B4rs0NXZS0Y14y4EDD8jv2I5lQJcrgbaDQwXaxQcBRxx9Z43vLIya8raGGnCkTwASe8g5l73l4n1CehMnR9/ARQWVcZXKSE8G1vN+HG+o6Cnm6R1tjBiNeu8bMQzkYChelo02rBz6ArBpJF1vXOfQ8a1/k/uN0Y9KKUJVFMkKI1Lqu6hkBLDRgmcu/hnXTyOe5azBnIIudszr9Do7fYIu1lsh5EJSGd/39H4y9l1g/3303ORiPgC8F4AOpVKUYJoQ3WazYe7cuZg7dy7KysSEDlwAfnJQLUxfJXDoUaDPLGDI000PZb+XL5uKEm6z80Ikmx0Yvly0KZg/evhy4IMhdJ3OZHmdw5ai3p1KGmBQpQ2eJV9g++YCQxYDB/7QlEMsbSIwUBF8kNuAVFxxlGX3yHX61CDcptdnDrDvPtrad8Sa8ChQgse97Bu6TtUYxCToCeA7jOIvJuHwdktpRewKd8kX+TKpCxoQqsAJtFVFz+MtrbtwB62H4csAdzwTSCiPF9YiRt4HsyyeuYsJ5w4JhBeDgVpLZlzQ7TG8p43dEX2qIaMBX88RvPNO05gNfr8fubm5WL58OcaMGdNCrbJgwYIFCxbOTwwYMACHDh1Cjx49MHLkSDz77LNwuVxYu3Ytevbs2dLNO/dgs9NB7Z0ptIFQ/hYRtK9wj7De9VUD3kpxn1cZxjiS6Dt2LYBhS4Cse4IEUBOEIZmK897uJAw4pjCUpow3MWzAaD6IvGngBPfcG67DGPn4ehjPe7uLb0vNWZ7eMUBRIQP13nck6RsGcjBi1exqDxycLzesLMyixzZ9ElD8OW2QOegpvs2cjIaatwP/yJdJGWsGwMlhVEocrfhnoPtpxLOcM/jq+AueLtadDyT3JQzJFO9UV4p8jdakAocelO8nhx4VnuqymH95m8T+peNlAtBxHZrh3W2aEL0xfrLC88bgFmbJl0DPG0KFUGnjRTTvbr8HevxPqNb7h78LDXUT4XuyEKb5wQuR/Eyb3IVA+9G0+1JMG3mdhx8HRqymxyA2TQTOTB0YqmlPn0gLXfO3CiF6xu+E5rcxp3dcV36BcBuQiiuOsuwOcITrWKtymx6nEc/fKrjXki6K3L1OdwzSxotLIgVOAM8GrYBa+0pGnH6et4imgu80hpR3/4je5cNTAuydFbpW8reI30eupS3u3QViHfn9ocqhPrOEIJiECRbP3DexO/m8fr/iu9Q2s1toJ2HxI7vYff93QZcUbaqhaAR8PQfw3//9303+ttls6NixI8aNG4fFixe3TKMsWLBgwYKF8xSPPPIIKiqEcOjxxx/H1KlT8Ytf/ALt27fHG2+80cKtOwdhixH/y/h9UFD7U3XB4xl4SuTxgdIu49+FMXF0mQ4XkDVd/pbInsG/rTkDjlMbQ98KgTTOmzh/i7CuRWe63pYCJWTnvH73zZK/BxzxfF2ORAW9I8MtTckBXO1oBc4AhWEgByNWzfGdhbFT1vRQJU7P24C0sUDWXfKAkfZYYM+toQaZASNRlpubkE9wc7rfg3w/nW2NeWtzShyd+GdcuhHPZ87gS2Ugyc0F3Tb53LQcQEWR7C6k+zJijaBckoGL69AM727ThOhnzpzBwoULsX37dhQUFKC2tinNQlGRJpXGuQxyYdbSVpxHlgKDnxDUGMGb14hVQPVp4PNHQzfizJXAt2vlh8a3a4UmnWpT5UnefclXA3yzPHKr0ti2wi1Itklf+D908ME+c4C9M+gFzWmauM2g5LBYnFl3RWbZHfhNx1rVyKYXcFGK1L1ONQaD/hQavbxe2UIEagHEXKKUIq72fJu4A4eNOP0jX65KAx0oPySoj6b7l6eUv4R6mMt4vaB3RFPlUOFu4Lu1tIWDWRbP3DfJ20J/65LDYbixVpjnFkpZlFOeNrIo30BkVEPRnEPnGILPcgsWLFiwYMGCeZg8eXL9f/fq1QtHjhxBUVER2rZtC1sjY5cTJ06gS5cusNvtLdHMcwfecpr2QUW34a+Vx2UCgP7z5e+p/vMV7SnTp6jgDDjiOxug8zTxzqobf4oDZ/xCvQd63KiwCmdof9LGCwF9pF62sW0F3WfGNUEKnFzxu+44GI2XlXSR8D4Ipv2JaSP4vrmAkZzBIcfNTQlkuTmdv01hANlZTz5TX7fG3NQVPIcjS+LaQxrD5vPtdaVG3xtbRaPDGVc6GCrowPoNtjgPxHX4YBhdrsnvbtOE6DfccAO+++473HbbbUhLS2tyyFsIAheMpPs1oQJ0QPyddbfYgGWCcl8N0PtOmqPYV0O3x1PCuy9d9qGeVam7GMi+R96XfbPp4IPhUoNQGwK1GQxfrmdxGoBu3oRuBD+dYrHrBozkxmDo4oZAELJvPeUQfTCUfksrRS66jQ/G4uCE6MzhqYJLceBQFu6ZK2glDkCPvUfxzbh07mLH0oaYZPHMKlu+EpxleUH7VHx3oOetgN/Dl+0ySROsCqITaYyAcMYv2nPoHIa/Tslmne8WLFiwYMFC86Fdu1CL1X79+uHgwYMWxYsKnlJg9y3AiHVC6Bbw8vb7gep8/v3SJk28kYLf1hm/B3ZeI8oc8kxTT+2d1wCXb6bv2EorYsYgh8vLCa5Uhltm3Vl1g1+GA8r4haOB4azCbU7BgZ/xe8EGUE+feRJI6CoUJlpygK5AxtVN83UYY0yREI14WfGdxf8ao/SIoOGQUXEAPDUIABxZIlc6HVlCG4vVnKUt2I+9DIz/JJQCuPHbObat3nfRnZu6gmeAlyWF0x5qzlNz4YJpwnvAiDe2TM7iSqX7CNBygMYURpGuX3cBbzxp8rvbNCH6p59+ih07dmDQoEFmVXH+wFtGbxbxF/CWrkOelguYO1+hEIR/IP6ddCGkKNyXNIONqIRX/R6MPPozINqu2miaCK1TAVeHhoPCiIWsTl6Sn26tOQEjAf4CkTqYDvroakfzb3eeDGTdQShF5ggPioOEN4O3FKSbIHchZOlnJvAHgyMR2Huv4OXqM7PpOtt/HzBkCZB9p3wcqLF3ptJtDSddRxFjxGWPA3cJGPIcUPG93IU1uTeQ1Ne8uUshXIv8SGIEAPz4cXVmz9CbQ+cg1q9fjyVLluDbb78FAPTu3Rtz5szB7bff3sItMwnlPwqFmKdErGlnCpDYPbx0M9KM5K04LgIDBdJcbZs+Dri8nIKyMpc+Y1V1cuWaVSeXV7dc1TfTrZODKp/u+BnpC5fXSJ3c2Ot+F7PWmUqZr7sGdfupsq4z43saKdfIOuNgxhpsRfBz3qMWGuBq2xAEL/hOO+Q53hu7Ol/uOe6toMscua4hXXbHVvFgc9bxXF5OUK6iNG3Je7sZoN7rnFW4I0HEBst5K4gNYCIwYAEQ2zGoMJvx9ujCiCCXAyfQPrpU8WYqAHrdTht0ugvk7XKliuC2snwj1wmqWdXbOdLxNTo3jRhlSilfDbSHmwvDlhnzxuZiLFwwTa5sCewnmWtClVEpF4dHYRSpsqAZ3t2mCdH79u2Lqqoqs4o/v+BIBca8IahbmmwWE4HOk/i8HoJGwZnMC8KdyfRCGL6Md19SBeKgoBLuxbSRu0UlXMjncyTRG83ee0WwSYqyxeTIvSHgNsV9s8Kjl9FFpDxygTq95XL+7Y6jgcKdQP8F8oO193S5l8TO64BxhOcFwF8Ijy4FJu0RwWaDecQHPyGE99TBkLmKP8wTLtJwy+vIW6yEXLBkZUR40Bt12eNAXQJqiuqCpxoMeqsLnQjtlEW5kfFT1Tl0cfMGUG0BLFy4EC+88AJmzpyJ0aNHAwB27dqFuXPnIicnB48//ngLtzDKKPuOplNL6sWk/xVAJZ0X8UDW7ZK01wCc1axzDYBapk4XkHWbRrmrAHs8sOcWydxeD9TWyPkyR6yta890uk5OAQ4bsOc2eVqth6jzZQBexfgdI9q0GoBdPDCkY+sn8inGna1zjfhvaV9WCxdrClw/ki7ix5Ycv/UAagyMn43uC5m2FoDPhDm/GuKbUWng5ya3HmCn+2l3MeNeY06dZF8U7UnoxnzPdQA8THtigaxb6flHlst9b8V3QQyxPuvGj4PWulesQQvnJmLaAN//Degzu5HVeIoQ6lTl6gWTjG0XSq8KNPyduYKxqDytoBWJZ/oSS+etPMXTeWaulK+JzFXm3FlbY+wgzircXQx8+aTEWGyzoKBoTfIFwJgglwIn0B7zT54apNZH0xUDQqArgyNZHfQ22kqIqM/NCBQqZrTHDG9sToaVdZc422W0K4F3Qs7bTWU36ROB9NXGDFnNlD0oYPObpLbOzs7GQw89hIULF2LAgAFwOpsGpktOTjajWtNQWlqKlJQUnD17NvptL/seyJ4O5G0OTZtyENg4mM5LpU/7HthzZ+jGD4gDcuRacXDKFtLET4UFiEyb3ne20OB3/DnfJ0roteFiOs/UrxsWeLC1dLB1cQDpk8Ql4F3i8jxwEXD6Mz0+dTNQekQxBkcaxqo5AjAG0OR7NarTXUyP/WXvA34vPU9qvcCnV8nrm/q1cP+ScksX1z1mJBfC9Eki2nfR3kbazDbiotg+E/hgKN3HqUeEtTB1SR22TLh1Rjr2nHAkyQSX2spcYNeN9Noe/bfoW08VHwQ2DqHTpxwA2g6m5xGgz4HIRWjfPIbON2m34PALBjenVXtC4R5g0yi+zrguvJVhhDD17NFAx44dsWzZMlx33XVNfv/nP/+JmTNnorCwsIVaJoeh8Sv/Ucw98hxdR6dP+wHYI/HUqc/7MvBOD418TJ2Za+sspiR3ibQJQsmzUeIdqCqXy8vVqWrPyHVyixhArMVuV9OeHVTalEPCs0hn/NImCBfurZfJ+3L8Lfk9bfxHdUpGzW9Glcvt56pzYNRf5I8dgB+/X38nD3AXTl+U4/e2vD3hzBOdOc+NLTcGZvXTrDq5clXtGbkO2H2rvE7lWloLvCO54xj5ZqoxUu1hlEW6ar1QY2vgTtUSZ3dSUhIOHTp0XtC5mDp+xV8IGde+uaF396GLge0ThRIpvktTAXvW7UIg9PGvQ8ucckg+Nxunt71EnlZ6DKg6HmqsEqAViesGJBPKnMJswJ0nf4tdPE8YCMmoL0asAQ48KLxJ6w2h6pQFJYeFsiDab89w7tBJP4s+X7ouuDd7/wXAmezWI18wCxXH6TMicJelFAmeYuB9Zk386hCQKlkTSllJnQwhmghnbsrelAFEm6bIaHvMKDec76IjxzO6VjjZgwbCPXsc2jUokJqaitLSUowbN67J736/HzabDT6fz6yqzz34KuSXfEC4cLHc0olyy0dvJe+O5q2kNVGOJGD7FbQWfuJOvj9G6EpIa2mCUqTLFGE1QCF9AnB4kTwtb5PIyy20aAc/UVJxlADJfZr/4KXGndNYxnYEDj5Ea5gDwWuDEfjW1DwZtkxc/BqXBYi5O3yZeNSdei+03HGSNdIYvio69kD+VgBePc02FYzFLDdgb6libTNUOdp1lvPufAFOskjdv1SXCyMR2slo6AY01yordkd86GXzPLNm83g8GD58eMjvw4YNg9frbYEWmQjPWZ5OjUsPJ2+064zvLBdMBfKCsJlQlcvl5epUtcdzlreI6TMz8jT49ccvQJEnQ3xn+p7mTDT2zahy87eIc0V2ltSc5uusKdYbW2+5ieNHtCeceaIz57mx5cbArH6aVSdXrqo9NcV0ncq1RPA0G/lmqjFS7WEUVOuFGltuDVpo/aDecDGuOqOaYAvjLUDRIaEY3Tsr9C43/iPgxP8nr4taD+Gk17oBW4ycVsQWI9IpuJKAbZfL3+w7fg9csY/mEz7+Jl2uGVbhyjt0As/V3Nzg3uzhxms71+Fhzoj8LUD5D7QH+MA/8mVTfNZGKGR0YchLuZimi917r55CyiyvcyPlhkMnK+PHLz1irgdKtL0SwoRpQvTrr78eTqcTr732mhVYVAVuUnprhKV1cEDOtAnid28N0P9hYPCTDdpyT5nY9Dh3tMs/pOuMiQPaj5YfDmkTRDoF0+hK/HJKkS5XCI52CrWKgIeeYjrNjOAnZlJxqKCjEODmZq2bF0rbYmhqC4CfJx0vlVPBuIvkAnRAHdSCoj4KgAtOoUJMG+EybXcJXnZVwB4jqCnh1zZHlRMOZPPE2Z5353MyfGZGeN2MRGjnuNCo4L6qh7IqcM/p3fJHWdZ0czwEWgA33HADVq1ahRdeeKHJ72vXrsX111/fQq0yCZ4S/XTdoMPKfEydXBAxVdnKvhJ5uTqV7VHUqVO2kW8G0IIOri1K4QlTp2qMqDNY9ZjRHVsj8w/QGz8j88RIuew3ZeoE9PppVp1cuUbGVndPUOU1NEaadSrXi2bgxlYG663dCNwbzldNCwbbtAsVoAPi772zgAGPyvMZed/5vcBHU8S9vklMgR+BA3OBiVk0Z39smqAfoWJbBd56OvGBom1IprxD72oZvnQK3DfTPbvPNSgFp2fkv+dtAoY+x+elgk2GQyETbRgJzKrL/V6fX7bO0gTHeOrAUEVCyWF9vm8j/dTd48KN5aa730R7nwoTpgnRv/jiCxw4cAB9+vQxq4rzB1zAEJsX2P8H4VrRd3ZTgdn+ucDgp4Av/hRqkSq1Am50uWKDmNiB4S8BBZ+GWn53+oVIpyYsJ/Q6+Q4w5NnI+bpUQrhRr9IbglMVrCVBr07dwzwa0bN1oKsQ4DbMqjy+Tm8F/a1Lj/B86v0eALZNCC2zw2i6vloPzynoVLiDUoe5CmZGmpdBGfjXgCKG8yLh+OlG/YUuU8m/VtDw74L3E+7gPboUmLyPj9BO9vNEU88WTylweo/wbEnoSucDgP7zAb9P4iXxEk0ndJ5Zs61fvx6bNm3CqFHCJXDPnj3IycnBjTfeiHnz5tX/u2BB+zkHI4GDnYp1SKUr8zF1qpR3XNnKvhJ5uTqV7VHUqVO20WDP1DnBtUV1thj5ZtR+rtrndcfWyPwD9MbPyDwxUi77TZk6Ab1+mlUnV66RsdXdE1R5DY2RZp3K9cKMrZnGLVGGFVi0Dqo3HCUIB4C4dN7ydujzoW+NtPGCx5l73zmYOeYtk/xY92aP7Qg4XKF0RI29HHW8K1vCKjy2LcPDvoKmaAzXWrU5hf6qYIjn0L7BwpXCW4VzhpVw6Mk8wuFEVyHSuWDES1mX+x1gZAjrgaFLhOFpE8F83bo3m0ecEuzrfE+l8D1VX5bS3DKYRjBNiD58+HAcP37cEqKHA0c8Lfzz1wrLW8r6dtAT8kUbEw9cthE4+3XTtPgM8XtMHL0Qat1A5Qm55XdChigj5+0GAZS7EMj/RAigamQXgUaoKRULsR5hWE2ohHDes3zEczZYSzLB315gjutJSwRBMBThmbtAKNrqSqFdbGrKeC2z3SW/pMal0/XVFAtFEyChOZkt1kS0FRhmR5qP5iEWTl1UX8q/V7h1FwMgDitOEO5IEN7Z1EXdlcpf3mzQU8qVfwfkvBE6T5J7i/o4y/iPp8q9AKrzeG+G88Qq5YsvvsDQoUJZcOzYMQBAhw4d0KFDB3zxxRf1/+68sIhzpvB0alx6OHmjXWdlrgjUQ/FrU+etqlwuL1enqj3OFH4vqySo2rg02PTHL20C7bFUmUu31VNu8JsR5aZNEB4yMrgUQa1dbfXGVkUhaMb4hTNPdOY8Vyc3Bmb106w6uXJV7XG1petUriVCKGjkm6nGSLWHUVCtF2psuTXYCvHVV1+hS5cuLd2Mlofq3TiEsZBVeRbVFMs9ZWvdgr+829WhBmgpfXlKFkcK/Sa67P3QILxAUy9HnYCSLWEV7i4G9s8jDAPvAy66gzYQUt2hzRCmcW/2xItaxiiuueFsB4zdIPj6g+fm2A2CHpiCPUZP5uE9y785vWfB0pbqzgXtwKxeNV2sDNy7+9RGIYeTrfvse4zJF1T95AT7Ot9Ttdc4koHdN/P7DRAqDwHMlcEoYJoQfebMmZg9ezb+8Ic/YODAgSGBRS+5hAiu8ZOETRy8QKhQR6qdboQaio7EJqwlc94MLXPAIyKdWgjwA18vDuUszNskDrshz9MCqPgMuq0B4VSkmu1w3EA69JVvCAA9tgP/CNjs8vYMWybay/F16cKM6NkcjERiNusCEdsOODSf1toOfkZ+ST25ga6z4gRw8l15vm/XiG8abQVGuGOrYx3BXQJGrgf23BZdRQzXF8pdrz6dWQ+cFYPdFWpJDjTyMvkrf3mj3FTZthaFBm8CGv4esYb+ZlIlYd2j3pHEC/zPE6uU7du3h/XvTpw4gdraWtjtdpNbZCISuwMjVoU+YAOWIFy6P5bP63eFCnXSJgD+BP0608cD6ZfTeeGU16kqd8RqwC5RvKdPEsrz9PHCWiakPROA9HFE4OW6Ork9GTaaEqzWI++LIyWM8VtNB4OWCQ5VfYnP0K8zfQI9fiPW0N4r8Z35fiR048eWGj+4DI4fiPEbr5gnzLzVnfNcWuZKuq3hrAdynowXNIPkuNdEv87MVQD8eu1J6EZ/T9Va8juIvqwJY85rfhfY+fGjoFov1Nhya9BkXHXVVWH/23/9618AgG7dWoA3ujVC9Uaz2WkDq3A8QmSC3oxrgdgO8jyxHQBfDV2mI462vOWoZxp7OUZ6F+bed5krgI2D5fmMGJK584VX+sl35Om97qDzqjipzRKmcW/25jaKawn4qoEvnpTPTVsMrZBqTCUUqcwjXPoPGYzOBR1+bY+CDpaSJXHvblU8E7N4xNnxu02MX8QKO8Va8Z6l+1q4U8ggsmeE5h2+XKTLkLdJHffQIGx+k3y/uIfzuRhY1NQo4SVfCsHO2SONtNdthDVGh0xg4xA672UbBY9aMK48AuydQVtgD18BpPSRR7StOgG8Tyg5uGjUaePFZX7vvfL0zLXAqQ00vxMVeMFolOZg6obA2HaeDGTdQQuB22fSGnEzIkMHQPHe6SIaEZ6pyMcqbS8lPC75Cni/P13f5D3AiXdC50npt8CQZ+S8+sNfAsq+BY4skVuix6aL9RTNKM7Ksc0S1vORasTdxepI1kB0FTFcX8a+C3z8azovFWEdACrzgPJvhVdMfJdG1jknBT3Uh5n0BePX3wmNOzcOkfa5+CC/p045JKzzpA+LlWI/ks2xYS+KffzwY3LFZVJfIJ7xpCBg6tljIpKTk3Hw4EH07NmzRdsRlfEr/1Fw8XpKxAPbmdJUYMOlm5FmJG/FcaF8D6S52jbdh7i83N7Z5NxKaRpjQFUnV65ZdXJ5dctVfTPdOjmo8umOn5G+cHmN1MmNve53MWudceNuZA3q9lN17zHjexop18g642DGGiRg9Oy55ZZbwv63r7zySsTlt3YYGj/Vu3HKIcE3HkzBkDa+TtkisfwGhGJl6GJg46DQtKnfAFUnQ400AnfAuAuEsZnsXVR5XF4mAIzfBmwdR/dlwid1VKuakO0NZd81BCuVGYWM26p+N8qgejNRb43G933Ke3wD8yY3880ezTdla4TyzXQAOPBgdD0AjMh9jMqMdKBbJ7cefv4WsON3dJnhyG50YOb4UWuFGwdO7qiS1U3cAXQkKKIYhHv2mGaJ/sMPP5hV9PkHfy0tRKqt5V19/T45r7Svinct8VWJ/5Zpokq/otvKRaPO3wr4KmhtU8cxQogUaeAFo8EVEroCGVc3XbgdxqitiPs9yARqMclNq+wYbbWXdJFemdEIZkppLDkNPSdgV3lY1HrEpirjAUu8kI40v/MaOuDmFXv5vuhANXax7fQ04uFYuMsiYIcL2SWUi5NQuFuPcgAAfJW0V0zyz4CLHwAO/1Ge11sWfU28t5xPt9npb5a3Dch5S26RsX+ecOOlrDUCio+fCM4rblaVgIZLNyPNSN6EbvzDhsvL7Z3xnWmBk6pOrlyz6uTy6par+ma6deqWCeiPn5G+qCyCdevkxl73u5i1zrhxN7IGdfupuveY8T2NlGtknXEwYw2ahPNRMN5sUNIHJALfrpV7rlblAn1nAfBLDHJmiTe7jG4StbyXY+YK+l00YAHdF2U8p7p3iC4fuGxvcCebE9hR9WZKuJD2PuPelUa9x41wqUfzTdkaQVFdNU4f9Wp0jf8cKTz9loOZR0as2FWg5kk4NKuyvNx60I2XYxRmjh+1Vri+dBhNyx3zNgF9ZtJ5qbiHUYJpQvTu3cUl56uvvkJOTg5qahrcmGw2W326BQihzdcvhNKnAEJ4PHw5kH23/DCP6yoO/eBDrvMVPLUAJ0jiAp2qolF7K4C2g+VCzqpcvcALsW2BoS8I4bJucAWdyOQxbfjDPNqozA0VoANNee90DiXdzd3IBcJdLDwS2meKDa7x/Nt7LzDoSb5Mn1vNAyZrHxuhPq2hbdEKPKMaW59bTwgcziGm2w/qEjr8Jdq9tfigeABI3boV7s5+D/+wGPw0I0RXXN50DnOnIhiQv5Z3r5Pt0wB/mEfD9c6CBQsWLFiwYMECDxV9gKcU6H2nXEjcebIwvKEMcn7xL7nw3VvJG695K4G9BH0hx9FeeUoR/6Jj9PnAoxHYUQbVmynuAtowi6OZ2DdLfC9K2MYJ6VowMOE5gXAM8YL5rI2On7eUV2R5S0FyokfDcFAG1Twh95v14i0rSxuxVhErpgU498MJAtqcAXxVygQKaeN548AowDQh+vfff4/f/OY3OHz4MGw2W71VWiDY2LlG52IuamnBzMl3hMBRdmDvvE4cNrJDbtiLCi0yM9k5rjhVMElnXbpMyFl5nL9g+JnAC9n3RD+4QjhWxM3JXV5zOjzeOw7UxsZyUVXQ/Nq6B6C7AOh1O+11YHfScyx9EpC/TV5uQBgJRN7PcOhnIoWqzqpTfH5KCKyam46EyGMLAIrgocfowKy97wLcZ8XFOVJ3Z5VXDBWAMn2SWuCtcxmK68xfTLjgoColIpd+ngQWtWDBggULFiw0L95++228+eabIYZpALB///4WalUrBucpW7CDFpQ74sU9kBLIxraXp3W+gm+Pt4I20IiJp++lP/ydiU2wRrRbRv9ohA/caGBHCrFtBS2izOM6c1VDO3U8dHW8x83kUjeKaAsqdSGLhxNA+iTg9O7oj19NCa/IGke8KQFzDAfDmSfUfgPQ63PfLLGGZRS1Xabw8UzMmgvc+F0wDbDH8vIHnXnLyVJiFYG94zPknkEDHgFcChmCQZgmRJ89ezZ69OiBrVu3okePHtizZw+Kiopw33334fnnnzer2tYNamIprU6L6cOcQkwbXos8YjWT2UYL05wpCi0yc6iqKDyodCOBMevLkI19GBttc7ppGXWhUQmII93cjRyAtT6F18FSeo4NfR7YNJou210E7J1N95NyKwvnEAQi3/y5i7pPEWzElaI3N0/v0vtm3Fry+/hLyxV79dydVa6A3ira48ORGH1NvErxwX0zlUacSz9PAotasGDBggULFpoPy5Ytw4IFC3DzzTfj3//+N2655RYcO3YM2dnZmDFjRtjlPPXUU/jXv/6FI0eOIC4uDpdeeimeeeYZ9OnTp/7fVFdX47777sPrr78Ot9uNyZMnY+XKlUhLa7hv5eTk4O6778b27duRmJiIm266CU899RQcjgaxwkcffYR58+bhyy+/RLdu3fDII4/g5ptvjsp4hA3qDedMpAXlF0yljXzSxgMUVZ0RC1ibQ7yL9s4KFS5fsgiAizZiKT0SfdpDsygd3MWC+rDDSPEGbPzO2D+Xjo0WTp063uNVufzYmRyYkERrso6v9QD954s3YkgsqCXAhyPk+Yx44LpSeEUWt5bMMBwMVw4lpUhm1ufJd4Ahz/IGm01kGsZjdSjBjd+wZUDWnXL5w957hQGvTCEQzrwNkd/U9bWmmN+PbTFAxjVN5RaVuUBiL9PXrmlC9F27dmHbtm3o0KED7HY7YmJi8POf/xxPPfUUZs2ahQMHDphVdesEtyE6EoE2nYAR60TgPU+pEFZXngSybqfpVdIniYNHBm+FQotcJyiSCfBiEoDv1smt348so2kdGmuRZVBxEzkS5e0xU7g8cj29mTb3wWnkAhaOgNhXDdTW1P3PI/6OBue07JvBq/A6qKUFtpUn1NbAOhu4rxIoOQj88p3QdbZvFh39OZzNn7qoq4Th9jhCo7uePsQyVwAbB8vbofpm3Fop3B0eHU6kUGmCXYzHh7uYvrz1ny/+W0frzSk+3MW8e13aRLnnUNpEkS6Dma53rRQ2ysPAggULFixYsBA2Vq5cibVr1+K6667Dq6++igceeAA9e/bEwoULUVRUFHY5H3/8MWbMmIHMzEx4vV48/PDDmDRpEr766iskJIg32ty5c/Hee+/hrbfeQkpKCu69915cddVV2LlzJwDhSX7llVciPT0dn332GXJzc3HjjTfC6XTiyScFVeMPP/yAK6+8EtOnT8c//vEPbN26Fbfffjs6d+6MyZMnR3+AIoUjiaZI8VXTRj59ZwM2Z+g9MG0iYJcIcQNInyTSKfg9wBdPAoOeAmKeF4FznSmAzwN88RQw8FFhcSkTnpkh8DaLEsOdLwSHJ9+h0wP/H3ynN8N73KNYO55iPt0MtDrreA/w8VT5e730KP9e11W2hGPkyMImYlTV08nWCVb9teK9H+nYGlljyrwlQHIfeb0tpUyh3sicMiF1YKj8BQh/3lJ9HbqE34/tDnncw2ZYI6YJ0X0+H5KSBBdNhw4dcOrUKfTp0wfdu3fH0aNHzaq2dUK1IQ5fDoz/SK6BHv+R0FDLtKvDlwMfDJHX6Snl2+QppSds5irBQZ59d1OBWvpE4Xayb46eFtmRxGuTnElygeLQxXxfjAqXjVC2cAK8SIV7ro5q3jsKSm36CWDfPIkr4CqhwKkukOfVVVAMXMjn85bTAttMhiOMo3pRbeBDlwoXsH1zQ8fh8g9DBeiN86qs1LlvTQmBBz/DHOa30XOz7Dv9Swu3Vo4uBaYcpBUJ4awJ2Tio6FNCvFcaCV/d+fTlbec1wMSdJig+GC182lihgEGt/DBP7N28cRRaMc6rwKIWLFiwYMFCCyEnJweXXnopACAuLg5lZcJz94YbbsCoUaOwfPnysMr54IMPmvz96quvolOnTti3bx9++ctf4uzZs1i/fj1ee+01jBs3DoAIcHrxxRdj9+7dGDVqFDZt2oSvvvoKW7ZsQVpaGgYPHow//elPePDBB7Fo0SK4XC6sXr0aPXr0wOLF4v128cUXY8eOHViyZEnrEKL7qmnOZUcScGSJ3JDsu3XAwEVAxu9E/sYCOkC8fbpdLYTdgVhQlaeA1H4inboL+zxA/4eB0zsa8nrKRN7+80U6BTME3kYCO3JQBvhkPI2Neo/L3idcDDigwfjPDGoVqsxoeN9Hs02eKtoqfOy7fHm6ypZw6FkpuItDjSMb52+fKVficJ4HRtaYbt6WVqZQsQSpeIsdCZlOoM3cvOX6enonkLcF6DMbGPJMUwPI7//eEBuxBd7YpgnRBwwYgEOHDqFHjx4YOXIknn32WbhcLqxduxY9e/YMu5zmdD0zDaoN0e4A9twj5/zeOwsYuZYI1HkKaD9KLpR2Kg4GZyI9YbPvBi68HvjZTGDwU00nbMWPai0yNZFd7QRHERB6aRnyvBBuShfQLn2NZFiHUeP8EVhPkhrC9QD8kWsP4zszvHerefcdlba8WsK3nr9F1DViHfDJNHk+XQVFvwf59sS2ow9Ijgds+DLgg2HyMjuM4jdweEMVCYD4u/K4QglxEth/n/x7wkZ7M/gqaCFwdS69jgJzM7lv6HpyKwJlsG5uzCU0bbywsJFp78NZF9x60HWtqymjL2/9FxhTfHAgtfAFQnhPCfWv2Ne8cRRaMb766it06dKlpZthwYIFCxYsnNNIT09HUVERunfvjoyMDOzevRuDBg3CDz/8YEhhffasEGq2ayc8Bvft2wePx4MJEybU/5u+ffsiIyMDu3btwqhRo7Br1y4MHDiwyRt78uTJuPvuu/Hll19iyJAh2LVrV5MyAv9mzpw52m2NKjwl4p44Yl2oYCZ/G3Dx/cDZrxtlsAlL8M6TgdyNIkho4zdZ5Y+CxtLVDsh5q6mVevpEoNOLIp26C8c4xTsj543Q93FybxFwk4IZHNDhBnaMtFxVoD/K0zhwp9cVrFLvk+Ev8cZ9jiRzrIG5MmsU1LdmxVciDStXCMGpzHircLd5wS85j2EO7nygcKd4IwYLeo8uFe9bCpQsxYhlvG5e06iMDbxHXal0vMXu19DzBODnLdfXr54Exm0mZGOrGjzIWyB+gGkS5EceeQQVFWIgH3/8cUydOhW/+MUv0L59e7zxxhthl9NcrmemQrXhecp46hVPGZDYI3RCVJ6gXRxi4viDISaOX5yDnwTO7BNB/3zV4sJQlSusxTlwfY1tKziKZNxFdhctUDwwV99C1ojWWzdA46mNwKkNQttZL4ys28D33ius9QEJBQqAgwuAPrOAIU/XXeqShSXCwYcbtG0yqLTplGA1f4vg45LBiIIif1t4FgPcAUkJMakN2uem2wqIcqh1VqNQQlT8h77YdbuaThu4iBYC//wtdXtlMHSYM9p9iusskM5yrXMac8aqHuA5+TNX0n1RKU04xUc4F19Ks81S3nRqMY24mbjqqqvC/rf/+te/AADdujUzb6MFCxYsWLBwHmLcuHF45513MGTIENxyyy2YO3cu3n77bezduzei87kxamtrMWfOHIwZMwYDBgwAAOTl5cHlciE1NbXJv01LS0NeXl79v2ksQA+kB9K4f1NaWoqqqirExcWFtMftdsPtbrjHl5YqPKqNwJEi7oLBsZvSxgNDnhNGajlvBQltJoo3d9uhwmK8HnVGJnY7kH1P6Ls7bzOwd6a4z3IGGl/8mY4jlbmC7ktsW2GscmpjqAV8l18Jz99IhcDKwI7b9YTLMbG0bILzNG5sWBSpYJV7nxTspI37Bjwi6G1336RvDSylOwVvYcy9ewC1ZbOOQJEbo+wZwJAlQPadoflKDtOBMaPhgavznqopowW9Y/4p6GwpULTDRizj2fU5hX9Xc1DKLQwqf6SeG8l0vMX994v9gnqXcwo0TlY3bFmoAB1oMAQduS5UdtFM8QNME6I3dtfq1asXjhw5gqKiIrRt2zYirtTmcj0zFaoNz1PCp3tLhaA5OFiizQ58/9cgF4c6oSts/MGgsiz1VgA5b8ovFxxUfU3oKucuKvuGb4u7WC+4gqo9Kq23ToDGhK5Ar9vlG3jf2UIZsX9u6ILPXAGc/khYHdhGNSgvzuwBct/jtY42O6804Q4Nb7keBQW36R17WVBtqLjzuQOSSrtgmqBuCdYwxys2S07RoAoYSSFvk7hgUhpvJxMHQFWnK5W+DOke5oAe15lK662kE8oD4tIb/Vi3/7gL+Hw+N60wUKHiR16RpXu5U3G0n4dISdF0ybRgwYIFCxYsGMLatWtRW1sLAJgxYwbat2+Pzz77DNOmTcNdd92lVeaMGTPwxRdfYMeOHep/3Ax46qmn8NhjjzVPZY44WhhU6xN0LiFpmwHUimCKhXuC3ncTxduWiwXlq5Qk1N2FvVV8Xm+VokN+4PjboW+CzhOBfbMjf+eqAjvGttOjmnAXAX3nArCHcsoPXQxsGkV3UfrmDEOexL1t9s8EJmcDGb8PMu47JQIW+ir130Ukx/Ni/XePylBKV3Cqev8NXUzTCutajBsF9T6ObQccmk8rpIY+Ly8v4HlAwqbvqU2tzy5X0Fk4+QHAxxk0SgXDzV3KGDFvE9DvAfmekTZeKNAocLK6+C68oXFNUYtR3jQDl0kDAu5iRmCW61kwoqoRV1mOOpnJ40gQG8OuGyXCyJXAwMfFARkSzfsxsfnLDgZfJeAu5Ntc65FvQGeyaSFmyeHwXHdkwlG3QkjjiAN23xz5waAae5XWWydAo6sdcGgBvYEPfprW9o59Dzj4kFx7GnDxkmq2HXzgBU5j6UrVOwC5w+aiO4QVsA53PofYtoKvP2t60BhNAHreqnDLC7V8qYfKJY0K4OtIAOK7inTZN4OTD1JJpV0wDbDHEkFH1xm/tFBcZxy4Oe8ponnSjr0sPFpkfRm2jHf/8pbRCoOEC/n2xqXLv0vf2UJ4rzP/OI72j6cCV+w976zQAaGYtmDBggULFiw0P06cONHEu+vaa6/FtddeC7/fj+PHjyMjIyOi8u69915s2LABn3zyCbp27Vr/e3p6OmpqalBSUtLEGj0/Px/p6en1/yYrK6tJefn5+fVpgf8P/Nb43yQnJ0ut0AFg/vz5mDdvXv3fpaWl5nm0eStowYzdzgu0a70Sq8jNgKecr9NTTgunBjyqaC9TNicwy7qL54Cm3rmqt7PPrSdcdiULY7iMq4M45U8BiKH7CIi3qo6QmHu7eCuA0iNAZU5dvKM6VOYAB+YBExUKJqps7ptU/Ei/l44u5d89nKGUEcGpymvfW8G/OZvbA5ebBz43v34hMToMGJi6CDmluxjYO0PIvuqNN22CxmnvjAaZho7nAfldHLxMgxPhGjGKcxcLYzOZEVrFj3SdgFA8yca272yhQEu6SJ6P2288CnojyhA5XMobA2hWIbpRmOl6FoyoasRVlqO1NXQAjyFLgAN/CBJG1k3mA/cDXabKXRycLwDbJ4lNWnYwTFLwjOdvl/fl8KMNFsbBQkyObqQxpNpDxYFdmK1nVcqNPcevDegHaIxpw2/glCdGQItHCd9HrKUPjhEvi4A3VCCcLlfK60wbLyLG6xyAjjgm8MzlYn7ocOdzcBfXuUtK5vz+uYKG6ODD8g28tpZub8lhYNCf5BbGQ18ANo2Ut6fPHGDffcw3W6PH/T7sJSDrDvWhG83DwUjgFEcy7T439j3aEmbfLN79y5VCKwwAfs84s4/+LsNeZLsKQL5PcRztgHlchRYsWLBgwYKFnyR69OiB3NxcdOrUqcnvRUVF6NGjB3w+X1jl+P1+zJw5E//3f/+Hjz76CD169GiSPmzYMDidTmzduhW//e1vAQBHjx5FTk4ORo8eDQAYPXo0nnjiCRQUFNS3Z/PmzUhOTka/fv3q/83777/fpOzNmzfXlyFDbGwsYmMZa8VogvMA9yiM5jzEPc+ZzAtHncm0ME3l5e1MptNUAjOOA5qkjVTILapO8e2lynUkA18vkb/D0ifStCHpk0TeYGM6IDyreg52J32npwx8VGVz38TVjqcbcSTrGUoZEZyG8/5rLVSVKmXBwEV8fm+5nFY4sRcjWC7gGQbcp2napMwVgqNdBu672GOAi+cJY9j4Lo1oYE4KxgM7o3RSvUVZfnKmr91+w5frrZDLoXZeJ4zMKHD7DaXYCIDbG01+k59TQvTmdD2Lukac2xDLfhAC3b2zQi3KO4wG4tPphWuPlVNJOJJ47l5HEsON/CLw4XB5Py66Q1hMy4SY2ffou4iMXCc4o2QBBjNXCk3xj//QsyrlOOgAmopDFaCRssj3KrRm7jN0nTUl8jz5W4WAd8/d8oMjb6twkfviz6FjNHAhEBNPawepOpu0WRaxu4IOPGNTWBTobmzcJeHkO8DPZsjpjfbcDoz7SCh6sqaHrrPBzwBbx4r5Hbz5H/9fsZZk9aaNoy9f+VuFRjzposi535X0KEQEcSMwwrXuTKJdYz1n+b70e5DhGK+rk7q8kQqy5cAHoR5G9W3yKx6cOgF2AP1I9OcY3n77bbz55pvIyclBTU1Nk7T9+/e3UKssWLBgwYKF8w9+v19KhVpeXo42bcKnI5wxYwZee+01/Pvf/0ZSUlK9IVlKSgri4uKQkpKC2267DfPmzUO7du2QnJyMmTNnYvTo0Rg1SlBtTJo0Cf369cMNN9yAZ599Fnl5eXjkkUcwY8aMeiH49OnTsXz5cjzwwAO49dZbsW3bNrz55pt47733ojAaUYAzlUlTxP6i0h1Jwmgk5B02UfzuSKLvwjFt+Ps3R/+oek/VevTeuZzcwqcpXPaeZeggNgujJYpe1Kt4S+ha1VOexgDgbKsXtJULDupKBT5fSBj52ICRa+vaHaHQOlzBqY4ho05wWrOgpJ5RKKRi28lphbm+1PpC4ycAjWIWrOI55TljMVKR1QmoPi1kEDLPlYCVuwxGjOK4vp7ZR8+TtIlC3qJ6z1Og9htfNWOwOaHOi4WAyW/yc0aIbrbrWTDM14g3ugz5KoGqE8KVpHFASU85YPPzC3fYEjllQY8bgf4PA35/KO9Y/4eF9XvyzwgB3ilaSKQK5qdyEVG5tFACRSk/XWAMlsnrawzqMLpsY1AEdogI7Jdt5A8NjlYk42pFW9rT9B+uDnQ+XwV9cMR1pGkmPvqVCGJJaQcnZcnLDIBzP6QCz+hq71XgLgmOBBHBft/sUKH+mDcEH1dST2D030K59b2lQHWBfG47EoDJWXVKrqBy7YotNKBQiZT7vfRLvlwqgnhjRHrhMcK17q3SD9oqezwY5Xcv/Zqfg5ylkW6AHaOR6M8RLFu2DAsWLMDNN9+Mf//737jllltw7NgxZGdnY8aMGS3dPAsWLFiwYOG8QMCYy2az4dFHH0V8fHx9ms/nw549ezB48OCwy1u1ahUA4LLLLmvy+yuvvIKbb74ZALBkyRLY7Xb89re/hdvtxuTJk7Fy5cr6fxsTE4MNGzbg7rvvxujRo5GQkICbbroJjz/+eP2/6dGjB9577z3MnTsXL774Irp27Yp169Y1iZfWonAk0oKZWr8ixpRXLpT2+4Avn5RTvdhswHAmOGitR/FmZ+JasV6iCUByH+CbFRIv0Q1q4Sj1dtE1ujFCG1K4h8+rY1U/Yo14M8qQPgmI68y8i9aL9jYOGOkuBPI/AdLH0QY33kqe45nydFCB5fOGsHDnDBkzVwn6H1kcM28lsOfWyCl1zYDSCM+hnpsRW9V7FfEOqvS9Qbjv9sWf5G9RQKwTCoaUIkxfD8wDrthXZ0wrMcpM7M2/51VyCeq7UAaQI1YL9gEZmuFN3uqF6M3lemY6uI2rplhwno9YBzgbBT/0lIpJxi1cf61cuOyrBD6+sk7AOSuIu/fKBp4vKT/5af1gfqyLSBiuRsl9Q9tTdVzBb+WNvJ0B+H3yAKoDHhXjT0X8dSTStCKw8dHHz+ynNdDDGYUAx4nnq+ZpJvw+vWAPnEBx8JN0nf0X6Fs1c+Aui33mAPvnycfWFgMMXSL+ju8cGpDWzViBdBgD5LwtV0KouLp0lQVcEFSADygC6AeXUbkQUgcg532hCqAa2y76/O5Oxfi5DLjGUgF2wr0knONYuXIl1q5di+uuuw6vvvoqHnjgAfTs2RMLFy5EUVFRSzfPggULFixYOC9w4MABAOItfPjwYbhcrvo0l8uFQYMG4f777w+7PL/fr/w3bdq0wYoVK7BiBS307d69ewhdSzAuu+yy+va3OviqaE9auxMYthTYNzdUaDNsqRCyywyhMn7P3x2lgUXr4PcLQykZV7ivAvC3p/NyArMhS+r6QbyLRqyl37kq4Wj/+XIKzP7zxX/L7sKuVJ7yhqMNMWJdy71thi8X7aDu9LFtaUrJkkNAzhuhY5DcGxj6EpB1a2hbuLc8oDZCo2B38sqfmFjekLH7tXQcsy5T9bjWzYCSnidGKDgaKzdi4sRa6jJFr60exTdRKj5CvYgA8DKYqlMKj/RTelTGI9fT1DMj1/F99VYIOhmZPGTPrcDEz4jgq3Z9uQQgPPplBpDxnUWgWE+JniGeQbR6IXpzuZ6ZCpUF9uBngVGvABUnhLbaVy20flW5QsDEgRLiSTdhmyI90N5CoM8suUY8rjOdD2jY3CJ1bwJoAbxq89I9cGqKhNudVKBtBzJ+R3+zzJX05nbi38KroL6sOqSNB4a/BHwwVJ4vf4u42MmQPglwMnMhpg1/MYnrrBfsgRMo+hlrjeKDgvoie0Z0NzbusshRq+RtAqtsCYc7XzbPzFIWxCQoLkMmRuWmLrDcAehKpctTBW3VsgpohMrcRgdrqvDmcHXi3b9cHenyVFYOnlJzLgnnCHJycnDppZcCAOLi4lBWJvb1G264AaNGjcLy5ctbsnkWLFiwYMHCeYHt20V8qltuuQUvvvgikpMZAwAL4aOmmPakrToBfLtaLlA8+BAw6AmCulDFpV5K34WdicChVUDbQaFxzE6+K96OFLj3S8fRcs9JQPzb8mN6bwV3Pu39vPMaETtN9v4bsUZ4eh9+jLaMJ/vJ0KiWHFa/t8h3ho2409v4vGXHGBkChJxAZnATyyhEAEEhowP3aTFfG7cBaHjre0vV1tJ7JEJ/AOh1B53PzOCNWtQznYSQ+PjbklhkV4j/lr0bg43rGkPVP6dCsB/fNXIZjMqLW5XOxRPbeS297oe+wJfrTJTLWjLXCkNGWfDVvE3Aj68bU8TIDCC5fjaDYqfVC9Gby/XMVKgsG52rAE+83CK6g2oyExcqZyofuILjg3MkNAQlDbZiP7lBLRDT5hNOJTZMhSLBpblQvGWMhfvmOisFCfI28Za3Xz8rglbIAle4C3mhv7eStnJ1JNJjX3VaXEBknOhjNwC5H+oFe+AEiqfep5UFF98PuNpHf2PjLoucRT2gVrZw3PlU3qNLgSkHo68ssMXQYzvgEZ5z3khwGbJMhWB+1Kv03Cw5LC7OWXdF33q77Bjh4rWmoU5ZGndZUlk5+NziUmDGJeEcQHp6OoqKitC9e3dkZGRg9+7dGDRoEH744YewrNwsWLBgwYIFC+HjlVdeqf/vEydOAEATalMLEULq7VknNLXZgVMbxP9kuOQx+e8qD0hnIv1+8ZQDP7tbGNM1bk98BtDxUpHOIaGbuIcHW2pW5vD5agjvQdVboeYs74kc/CYKlJl1lxBYU5bxLEVFW5pGdcRqvfu1uzg0FlsA6ZP4ezsrQ6hjBKCEmJwcRWWsSMER30h2Myf0rX/ZRj6/r5pO43j1zQreyMbQewUo/1asKU+pEGJ7ykRwUIB/r45YDeRuabBS95QCp3cD6eMF5asMKsG9M0lNARWpDEbpka5IBwi62CO8jMDu4PviTJXLqTqOoWM4dvsNraCJhiKmhYLetnohenO6npkG1Qbj99LaTBtDDZI2XqTLNraYNnSgP9jEJkLBFgO0J7jPu1wpXJ/23ivf2AA9PuELpokgqcHasYDmutvvhXuUjvaZgupSwh0orCC8QtzFLpja9ELTdphac+hSUFtQF7D0cUDWHfTFpPu18g1MZS3NCRS/fha48Hp1lGs2mriG8JQUdufz+cJRtlAbMUf1YoaywH1GXMAyfh80tqfE7+4z9GFvJCo32R6FYN57lnefS+hKj1E41tuyeeKrDhWgA+LvrLuE69eov4g15ykRB7+rrdoiPJzLksyV1+xLQivBuHHj8M4772DIkCG45ZZbMHfuXLz99tvYu3cvrrrqqpZungULFixYsHBeoba2Fn/+85+xePFilJeLt0tSUhLuu+8+LFiwAHa7vYVbeI7BEV8XE+tI09/ju6vpEinqhpg4hQdpHB/HBzZBHdnYAzx9kngDeBVW7tQ9euhiPh8bsJR5r3JvQ1XsNIofWnVPdhfTNKrZ9+gZqhgxOgqHloV6U4YTfyrS97EjiZbdpI3nPYYBei44EoCkn8l59cf8U12uDjjDrf33CzrZL/4s58h2l/HftKaEpuCJiReC4GCoYoZVFfBeAO7TQQXaGtIpGYxDsZ844uT5VFDJANyFfF9qzjLxC1+Uy6Eqc421qZWi1QvRzwsoLRsraW2mz8NP5tpampuNC1wREALLNmk/6Dp73yXaRAnESr5S8Ak/L9dgDVsWyssWyLNvdvS1zwBtxR8Ad7lQRuyuO+yCLV5VEdjjOvMaNU6AnLdZniccHmcKnECxwxgh9G+iLEgVygLO0jcAI9QXkQq7jVCrhBtwM5oCUlcSsO1yYVEQ7Np5YB7vPWCEN5CCOwy3srgE3n1OGn8hDOoZirttyHP8HldTKKwL6q0NykRgooBQnwJL7bNc8AP+hC4JwVi7di1qa2sBCLq19u3b47PPPsO0adNw1113tXDrLFiwYMGChfMLCxYswPr16/H0009jzJgxAIAdO3Zg0aJFqK6uxhNPEEJLC3LYnHUxsSTCtCHP8Xmpt2Otl/cgra2jlJTdhWM7AJ8vaipABxruoBydi7tYGLa1z2xESVJnaHYmm38XFe6my+WUCdzbUAXOQI0T3JvhZWvE6IijWAV4WhbKcyDwdtZ5H7va8fPP1YGfC9QbhuPVh00YLEUb3Lfu8T+MAdV02lMkgKqTDAXPCgASITrA04b4KoBtBD3UzuuASbvE+zMSGZYjhf+eDs2YayoZgDMJ2D6Z7ssVe+V7GBe/0GawTa0UlhC9OaCybGQtomuB/7wBDHoaiHEKDbgzRQiyjy4F+v1Bn5uN1Fw/H1RniTgMfDWizv4P0kJMjyKwnKeUEQITG2bqwOhrnwFxQdA5UJQRuxnBdLgCWQ5SbrZv+DxcxHNVXbrBKThBOHfp23uvuFxE+k2jMbaU5l834GY4oDjfOoyRWxSoFALhROWOFE6FZY4jUY+H3Z0PFO6k3QSrcoXQWlZuzXy+TTXFtLWBI4H/PtT3rjoJnHpPnuc8vSQE48SJE+jWrWFtX3vttbj22mvh9/tx/PhxZGRktGDrLFiwYMGChfMLf/3rX7Fu3TpMmzat/rdLLrkEF1xwAe655x5LiB4p/B7aA7z4gOLNTnki24E2aXLv3DZpwkCNQq07VIAeQN4mkU7xOLsLgF63y2kUOl5Kx6cKGIXIkDYegIN/21CBReMuYDoK3kCNE9yb4WVrxOjIpTCm47yfOSG57nsqtq3wAqe8w+MVcgvYCJoOhlc/f4vwRIYmBQ0F7lvGd+ENqBwK7wvqsZa/VVDqcqBkX6o3++ndvAwLCF1n8el1HumS7xnfXW4xHw5UsQVcHfXkD1z8Qi42WtqE8BQCRuQsJsESojcHVMI9TvNa8BFwySIgb3tTi8rKU+L3E/+fPJ/KytqZTG/StQ5RdtbdEleZVYDHQ5er5HBKiFwIrHIN06VJcLWri8A+u6kVd/pEYNiLYlPhrLepiN26dCRGhK4qdyou4rkKusEp2KA0zKWv72yRHs22hlOWSvOvE3BTZVHPcr6tD+XqC8t7IArKhGDY4/hAnXaXnoVITRkfu8Fzli7XmcS3udZDWxuMWBOeAknGJUchnACq5wF69OiB3NxcdOrUqcnvRUVF6NGjB3w+Xwu1zIIFCxYsWDj/UFRUhL59+4b83rdvXxQVKYyXLITCy3iAV56gBcT95wNxXULvw2kThICr6gRCpeV+QZEQx3hAhiMg3jdPTl9RW0vTKADAsJcI47XTdd7l1RJP97kizpSMYnXkOmF5SwUWPfmOwkDtlLyPAcE9BTO8bI0EK/WWAn1mAX5/UwVI2kTxu7cMcLcJfa8DvJB86BJ9i/uErkDG1U2/dYcxDf9e9UaWpamM9MzwsuW+pcpINKYN/17119J5VbHTKHDv7swVwMbB8nyFO4GaM3RctaSeYj4GUwOH4+3PtZVjd1ApWzgjUQpHlwKT9gh5W8heM6uOrorpkxE5i4mwhOjNBhsd/dmRRB847UeLA52yqEwZIK8uJlbBzRZLb9KuOGDPHYSrzN3AyJfpbjoUwRUchOCL2zA51y/A2AZ+8CGg/Qhx4DW+BHz+R2DIs3oRu8MBl4/TtlEbyYg14iJw8p3Q8qIhwNMJTsEd9LU+xaVvWXTbqkI4tCJSS2rNfOHm1VUIRDtada27LtCuX34Aus/w+ak1GtsOODRf4VpHoPIUfVFKnwTkb5fny99ad7nV0GqrLglmBJltZfD7/bDZQi05ysvL0aYNY2EUBTz99NOYP38+Zs+ejaVLl5palwULFixYsNAaMGjQICxfvhzLljW9Gy9fvhyDBg1qoVadw/CW0WnthtEC4o+nAmM3AB1GCoOfxmn+GuDwY/T7l7vPhhNEkKKvGPYCH+ASHvpddOAP8oCHVQXAd2tpb+F+D0kqq7sXfrsSGP8JsG+WXKBY9k2onCBgQGWPocfADC/bcIOVyt4LNaXAzmvq5kmQDGHPrWIMZEqIoYv5t7PKo18l81C9gbl0Ke1mGMqLaFsJc9/amcrn9dXw71WbAUUNC0LOV11IC+f7zKGD8AbkAPGdjQnNgxFObAEdGYKK/vf4/9LBVccR+1egvbpyFpNhCdGbA6roz8OX01rvNh3EAqOETBRPmvuMIsgBI/TylPKuMpwWUMnJRXCIcYuPylOfrrnpufOF0FkmeO6/QM7RDqgjdhuBrotX1l3AiLViYzJDgCdzI6xRaGzZg96ruPR5+bKjfWDrcu0Z4egLJ29yXzo/5doZgK6CRwZPmTjoKI60iTv4/NQa9bn5eVBbQ5eZdTswcafcY2bYi8CHw+m83grawobTaitjBJgQZLaVYN68eQAAm82GRx99FPHx8fVpPp8Pe/bsweDBg02rPzs7G2vWrMEll1xiWh0kyn8UXhGBALXOFCCxe3jpZqQB/Po3q1zdOlV7FZdecZwODszVyeUzktfI2HLlcmeakbHl6tT9nkbGQWUkwH0zVToFI+On+11022qkXCNzUzevavzM6IsKXJt0v2cL49lnn8WVV16JLVu2YPTo0QCAXbt24fjx43j//fdbuHXnIDjvXbtT3BEpD+jaGnlaxtX8fdZXRdfpiFcYoMWH/g7Uxf9RCFUpAV5sWyF/2HN70/6kTwK6/z8grgPtLexMob1IR64DbDbag/nbNXJh2nfrBJUnBTO8bMMRKFK0pQGliGwu9F8QqkQAxN8V/+HbpFKoNDc1pEp5YY/Te08FQO3J1Ld2teMtzb1n+fdqgD5F1hdXB3V7qT5Qcj5OQGwW0wIHLbmFLaiMCL9ZwBqf2ou4OW1GLIQowRKiNwdUE8BbIbSZI9YBQ54RQmpnsrC05FzO8rfSVtoxcWIiy8rccztw2Yd0ez0lfH+4dBUnlw5XeOJF5tAkcBePFtnYFNo2lYtXbZW+AI97WJQdCw3iEaD2adMJqC6Ql8m6YykE8JxLlRluPbpce+EE3Ix2nQDzTVYDSRfx5eogti3/qOC8abg1ylkDAeLyynK3tRdBbYKD87jP8HPIkaCn1W6JILOtBAcOHAAgLNEPHz4Ml8tVn+ZyuTBo0CDcf//9ptRdXl6O66+/Hi+//DL+/Oc/m1IHibLvaGqzpF5M+qsAqui8iBeKoJC01wCcVdRJrf+1AGqJtDUA/PRerizXL5S1kZYLB5B1B71XafVltfhvss4YoQSP+Jtx5a6paw/1PQ3UaXcRe8qrQG2FRp2BseX6adP7nmxfVtWVS3wzsp/rhGBKt86kXiDBtlUxN8m7xitAbSVTrp0YW0Vble2lvrdqblLfJJzvyfSFTAtn/oFZ2369bw3wdyN7G2EhGvI9/wbUlunX2Qzo0aMHvvnmG6xYsQJHjghauauuugr33HMPvF6F0YmFUDgS6TtrbEc+b2x7+e9sfLMw0jkDNA5KoStzHyXj/+Ty3sIj1gJHlhHpNnEvpwx5KMF9OILwaMenUslnaoqEMF32XsieIYJuyvjC08bR7yUVnCn8e0o3oGQAkY4R9+4ZsYZWFoRjJax6z1PfesQq+mzxVvDv1YTucqrezFX6Ft/cPMrfph+El5Mh6EIpeyhjvst6AH6GV98ut8a3OYHOVwoGjUhpk8yIhRAlWEL05oDqA/sqxeQLPrDSxgMDF/F5vRVytyhHAjDmjdDAKWnjxe+OeMZVRrFBOxWuOypOLgrchhlt7TPQchQyFFSHuScMgW2TjchG/tMm4A4xm5OJgn03MOZNYOtloWUqg18qvhl16TPLrUeXa08ZcJNJ162zMpePTD76b8Zcv6hAp2wAnXZ6a1Q5Bu3Cc7UM7m9NMW/V43PL6wtHQRZtqpxzBNu3bwcA3HLLLXjxxReRnKyIuxFFzJgxA1deeSUmTJjQvEL08h9DL+pAI2qzdXS6zQPs4fK+TOSrUORbR6//7OniAitLqzxedx/QKDdvC5DzFlPn7+hyhy6m9yrtOu/WrFPxzbLvoccvbyvdHiN15m0Djr8tP9N8pUD2vUxbqTGYHl6d5NgSYxDW+BFt4vq553b9OrPuBkb9Ra5AV61fbm6O+gt916gpBPbfR5c74JHI2xpOe6lyubmZPcOc78mWG878I9rLpQXaS1mHq+5GAx6Rf0+/RCESbp3NhEAskuAAomfOnEG3bt2sWCSRwlMB9BXedSF3VlsMf3+s9QK/fEcEOPSUijdx5cnwYpEB8ju2uwyI70YEEewGVJfQ5TrijBmayYTdVcfl/QfE797y0PVSn76FDzZpVBAezfhUSiv+Mv5dPnSxXCAb00a8//rMCRUaFu3nv1etj+fk5zwaVNA1QqO+mbtA7s0PNH1PybyDYtqE954PoZcpBg4uEDS8Q55uaiR68GFg0J/49WuPFR4PwcZXRt7N3Dw6uhSYvB8o+LghtmFMnGhvguJc4WQIulC9u2Pb0d/l1Eb+Htf9WqDyx0ZjaRN/H3gAGPykOE+bKM8mApmr+fezGbEQogRLiN4cUE7YDsDnC+Ua3SHP8XkdiXK3KHss8OVT8jJtMUKLTAm9HIm8q4wzOULXnTDdQAD6cDRDcOVIofvJae4B44tWyq+mOMzD4cyL1KVKJZQevoy/KFEXCGXwyzC47aQXTZPcerS59hz8Yc1tsdz846JV15zmv0nNaf3LgJFApzqBdlXj7kgGdt9MP/AppYk9hqezqmE4B8NRkEWTKuccwyuvvFL/3ydOnAAAdO3a1bT6Xn/9dezfvx/Z2dlh/Xu32w23u0FJUlqqCELEwXOWX2tcejh5o11n3iZhASKDM1G/3PjOaBI4q0mdm8Vjhio3JMhaK66TGz+uPUb7SZ1pvmqmrYox0K2TGwPl+DFtMqvO/C1CaSq746jycd+sppixHPPz5Q55OvK2htNeqlx2rZj0PY2UG99ZlB1pGrdvAuq7ETV+SgrLlrN0C8Dvl8/V5ohFcl7CWy6E09K4V3b+/hiTABx9qemaS58oLKy5+2xMGyau1Wpg7yyg7aAgqrMfgX1zxFtMhsBbIdqGZipvYZXHekSGZo1kBLpCXl0DK9Vb3qvwHvBW0MJliu6m71zgwutDLdwD/aw5w3Pyq+gzKbiLBZ89xXM/6lW1RXpwujLoaAXtHTTsBb33vDsfyH1PWDXb6hQU3krgzB7xe9/ZivdfMZD8M713MiW/Us0juz1U+Jw+CUgfz8sB7PHG6Gt1jOJ8bvq7qO5xg58E/vOP0Dk/+Ok62qSgsz1vszDc4AwgdWUlzQBLiN4cUE3YWjet8a3OVxzKcUBhVtCEnQh0v0ZBIVMqKBJkm391oTiw984K3fQyVwAHHuIPKoo/bOQ6ADZaEKei4oi24MpbSgefULlTGQnUSV0Shi7m89nsjMB2InB6N/9dgMiF0l6FxttzVk+5ofIu8FbI58nAP9La/aNLw7u4RcrlxV1CVcJaLkgON/+4aNVmuTZFI9BppGtUOQ/O6l2yYjsJzTfFu9huKN2mFtRqnwuora3Fn//8ZyxevBjl5eKBkZSUhPvuuw8LFiyA3W6PWl3Hjx/H7NmzsXnz5rAFBU899RQee+yx6DTACLWZSvDCCdF16wRoLyoulomqXJVnFpfO9ae11cmVq2qPGf1UzQU2r2adRsrl8ppZJ5WuzKf5zZTlMmvNjHJb4nsaKVe3TFW5qrsPNX5G91wT0TgWycKFC5s9Fsl5izYd5V4LAJC5Fji1gb4/dpkqFwbZXUD/hwG/v2l62kTxu4zOCqjzNC4DCrYLIXo96oTLBdtFerAgKUDlFJ8u/o6moZnSIz2VT+fu0aQiYa08Flk4nsa6BlYq+YwzjJhssnePr1pNd0N9r8ofeToSjqqSg7sA6HU7zXPvLoh8vqjeS23aCVlSk0C8dW/2ihN8Xmo/rymjFRRj/ikMCrdPojnRr9gbSQ8bUHFCWGIHrMndhUD+J0CXKeLbUdSjCRfRwUP3zwUGPwEclMkB5gDw6/PN6xrFVTLfRXU+V+XK57xH8ZavyqXnnrcMGLYE2DdXoohZKmSO0Y6TFyYsIXpzQCUoqviByeyvW0gIzdt3jtj0+swEhjzV1K2spoRvU2BzkrrKFAL+GOH62NhVxlMO+LzA8TflZQYWwqH5tKazy9ToU3HooqaEDj6x43fAuM1yzq3MVeG1U7aoAVoTXJjNH+Zw0ALbYUuATSPl7SjcKTTbwZt4QCjNQaWFpy4QYcEmtwLx1woBqGyM/D7+8OSCBQH6/GsUVMJaLkgON/+4aNXh0C3pwGigU11w4164h8/LPZr7zhX0FcHzZMAjYh70XxA5N5sFLFiwAOvXr8fTTz+NMWPGAAB27NiBRYsWobq6OsTd3Aj27duHgoICDB3aoPTw+Xz45JNPsHz5crjdbsTENFVUzZ8/v17wAAhL9G7dNGMlqB6KXLruOjX6eI0hlA1KV3OmXKrMcNK5/rS2OrlyVe0xo5+qucDm1azTSLlcXjPrpNKV+TS/mbJcZq2ZUW5LfE8j5eqWqSpXJdChxs/onmsiWjIWyXkNbwXtfXBgLnDFfmDvzFDe7uHLgQ+GEGWWAR9fWXennxVkQXwlMGkXfcf2lvJvG2+pPP5PY2vaaBqaxcTyXrZOzThInLFO+TF9T2Nd4yKVfIbjzmfjPSm8irxnxbeT9UcluHcqvjElUKz18Tz3wwhvBw4qJYSnAuh9p3xed79OGMVFGmwyth3wxWNB7+66N9y3a4DhLwkKYZkSIhwjSEp2U/4dkPNGqPwluTeQOoimHu1xE7Cf8No6+Q7Qe7pchlC0Dzi6TFOpZMAojuNhV53PFFTc7hxdca0XOPhQkCKmbowOPijmbc7bcuVGgnle0oAlRG8+cIIibnJ5K4C9M0SA0MFPNhWU774Z+Pn/ikUWLOgNhwaGgj1WaEJLv2mYlN4KIeBMsdH5ALEQOE2njZhyeZuEQsBXHcqbZYSnioMrhdb29l8gOC9li3b/XLXbEyWszVwB9L4L+PqF0PHpMBrIXEm7eDkSgUMPyTfbyhz6IOozh9aC9ntQMUZteTcalyIADwUuknX6JGDQU0BRkLY4PkNQHx1+nNfus3Vq8K9x4KLbq9woufkXSJfBmaSgW0pSt1vGTxdOsBGztL3UuOtyobnzeXfISXtCNerx3YGet/5kaVrCxV//+lesW7cO06ZNq//tkksuwQUXXIB77rknqkL08ePH4/Dhw01+u+WWW9C3b188+OCDIQJ0AIiNjUVsbGx0GuBUuBFy6eHkjXad6ZPq3NEl8JTrl1uZK9zVZTQL6RPpOtMmgIzN0Rrr5MaPa4/hfhKP0Jg2TFsVY6BbJzcGyvFj2mRWnWkTaPo9VT7um7naMsHAbHy5VABBrq3htJcql10rJn1PI+Vyc4FL4/ZNQNxHdcbPmay3VzcDWjIWyXkNzrvAWyEEMU14k1PFPbniP/Rbq6aEv9Nzd+zYjsDni2gBZ+YK8RY26z0cjOpC3su2ulDPe9edLwy7ZEYsKo8QbvwM8SYTBl2w6Xsp15zV95qO68yflXHMHOAMxVBLsx7kbxXpWkFH1ze10A7wfXeZImRClOB+31w6MCsn7PbVCDkKJWfyVuvTG3Gym6+fp9fnyJfr6EqCzpD8LcJwss8c3rNAljb2XeAwYeioUipV5aotv1P7yfPbbLQCrfIUPzcLd8vrVAnfWe53L3DqPfE/Wb7aalq54Ugw9U1vCdFbDI0u75xGN7YjMOoV4UZiszVwP1Xlit/9XvmidcTzWmRHfOjvAdS6gcN/knMsUtaxATiSgM//SG80g56UH57HXhYucLtulLirrQaSLuLr1QGnQQ1E1qYCZnCbFyeszZ4BdPstrwnmrKEpTWf3a+h+dhhFb95c1Oj0SUBcFzH+Mj6zEWvMiWRduBNwtAFy3gzdFNtnKrT7pUAl5IoYs/jUdfn6dXnYq4t416bqIiCxB11v2fdA3taGC4+nVFABdRxF5wkcRLpuZbrQ5o0/S19MAoc1dei6omjNcx6iqKgIffv2Dfm9b9++KCpiuOY1kJSUhAEDBjT5LSEhAe3btw/53RQkdgdGrJJ7JI1Yzaf7XXxev0vunu1PCKNOYk/OXA2gVl5ufAazlyvKTZ8guBuz7iLq9BOu5qsBxNBu6Mo6xxH9XNXw39I67XQa980yV9Llpo8H0i+nv4tunenjgS5XyB9uMclMW1cxda5R10l+z1Vgvyc7fsx34fo5ch1QW6NX54jV9PmjysfNzYRu9EPc1UFRrkTIrmprWO0lvjc3N7k5Hdb3JPqSuZLpZzjzj1jbqnXGBfiM78zfV+2x8hg+tnj1ntvCaByLxEIUwClGHAnCYGf3zaFzZfhLtPWsQ2HAwhmv1dbwAs7aGr7saMMZB2xnPGUnfab39uGoOHQtkwH995TKoGvM62CF7BQcyQrKEUYZFttW7L3Z05sqRtMn8p7wKkOxoS8w7U0QRo5abzy/nO+7yxWA38bM683AMJ24an61Rb3O3FTJbtpnygW5+VsF3RInX6DihwC0Yt1PZwHAK2I8ircYZ/nt9wMXzwMyfi+CJ9crRk6Ks3D4S8JLR6Zo2DhYXmbhbkX8M2bv5OIz9JkD7J1Dz4URa0x9z9v8VLQSC01QWlqKlJQUnD17Vs8SIJhLqbGmzlcFVJ0U1APBQp3MlUDVKXnagEdEWad3hAqlu18vNg8qX2wakHqxvK3FnwMbB8nT+i8AzmTTC2H4MuCDYXLt67GXgQmfiM0ouE2DnwYOPUxbeY3+mzkaeErrOPCPwOYxdL5Ju4WVugylR4ANxNgCQrv48a/lab86BKReIk9zF4tLXRPOrbpLTeJFwI+vy78LV58jAZi8D9g3iz84m1guB7kRcpprKq1wD7BtvHye2F1AwQ65EueX7wKfcH3ZKzZ32UPIXQRsGiHPC/Df1CzoBNEp+QrYdrnwTonv0jQyedbtwLjtQsMsQ2UeUHZEvi8MfQE48Af5HMpcK4/IHWhvOFRMOlbspUdF4JrgC1PA4iDpZ0ByH0k+Zg32XyDiSMjmV9p4ceiaobTThOGzJ8oYOXIkRo4ciWXLmrp+zpw5E9nZ2di9m7BEiBIuu+wyDB48GEuXLg3r30dl/Mp/FFZSnhLh2u9MaSpY4dLNSAP4PdmscnXr5PKp0iuOC2+9QLmutg17I1cnl89IXiNjy5XbZH8MevAZGVuuTt3vaWQcuH6qvpkqnYKR8dP9LrptNVKukbmpm1c1fmb0RYWw76sRfE8NtLaz+1yDqeMnC3YYgOq+2+23QPZdoWlTj9ZZoxLGa5krQ4VPAUz4FNjyC7q9Ez8TdIrNxftb8pV4F1J9GbaMfmdwKDtWp7wlYntdeJ2gdZFRLQY8wKm3hM57SvVe//V3od7hjcum3j5l34cqqev7WafUS+opr9NdLOZmj/9p9MZLEULMH/4u3rOyOku+At7vT/dlyiF92Q7VT3dxqOC9cb6hi4H3B9JtmrgDSO4XmbC75HPgfaIfAC9HadzukBhxBcCGUAOhenCyFNX6pfKmTxLMEfvnhb5xhzwHfMDE75r6tdgTZCg+CGwcQuedcgBoO1ieVvY9UHm8Tk7QWJYyERiwQHhtx8SGGivGtKHnwgXTgIGPAQful8skk/o2xHYIBjevuW+i6ieDcM8eyxK9OeAu5rmUXKk09YCnPFTgBTT8PXy5cDEJ0eheD7RJAzKuaVpmZa74nVOdcEGRji4Vgsp9s4mABLm09nXsu0JIRwYdkAi1ALGIa06bI0SntJXufD4fpxFX0WJwgRm4gCHufGEZL7OOdyQAUw7Kec8TLuTrs0GtsaXcCMlLy3oAfvpC42pLz5NhLwJfPytvr43uCvrMqbv0STwzsqY3WGRRMBJQUpfmRKUtl5Ub0wZIGQh8Mi20vLTx4nCj8npL6f3k0MNCkyybQx1Hy13ugPCs+FWXW2r8wuGNjzT6eMDLRIb8rYLXkho/y0Idzz77LK688kps2bIFo0ePBgDs2rULx48fx/vvv296/R999JHpdYRAJUjh0s1IA3jXbrPK1a1T5YbOpSd04y2NKXD5jOQ1MrZcuRyVmJGx5erU/Z6qdC6N66fqm6nSddqjGj/d76LbViPlGpmbunlV42dGX1Tg2qT7PS2cX7A5hNHX3lmhRjcdRvL33cHPhHp6p40H7G2EgDP7HokF8UrA5qK9W5SW8e2NeYJGep+1x/B0LvZQKr2w4HOrLZP/81qot3VAcBztuFaq97pXYWFMvX28pWqvaQruAqDn/9DGQ1QAUJX1sVcSnLa+7Mvpd1Ggn4BE8Kzw8PbX8m1yJkdOo8pZJgPqwKvUHBq2jPeE4GQ3qphDCd1pi3vY5bI6V3s97wpAKJ84NoqYOD7vl09KZCmbBSPGiDVyLx0uYOnQxcIw9aI75BSrV+wFQAjRufgMAE+bpBuEN0xYQvTmQE0RLwgfuIimHuj637yLl69KXm5MrCDc73Gj4M8KWKv6/cDnC8UlgIKTcTnzVgi3Muqg8lUCnz9MCOkeFe4wJ98NLVcVdEB10BkBtYHrbl4qYSzHDcXxZXJj4K0QlyTZd/FW8JQYMfGRH2IA7/p0aqPckiPgVjZyHR25fP88mj+McwlihaNbBG+W7jfloGP90BjU2HMH/cV1gROlF6wSwE7kHf4ScIawFD71HnDJk/I5VPYN3wdubqpcDEesBbLuJJQtqTzHpCOBeFispx8rASUDBW+F8W96HqNHjx745ptvsGLFChw5cgQAcNVVV+Gee+6B1+tt4dZZsGDBggULFiwwqKkUlCWZy+toDc8KQXZMG8GHzsFXIRd6+b2CarXb1UCfRoFFK0+J3+MuABJ7yrnWvZX0+2TIErkFezgBBgG9+2xsJ+DQQqDPbGDIM02tob+vs4bWQcBIhWzrj3JDqOx7xLgZiWslUyS4UhXtLefTqbePR9FPKj4DoB8AlKMLAgRlRt9ZAPyhb0ebQiniLgL2SownB/6Rz+ct5+UPrg6KejWMmTg5Cvce3TeL5y53tZfTERcfAmx2XmgNO6/guWBq0z2h7TChCNbldq+tFRbegNzyu9ZPj633LK8YKf8+8oClZd8B1QV68SLcRbRCLz6Dp01SBek1CEuI3hzwlvGCcI6nSrWBU+neSqDnzcCRpaHuGH1ni3SAsHRV8KnHxNIHFadl5nihVEEHXKnyYIjRsE6nNhLdzUvFzcYFajIinHclyb9L1Un64Ow7qy6Yi4ZgkNNAx3fmN2FPMa2l5+bJsZeBiTvl3JUq4WhNif43pRBusNJolrtvFtDxUnmA2Z3XCZc9Ku/emYoAJ6XyOeRWzT0mXRXgpPwYPX6jXlUEMckWirl6rsK6S83eGSKv7DD//7P33nFWVVf7+HPv3ML0GdoUqZaAAjIwBQzGAsMoiWlvLMmbvDEaG4I0ExV7il0BQaRIjMkvyWti3m+KJioIihEFhgEUDRI7dYY2vdz++2PfO+Xevda+c+5cZpT1fD58dGbPPmfvffY5e+9nrfWs1kO85dqZk5xn+gXByJEjcejQoZgEoseOHcPQoUMRCAR6qWUCgUAgEAgEBjgcKv9X1U1RXuNheQUOKWlAy2dRkmSfASEfsOtnjJzLciZx4ZOK3AqFukoN5k0HBpRYjwS1ekZx5wJF9xF5AhhdbhOsRvxWrwW8R63ntaLGvWyVkprQRXjnV5hJOKo/JnKeHQc/zxmBcFZxZPLcjc1GR/aaPHYDbfo5dNZtfD13f+t51aJlkD1HgZrXgYKLrDvEmTznz7pVfz7OrwDSTlFStNFREsWLlboDF7kRCnTfYS7e6Aodh2VPUU6twy6PMvYdVN+9FEb/3mNyaiUiHqrX0glLPZn8Nbn3wZWpJGx187b1AO2QCZuSgk4ihEQ/ETAR4Snp6iPeRes6TOqwGWuhkpLqYAPw6bPA+AeAlEfDGn+5KqvxnqXAmFv4LMRn/wII3qW80iMWaF8jYHcAITtjwWJClAA6HIb1MC5XFtZkJB3t6dAwwEzAw2YhkQbUval5UreLXji8tbwkxgUvGgYJhH4YYznkwp4A65EF434J7FyovDwmPNhVDzzo4+u6sq0/UwrJSlYaz0K/YVpsWX6FMmT1dIITq0l7AHOIIbcg++vpd6n0SaVn+Nnv9RnaPYeVXrpu/M9/QUUHxUhOvRB+pzbpPQ72LLH+TL8goNKoNDU1oV8/gzFUIBAIBAKB4ESAOqvaXeEIyCgZ0eq1QPA+nowMevRE29Dv8OSnv0XJx2gTF96ozuvDLlXOTZ1JL5/hvMSdp0xOLK1hp67oMQq0xRLoQFgec6b1PGWms8RRJqeO6dxIlXOGhK3Xq2jYaJI4ciZ3ZJjPPloP94F8Pc4D26pcias/730MBx3ZO+YOvr1H3tCfiQKtvKe5I1vNk3N+2728agAtg5w9WhHwW6/neRQtb2EgiFP66fmZkieA7fP170PVPNWej38TFbkR5iY+/g1Q9IjeETSlX2LRFZxx6KPfKMnotMKOspa9gN0J7F5E33Pio+YxokCd5xPhENx5wMAp+nk7dYNBNqkeQBKkoMMQEv1EwGTJtNlVYs1tc2ItXKf9mJ94dkrXKAUYd3c4yUkU8Vz6JBD081mIy1YAW67XW6AB2oLlHMD31UWU1+1S7dJaK1fG6tYBHVrXVhfzeC30VggzE1lrlZyfuEj1mdKL08GVzUtimDwDqI80l6XeGFlguGf6CP1CNujLKvmETiuu6EHeEOMapP7f6jPVweqmLtHrUgv9pDUqEbEV5FcAqYX6skQiM0whhuyCXA8MHK0Pf/XWAe8v7n7IIwC894C+ni0FmLiEDw/zGsI0v6BYsEBJCNlsNtx9991IS0trLwsEAtiyZQuKiop6qXUCgUAgEAgEYVCerIUzlMMX5SzhOcp7lXrr9PVM3rz+ZoNzzC36hKVTCZIoAu48FY8Ty/b5sfv6CY8Ax96inUms5injzhIly/hEipzULKDOBlTCSG7cg638mZw7+/ib9RrQk54GSlcAlTcgVh9/hTkPB9tPytkpF8g4XS81lHG6Oq9TZ+S6XTQxXbIMaPxAnbdi8u/9ACheoojkaO6meIkaz0iOiu7kVStZxssgl63mnxl1XRNB7MwgIpgPKMlTHWrWq7E++xf6HAslywAE9Y6gpU+q75AOiUSZRIxDW6/r+szyK4Dh3wW2XE3f0+6ijYgmQxf1jiak7sDUNSoQWORg4oSQ6CcCqQU8ER7yKpmFmI/FK8r7e8zt+hCvMbfTSRtSXPrM4xFtsbKVBomFT/R1q181a11zVsmMU2krX/pQvbXSeww4+IK+rYkkHU2WF3EEHFlrVYM82igCdDxTKizPNchgER/E35OTBpmwSL/pazmkNgu6ZLF55SoqgmtT6im0FAelFbfrXjWPts3SbFpWJicxrVFix2Looqmeu7+eWE4rUHqNHCgDhWkhSx8adc8obwIKXIihaUF25fCbISshj6b33m7n9QjLVvM6fc37VPSHr05Jw7hyvxA66jt27ACgPNF37doFl8vVXuZyuTB+/Hj85Cc/6a3mCQQCgUAgEKg9GuXJmnWGSgJKOUsM+Rbw7i/0kokfrgHG3qX+P4ZQvIJvk2lfT5HzR96w7sVp1MlO1Z/vfHfyziQmzW8WtrBu/E1diV6kKI9Tqp8pmfQ4nPINwO7WO/iZEkZ664Gs0fT5h3KKA2LvB4T5kKtVncm/6f6ZKR6vXeoMkj5ERTN0buvAKWaDQISD0fXTe5x2WDryLyWFM3CSMjB1fld23qqc2yhw/IJJBtnfAGSeqn9m3HWPbFb8WY2Om5gGwKHnZxrep/sRQbQhAVA/H/4XsPc5fdm22bzEKqsVbjjLUsYhU44zzzHaiFiyFNh+s76eKWFpIkoAVN1IwlsKVjmYOCEk+omAyQLjOUZ/LIJeYOPXwlIcc7p+oDZ+DSj/lz5LuL/JEOJgSpZRp/99PFrXnP52sI1/iXTWyqYPDW1Nkrdvki1Y3UY8YXm6j1FKP2DMQqXJFf1MxizkPYFNH+mi+/Xzb9C5KoQoFNTPg0ArHXlQ2klvL0bffR/9rhx+Tf136GVRSX0OKctqMpBIiFIi17Wn0tmxTXUpA4VpIYsnOZE2rJEJMSx6CNhFJKbJrwAcWbH9BNTPzZ/x7eU2zBx0yZojOLZZvUdUJE7QS0TTrAAyT+fv28fx6quvAgCuuuoqPP7448jKMmSjFwgEAoFAIDjR8B43eLKuAt65k3bIKX4cqN7QqcAGpA0HTr0qTJZp6tlTzft2Lh9PxgjggxWxpPWZC5R38bab+POSDiadbEKeD+6Ben33yM+ly+l7cvDUxnpuRzBjl+Gs6qa5lOKlYXkezVnBlDDSYdBrBmhilXXEOxzWp3aF/7nNUdqRe7He7y3AwX/qIyzSh/BOeulD1TUoRx9tXrVD9JkorUA5OVKOjuPvp/vpqaGjQSJ5+yhwUR8cb7FjPlCxBaiaq48ysRMJVo1Eb4C+Z1qBnrQH4pBYZUhgI4fVGMVB2MLXzOHrOTKAfz+kNyIe2Qqc+RP1O0oyiHMyMzmQWqmbDA4mTgiJfqLAWWCaP6XrBVp4KQ5/k36imzTUTOWp+UR74tC65vS3p66ndYopGBN0GMrJeknyIk4WTGF5PkLry1MDbLoCKFsTm2V90xVA+Ub6eZg+0q01eg2wls/Utcl5sA7YvUSvbb5zIS1Pw2nFjZqnrLrUxzQZCSETCVGKgEqYS123bJXaFHIyRPG0qTtjEY/0kb+JuOev6BBD9yDlAUHpEXpr6Y2JCVTIo+m95gyM1ByLjMPQS2kNyclPfyE80n/961/3dhMEAoFAIBAI9DB6sjbzDjkUuRwKAYdf1ZfZ7IpIGvod5UQUIQVbDgDZZ6pyLh/P8bcZ0npl1HkpfIbrfF7qrhPL2DsVGauDv4UfvyAR6WkCR3CGPMDGS/Tnxo2XABVvAjln0x6pJqkcHY+SN80sCUGBOx870lWyScrhxnQW4Lzf696mIywiefQoIrLxY6B6fQcB72tUyTLzpynPbh04vsjECfnCefJ0c9PbTEc7jPgBHz3gZM6v3HPxNytpFq12+e/Uu6Qlcg3OaRw3YRojCiYSmDvLOtLVM9fNv7IVQOElesNHXrkaj9Hz9d+pYVcoTXXdeb5fgeLprc75eBz1otETHEwCEBL9RIKyonAvgtNA+Diz9WFlwy431MvhrdN2YlGxpHVtM5QbYHdba6sJyfIiThaMYXnpxELVqD4mOh3xSWt4jWejdvlQoGqBRgttEW/8caQDp/5A36ZIUkggti/c+zBwMn2/npDnIcPnEghRavyIzgOQeRqxWTyszyTfuZ9Z0TricSRyYa3Dhg1q66FYXcVI2ZYfq35wIYZUW4+8QbeJS0bMhjwa3nsuh4VpjlEeBTWvKIPAF4BEFwgEAoFAIOizMOmT++rosjG3A637aaJyzO3A23do7tmiSLlo6Ya86epc48zl8/EM+rK+Pcc2AwgCe6jz0hHGiWUNkHGGnvRKGwrsflh/z5Z99PgAHc4m3FmCOo9S8DXw58YIOWpFbsPuAqa9pjSbI0YIX6OKjvccV+et7sKVTUcW2F1mZ6d48qBF/03jR3yExaTVymlHNw9sTpVYkprXKWkq51g0OC16EyfkzKLJ0dLlwLv36PuybQ5QvAxo+ih2bOt2KZlkCiZyOX2kPl9g2Sr+PZr0K0L/fg0vb2Qao/Th1iRWubPshMUqv6FWL30mMP6+2KjriFKAr4k2Zh18XhldcsZ1VY1o+Qw48iaw91lrcz7eHIU6JMLBJAgh0fsCUpjsz44MXmM8JVXvie5IN2RMTucTp3iO6NvactCsr81Z2q0Q054jcbT1S92/rjs3PkmRZKC7JCZgDstzZuktgCXLgLcX8mGNFEyE45HNes/bIwaC057K604XL6H7Qo0B4TjSjkTkeUwWUisa9y2H6LwFnRPmxmyiDHpm3kamvb8CEOq+tdc0dj7GY7wzsa8bI25sOcPRniXAxdvVRkH3/pIJf37FW64dzPfYBM7jgDu0CQQCgUAgEAgSh0miw5lDl53yDVqyBVDnEx2JboOSY+miDx0m/j5YofShuX3yqDl6aQu7k8ibFvFSX2EmoHROLACtQZ5aSI8PoKQWub07bPr9d8kTtIex0yARyDocphvq5hAOX0sAEBIeJrjzaL6jZCltoEjEqcsUYdH0KT0PSpbyBHzpcgAaEp1LNNlyiD4v5ZUDzkx6blbOUoaj3CK9vFHxY8Cnf4ga23I6Uj0CE7m8bTaR8289n/NvyrM0Wdv4kWGMmBxxroHWSGDOC3vQOUDldfp6kW+Njjvc9D3gghdpY9b5zwPv3a9I9HaEHWXT8s08AEmi92SOQpv5T3oIQqL3Bdic6kOuy+rrb+U1xgNt+oleeAlQvBiomq9fNNqO8LIr5Rv1WtfpQ5RWXNVc/cKZ0o+3tE95tvvj48wEXr2IbmvFm92/JqCI7O0L9Akxts9X3rHJINKthKwAfFjehEeBHQuBAaWdkrWEFyNvA7/oBjz0Pd25inTsnOE+JTVsTJkKrPuyftO3605g+qZYS2i71bbeECro0y9kTR/RBhVTshar8jyJWEg5eI/weQuohLnxJB2l2nvwRfMmQdcX04HEVE6R8KaxLVtJb0wGTFZzV/f+1mxkLOI/5jdDAL0xSR/B95PzOOAObQKBQCAQCASCxGFz8E5HjnS6POg3S5nozj0hAGfMBN5fEkX8hT3RTY4+jnR9ZPmEh5ROO9WeQKt1JxbqfOfKNYxfP37vPvRSfdm22cCERUDl9bHX9TXxzn+uQfo+AgAc1hy+quYBk55irmsAxXdUzbeeMJKDMZ8dIftavdYs0eNv1ZdxiSbThyrDiM6zu2Qp4G/j52bR/cCOW/XJa1v2659Z5Y38udsquWzK+ce9R57j/BiVPqk8wHXe75FzvhUegfLCNkVmBFrpuclxDEEfLcEz/Aqg32DgtGv1RhE2SSohRxyBt552PrXKqfUAhETvCwi2ADt+qieDvMd4svuCfwKlq2L11xz9gA3TwjrYD3bVfdowFbjwZWWB1r1E+RXAgRf0Vqo3Lgemb6YJKGOiDYM1SavpNhgYcA6hZ2ZaWBl4apQsBiWNkaj8h/aaCRCy7lxaW9ru7pBH0X3YOG0xvynLeiiWeM2vAAafB0z+NbB7Uew9J60BPPX0PDmyn78lFQkRCtDvw4EXkiPP0xMWUm1Yo2ETRZWbogOi9cU7I55NgjY5rUFSyaQpSC3KprH1t/F6jvv/QljLXzD305GtEoEGvWpj0NmLnNMj5Ma+5ZD+nnnltEa7QCAQCAQCgaBnYE/hI5jbasIJOy+PPT+bzkT+JiVpEO0hO/y74QjbaOJvHWCzARMf468bnVAz0vaWQ3xCUlOOMyuEbQhKFznShggi4+erN3vVU2VFD+p5i5BP6TWbyEYdUvrRSUlLlgEvTdTXq3nFPH4UTOcXLmFkPMlMdeDkJgHekcckcUQR9M4c4NUK/bn7jUuBikp1HuvMNfmaVLRCy6f8PXVJSyM/Fz2orxPPuZs6w3GR3PHk/KPgygQ2XEiP0cXbVXQ5JbGaCHSR8MbIDGIeRRQlqHNuxqnA9pv1z2z7T4Dz/wHsvE1vFOHyF3LtdaSr87NW331VrFMvkLiTY5wQEr0vINAKHPyH+heNod/mNcKcOXr9tfxpQPbZwOvfiK2TV64+4JSlruQJ5Ymta0/eNMAWouUrrBKDAG9NKlsFbL2++wur1bZEyq3IrnBIlJBNH6IPy2s9RMujbP8JbxF35dD95Ej/qjkqgQ4nE0PNE9MYBn363x/dTBt/TvlGxzzhtMW6+0wTmdMAPa8nPMLXo4hnLjqgcAa/abG6SeCs7KPnAt46awYM09j5G2jDUWoh8PGvgfP+rjbjnZMtOQwbCM8xoPImWoseoOcuJwUT9MZ60kSuK3roAoFAIBAIBMmFezDw9t10AsGxdynydO+fFckdQX4FMOhR/tqubL2HLILAsTf1Xup7lqhybp9cQyQstafQ3p9T/pdPsgio877u3AMATR/SGtl179CSDxe+xN/T7iTakg7YHbRufChkjWwMtNE6zm3V6m+o52KVRLfqTZ5IMtPUAn4OHd1M1zVFMVOOPq5c3unSkQYc+U/HedTfrM5oGadZNxbUrAeCTJR8PGOvO8N5mDGwlPMvcq88fozcg1RbeoI0jwuGSBxOhz2tgD7n2lLoaIbqtcBZt0V9MyJyVquBstXW2jthkZKz0uq7X68UGHTOsInIJsUJIdH7ArjwnNZqPrzJW6+3ege8QMkSFVLUWYcpf7qSeQl46cSFzYeUBTDg0UvBBJmYNONHmvJIjcNDu6eteKa2OtKtZxmmkCghC+gXhtZ9hg/brTTxbO+nNpKRBdBzFKh5XRGygSZrlnajTEyeunfOOH3SkKNv6evtWQLM2KmXiSl5wpxgwkrYj3FO51gzQnhvTyB0kYgOKLxYWf8pWN0kuDKB1y8JR7Y81JWw3nKNkn+ykiE7nu8FZTjyHFX6bDrJqrIVKqys7bD+utHfNiBWi56CaY5NflolEfXVKSOnK1cIdIFAIBAIBIITAXeukorQ5bwqWwnABry/uCuBDqj9a0qaIRdZmv6eviae7PY10fvk4seBl0v01w36gT1LCYclm0omyRFmdgfhxbmC18ie+BjwYlHsNfMr+HMGALgH6H8/al7Yk1XDWyDUsf/u7tne30g7HA79jsEIYfDupmA6v6QW6GVxR8+1nsyUkyqJeOXqkF+hjC1sTjtiHPwNKrIgFOr6vuRNB8b/UjnU6UjM/Aol6ULNTRPp31pNl1mVZ+W4h7Yj1qPZuediShCaDLCROPMB2JTkUrv8b9g5LaInbsWTH1ARNzpJqtFz1TwC8V5z7R1QrJd/AswRH4nkwosDQqKfSFBEG7cYNewGyp4Etmr0pspWAPv/SlQMKu/QMXcARQ90zUbtrevQ59URst7jSidMJy+z87ZwIg4CJqkJd55+HOLx0M4a3bNWPGPSzLd6PkQkHtLQive7zxCmldJPb3UsXgY0f0x7ItgN1nLOs5kLiXTnAhMXqw1u549t/nSVJOfdB/Uexp/8DnAN4ElMyoPYqpQOt+g2fKDGiDK2BFroeb3pcqUb393QxUR0xE2JgalNgjsPmPLH2A133jT1+8j4dzc5SjzfC0D/TP1NsTp8QJgMnwlM+ROw/gL9dWs26NvDadF3aTcxxwC1+RDSXCAQCAQCgeDEw1NL7w8rb1R5pHSJ/gBFdnO5yChZDPcA4J27+cSN6UNVvq12h7AclVjQW0df12bn8yf56vlI0aaPiBxTn/Ia2QjR3qq+Op64DxHOdnlT6ajomlcAfz1Ioo0Dq+McAN5njBCTnzZfX3suN5xfKFncTd8DLt7Wjc5FIWYOdXIqLHkiVtKzc6QsJXkzZqFSRdDBWwdsuiLs5T+na188R2lJ3Oq1fBTzxEXA2kl0PynP+HjlWSkuZeKiWO4hrxw49Wogv5wnwjl+xuRgdSLhHgzsuEU//1oPK6McNW8jXEh3PfkBIBQkPNFXAUUP0+PHtpcxpgA8D2XV2BInhEQ/UeA8YG0pvKVu5x3KChitbb7zDuVhrIPdpSQxdKTX2DtVOYVAC3DwBfVPh6IHmRfBYI3zN+szdo+7h24PEJ81qbvkM9fW0uV6CzyQWIiIadG1p1rzfjdmce6v/7h7j/OeCMWL+etyns3cx8tTC1TO1HiBrFMb3LKVwJbr9IajyELWDhvfxvZ7mgw1hzv+Lt5Ft2wlr8c1kRm/tsNKN767ERZGHfFWWkc8+0ygwCB5Q4V9xpMwmCOXqffTqvXeV8sfLCY+qvcCmfgosPYc+rqJWq57WgJKIBAIBAKBQBAfTPtkTsIj0MjnIrvwZX29oNeQkNRLcwGly4HCS/TnboqQjsDXxLc3sj+PBpWEMgJ/s57wTysA6pp44j4lVU/Am6Jh45FR7S6hHWjizwoBgxMax99M+pWe04h4hVMe2lZzdJnawxG5tTtpyZuNlwDT39Dfz5VNe/mf+xzfVkcq8K9roqKYwxzWgb+pqGLdM8srBzJG6OUxS1eYz1TUGJWtZoxrM9XYUQaKeCLZuTPwiYQ7VxlUtlwT5ahYoXI3bL1aX8/Eb5k4LGcW7YkeCvL8FtdeDpy+eyLvWRwQEv1EwOQ5WvIEvRgBwKF/AllfAmxhL1h/C3BsC3DoH8DYhcRNgzw5Wrqcbq+vgU5i8tFTijTjXgQuKV90vcg4UMaACEzWJKvZecmQlQ/5JBxWiTZjKNYci0lH4/TobUeYePY38ps+u8taIkXTx6v1EL/BbTtCZFKfD5Q8rjyNu/usuWfmSFeJdKjEFdsX0B4tnB4X/PQ9AcCV3v3QRaOOeCOtI54+UsmjUJss6j2a+FhiWv5WN32JjIO3Tm/V9hzn3+1ELNe9mCVcIBAIBAKB4KSHt55PxunMoOs6MvlcZA6irq+Bb5OvQeWo0p3xKmd1eBFHk4bpw/jrRiQOKT1mSjLDRGg7s4DNP9LvZ1NcwIdr9HvsD9coxyPdvt5Tw9/TJKNK7rF/RZ+tOadBgD9LxBPBTJ1fOK9wk1dzIu2hiFx/Ez+vyQgLhl+gCMwIUtKAc/8M1O9WUh8RDqv1EDD4fBV9rvOML7oP2LFQr4iwfb4iujmHLWqMdFEZnctbDyi5Icoo0tPqBJ3b3NPOV1YlWbj3geOwIvkUOXkobvzSh6prR8uhOjJ4HirjNDpiJskGDSHRTwRMFvFgmxLd1y1G/kZey8vfor+uv5UnR/1E2A6gJu65fwKa93f9fdow4Px/xvch0X3EG96nx6Fmg3UtKqsyHRFoQ1YMyTASIdqoD5vnsCEsirMOWo0AuJtvq+c4f13YrH28TB4QAWJe546PJdCB+J4198xGzaMNGKbEFZwel7/Z+rwG9AtrIjrinOQN9x41f8rfM9FNqMl6b2kccoGjWzQhe1cloEXPINHvkEAgEAgEAoEgMbhy+LNzSjq9N4eNlyqx2ZUedLQ+tCmhvSPd4B1fqycNj2+j25pXrrzDS5/U67+XLgc2TNcn1ax9xyBpupmJsl0CnH6dZnynd9X8jt7zBtr4/bfnGH3Pyc8we+wf04R2K+HsFQGX/NLk8NV6SGmft6NTZDTnIGTV4cZTAxzdRCdJ5XgCk/Y7laDWnauMFAdf7MidlpKqvMkzTjdE17sUSb73TxrJ2DuBo28Szk7HgH1/4seBJNEZzs1bq/99BM2fWuMB4lEnoIjyZDpfWZFkMfJbNr2eesADHPyHvkrNeiBEOBVGlAC8x4kcFqt4HoqSyDoBSVyFRD8RiCeZ5Bm6xWgaMOJ/gHfuoS07Jcv1izmXrBTgy1PS1D/dR29AqXWPVG4c9iwBLqqKJTLjIWTj0VOP/F3cUi9xenZbtR5SRgYOpo+/lQiACQ/x13Skmz2FrXgRc14gAO3pMXAybUVPJAyJ0+kzEeWsHhez+Sicodrackj/8efC0azqiHPg3iMTWOmeBGR0AH4c2KTLdUReh1uVLFB3tehNiGezLSS6QCAQCAQCQfLgyOJ1sMtW0frQsPNSJbABwy7rqg/dckjdk8qfVLfLnIzT36I/hzjSgYu3K2913Z41pR9QeQPhtXszcN7fVDRtNL8wYREwaIp+DIoXAy+X6dtZvRaAj9bJ3nQFrfntb+D15ikHquq16pxkOutnjY7dZ3uP80aRFCb3l8/g8OWrVd63FLnXXYclk8ON1+BY6W2meYnUAv7smMqdfULAvj/H9rPwYlrSZtIaNS84VYSiB4GXS2NvZ5KJ4fgkriw1n78uBRMPYOL5uHPs1utOrPNVt5ULOsFTG/usI5hKSCa11z1GlwX9QNVsIsfZ9WqOaROh2ns1AlxI9BMBk1XHkQG8drFepyrYZtBYawMGlsUuYi7DYh0p131sQ376o9dygL8uR/Ry4+BvVgZcjpClFgbTx8tzHNg2t3svWDxazc37u5KjnqNAzeuKHE0fYmiTpi9Og/d7xMuBI+67GwEQ8Bg8Lhz0dSOwooOdksrflwJHWAPWw5BMYY0sUW7Q4/LWAnuf62royp+u/jV+RFheV6pNr25hrZqjNs6crrkVcGN3dLP1RdeqjM6kNerbSG02376LIcNXKO8byoN+3C+6r0Vvgu84Hz7sMxjBBAKBQCAQCASJwV/P62D7m2h9aBtUIjydh+wHq4AJDysyLrWgQ+M5FFKav0UPAtvmxEZAlixV5Rwo5yF/syKgqD1rw/vKQ5aKZB69QJ/sb9ddQP9ifT8b9vCyh/5mXkKGOhN463j99snP0PeMxyFRB89xYPR8APZYh8POXvM6UM8kgoCHJ0CB2DNwPI5/5Hm7P/D2QpqUnrSaP0+NuV3N1ehxGHtHuK1ETiyrkja1O3kOy2bTl1FJRdvLGT6JK7O7+RyElPQRYD2BZSLyMlbz73GINxeZbi54DjN8koGfCfroslCA/157jwGV18WWla6ONe4AJywCXEj0EwGT1ceRRutUDT6Pv3bbYX294d/j74kU2npTsgw4RnxIiO9dO7hwNqP1azBNyHKWJlcO36ZoTTIgvheM88D21AJNHwJ7/6gJUTqjE+HdjdCdkieAwq/pw2HypgFwWLO4eRjyzstkzh49F7Cn0HVNYJPpuujkl2PvBGp36a+ZyMIKMFI6Bp0+jijn9LgCHkV2Ry8O1euAls/Cxqpuaq0f+LvaxPd0FnBu7PYsAS7aqg4HuqzuVq/LyehEErNSC3bGMD7p8ojvM9p/DUDOmT0b7uXI4j1EuJBRQd9G875Ynb7O39umz1Siski5MxvIGJ68skTqmvpCRcYAvAGXuyd3zUTay9UzRYlx1+Xaa+oLB+6eVttj6idXN1nPLBlzyFRudS6Y+ml1/nHXNb2DHKz201Kyvjiei6kvyXh/kzVPEnm3BX0L3LkHUM+fOnf3LwHOuF6/lxs9V52bWg/FajxnfgnYdpOG4HxF/b5kuTXnIUAlaKTyJ5kcVdz96WR/Ngfw2ldj653/PN8eV5xEXEy9bF6Xm3NoikfKUvv7LPVeD7s0KnrgoHqGriz6e+PI5EnXmg36e1avpfW1x93D94N7ngEPT0o3fUqfp0qfVBr3U54DUh5R30FnNhDwAZuvBM7/m4p2iG5vPDmxdBEAQByqCK365KEZp1p33OK4Js8R2qBSsgx4aSJ9XasJLFl5GUOkQzyJdq3ApDBA8TfFS9U3RWdgO/qWIYfeQX1b8iviyCdRp/99WsGJN0J0gpDoJwImq0+glf5ImxJiUBpDSFGkbHQW4rxy9ftggLaMbbtJkVu6RY7zSI0QvRTitX5FwxT6NPkZ/sXlFjnTC0aR+t7jhsStT6px7E7ozrbZwPj7wollNIR2Sj9rIWBOxrBxZJMKM6SSw3BeARzieWa2FGDY5VHJLw8CdgeQd37PL6wRUM/UauIKbjGqe4e2rjoz6DJj6FgdkDWqZxcHbuMxcAqw98/6ebLxEhW6mQwZHS6UMiLtQ+nmcYeARHIaUHAawocnPdXz9xQkH40f0tEOmacz5c8AaKXrIh3Yeo2m7A8A6i3ec6X6fyq6BXa1/pDXpSJjVgF2J7F2PwMEm5l+OoCt1+rbk3kaP75k3acA+OkxsLt4YzM7ftQYGcooT7YIyHuuAhC0Nn72fsCWq5l+Ms8TIWae2GKNv3E/Mycxr1eFn4su7PtpIMi8K8Y5H6Lr2tOALVcR92yjx8DYTxtRdwXUPNGNHzdvw/3kwLXH3o8Y21+p8eHeB9Lh4TdAsIkZA6qfiXynuGdmaE8i90SK9Xdb0PfAnXsAZUChYHcob17KW3r6m4j1KLOpszxHcAZaDc5D7+jr5k1T3uMUjI4qN9Nn1fG/1NeLJ/rUndt9Zx6TM10LoV+eX6E8762c/xxZwO7FtPTjpDW097arPzD2LmhJ14mLgLWTyK6S+tpn3UrXATqep4485aIDAGWwpPTS/a3A+f9Q5/5IBL2vUZ27z/uLcj7StTeRnFgmHfYUt94R6u17rEdcc1xT2nCg5VO9QSUUAgZfQDsypg+3mAOOGR9TFLwp0W4ioLgQjr+pmkPzg3uWADN26g0xphx6pkhtJ6GukYg6QQ9ASPQTBY5oO/Im7Q3cL4/X/U3J0H8wHW7lNarVSFugQss46w1F4O1ZEtZmu9Ga57LJ+qWDKfTJX89kC14KvFRMX9vqC+Zv5DdL/kZroTtn3UYT2uMfsGhxc9BGmtqdytt32+yuH8VEpUHieWbpI4H696MKbUDaCCWHQ4UuWjHEmGAy8JjmLWlsYeaXyfJqNXTMKtis20uBV84DTru2U4VOh4hkyehwoZSmxZNCZLPd09Z9XwMfjmZ63oK+h+Z9sYQMENbpm6nmNVVu8wFbuLpPEfWaDfWYe1bOBIZepi+r3qDCHtnr3kDUXU+HTAYagMrZ9HUnPkaU3cD3havrb1AeXlw/KQNu2Wpr47f1BkV0UGXn/Jb2WuXmUfX6sNyXhfEbeyfdT+55Vt7AzxOyPQk8s8g9tfuiD+moLNOcr94A7DOMX7fvaehn5Y30+FXOUtqd3Z23W2cCk5+mD8ZNn5nbo+vnwRf594FL1qczjsUzBsbv1I30GHHPjGtPXPOE+P6xfTG824I+CubckzdN7T0LvwbkFsWen9sO81IlgD4KOftMvkn+Jtp5KHWoKotuc4RgDzJSMFYdVWrWA/ZH9GV1u+IjMbube8mdyyRBXaEMrRTRZvX8563l9+ZtmvNqZ+e0tKF6DXzAQGrb9PzMkX+ZjQGUYbN0Oe0JDAAZI4APVhDJdPsBrfvpCPpTr+STeVJwZVvXYT/4T2DXvfrrjrszKmFkJx7ABOrMHmgDqubq50N+Be/IGApaS2DJnddNxqojb1lTUojASnSVKXntWbfqvykDpwCuAdZy6LU4eK6T8mI3cQjJ4Eo6QUj0EwlqsXFmAq9W6K3eLfv4JByuXODo1igCdLr64B98Qf3TwUdYn00YOAWAPTHP5e4uuvHooA0cTch0HOYXOasvmClEyddItNUQupPiBo5V6gntVuIj0n7tRv1CZnfQRpozrgcQ6nlpkHif2bBLu9534JSO+1Khi1YMMfHAKlHOgZtflGW1va7F0LFEQMrdHFGee+8vidqcTQem/NEsqWRVRseRSW8wqPFpvyfjNeBvphPhWLXu+wxz3lQu6HswHb589XQ5Vxapa7UeVV69Tnn16MCFPZquy9UNtPHtRcjaPbm6CFlra/Va6+NX84rylqLKvEfowwk3j9IKunq4RV+XGz+qPdVr+Xua5gnXHqvPjLsnF5UV19y0MH6J3JPrCxtFxszbmlfUM6PWn2S899VrwSbr8zdZf1fY9jJjxD0zrj2JfMNMfeHebUHfhD2Fl6oMhoCJjytS0ZkR9oLNVufn1GFKSlUX0VC6HNh5Wyw5X7NeJePk4MpWZ3odgj7APUh5PU94qMMr19eknOlC1FoIg6MKkzQTUN7xun1yyRPJOWt5apUjn9bBb77iEDii0kqbTMlBuWSmrYdiE4dGULpanYF062V+hXpuOhmdMxcAw74bK2XZ7rEL2rBZOQuYsFivD51fAdS+rZ+bgJq7XAR9yROx1wTMRK89lfeWtuLk6EhXc37zj6yf06gccdy6RDkyfvxb9V5aaQ9n5OKMVaXLgReL6LZGHCcpopzLucZFV5mS16ak8R75XaS0oiJ2KB4lrUC1i2rvztv1bW05lLg6QQIQEv1EgrLU2d0qhKQLwhPP5gA2/RcdVnbe32M/4NXr4iN0uCR4qUPUAhEJ+UlJVZagnDNV2yiiN57FtbseoPHqoFmR6bD6gplClOxO/e9NVjN3f3qDEGimn9lHT6m/0S1kZauAj3/HGz6sEMQcEn1mJvR0e5N1Xdcg2rrqa+ItrzrpmkQ97uOBbgwCbcCexzWeWuuUpmAixjPu/XT1pzdgGSMMnkZp+ncJiH1PgO5Z93Wwqtco6LugdPjiKbdqVDHWY+4J0BEapsgN7rpc3USMR8bxpcaIqZdIP031uWgSNuqIuaexvRajmXpjngB8e6lrW9XD5K5pak8i9zTdl+yn4Zrs98RiexIJdza92+y7UpdA3SR8G03jwJUnOSRckAS4BwM7bqHPPcXL1JkqOholQpS/80uC6L0ZyBmnv2dKOr+fTUkH3rhcneHSCjvKWvYqsjvYBrx7X9czff50oPhx89nRqqMKd+YEev5M5Kmhk6A60sMJBAk5iAhR2d02mZKDcuW+Wtr4tmM+ULEl7NkcZagpWQq8fYc+oet/nlTa0tS4N7zPGz6LHtRHLIxZqK7PybmwckPENzCiQKCVqF3F57Wa8iwzNxknR1O+LKvnNNO33GbTGz6KHlRGNSvtYaO8w8YqneGo5SDvBOptBBo/DhPPUd+MslV0JKIpusqUvLZsFT13reTtiyDzNFqBYOKjan2Pvm7hDKDw4p5XJ4gTQqKfKHATy3NcvaBV82Mzeg+7XHOxTpYdipjh9N4i5ee/oDYQ0R+L819Qlvm9z8W+mIOXKK9Uq9ZpKy+YMSEpl2CC+Xgl8oKZQpRqNuoXsuPb49OZ07XLnUc/swvXxW48APXz1us7tNh7UrKFQyLP7IuEtAK14FSvjzVIpY1gLK+rFEmcDI97K/DW0t5+Ea9HK55a8byflO5i48e8p5HnuFqUdZ4IlmSROkFnCOQMJnnlqlzw+UI86yhZZjCaUOXGesw9AfqwbTqEc9fl6lrtp+meXF2rbY3nnmxfmeghNuqIuaexvRajmXpjngB8e6lrm6KykjF+idzTdF+yn4Zrst8Ti+1JJNzZ9G6z70pOAnWT8G00jUMiCQ0FfQ/uXEVQbblGf+4JepXkKSXJNGoO8Po39Nc+/Vr97/0tQPEidZavjibCF6nymASikfN8SN+e6nXq9xFNfw7U2fGUbyjiP/o8WreLP3MmCp2HrJchBUfNo8+xiRCnXHJQY0LXTLrM3ww0/kdvqPHUKXkUKjltwBt1sU68jonobfpYf89NVwBTNyhSX+dBbEzySZQPmKwcOnXSKt46Na4Ucd96qGN+dWdu5k/n82VZPqcZvuX+ZuJ5Hk3s3MhFUHDSPf0GKxlV3di6cpVMns6RtukTQ9QbE11lSl4b8OifpykXXjzvb0o/JelkdykH48i6bIpA6SWuREj0EwHTxCp+XGlS6zJ6B/w82R0M6O/pzOQJHWcmsOOnekuTLQUYfoX+xdw2R73YVhZdqy9YokR4MkLSuDaVrVIhe7t+FvvMxt4FjLwyNrlovH157wH9MzN94IOtiY1Bd6MHkmW8SEZbkw27M1aTNL9CWU/TGcsrkLzNbXdhCoc0JQUB6OcSz/upXbDTgQ3fo6N0Lt6mb0c8UkMcSEPgrzrC8nRGEQkH//zBlWtYR7Ppcq4sUleHeOpR5fnT6cRcXNij6bpc3ZR+fHtjErDFeU+uLmzW2ppfYX388spV9BBVxhnJuHnUckjdV2ekNI0f1Z78Cv6exnnCtMfqM+PuaYrKsjo3ufYkck+uL1xyPG7e5pWrZ0YhGe+9KVmfI8P6u8K2lxkj7plx7Ulknpj68gUygL/++ut45JFHUFVVhUOHDuEvf/kLvvWtb7WXh0Ih3HPPPXjqqadQV1eHKVOmYMWKFTjjjDPa/+b48eO46aab8Pzzz8Nut+M73/kOHn/8cWRkdHj0vvPOO5g1axYqKysxaNAg3HTTTbjllltOZFf5vWXt2zzJREllAYpE0pGGthCw4zZgQJki4TvvSXfcChQ9oJJRbr0h1mFu5A+B+ncYL+IWa2cbdy59z7KVyTtfkFISKxQx2HY4ts7AyUkiTvsnkNDVzUftO7P1bR7ybUWg687rKf1ULjIymanJeOnW33PMHcqAQ3kQm+SGnFl6D/dxdyteSCdlMu5eXvqDix7i5uaIH/Da71bPaWWr+fXw6Fv6sZ32Kn8/j+GMDHSfeK6cpRwkty8g+D8P7dxmkg7mxs9PyBGbyk1a6qb31+RkGzcfQp0beh72E3ankxmmJIshL3Bss5p45z8PnPucekHG3KHmwrv36z+K7z2grIM6BPwqnCivvOvv88rV7wN+vk39BuvLatYrC74VmMaBCzuLbIYu2Q1UbFb/jYQJxQN3LpA1WoXnZY3umY0D1SZnNq079t79aqGy0hdu/LzH1YKjm0OOdPXBtDoGzfvUYv/CmcDaycALo9XPzYS2n2l8Es0oDaiFp+F94OgWoGFPhwaX1bYmck9THc5w5Al7cOecDQz+ivpvT5GtVtpLwRgOmc6Xm56LlbnpzutI/rTx68Abl6n/vndfWFufiHZIRHaFfZ4/ViTI5KeBGW8D5RvVfyc/DWSeau6PoO8hfag69OnW0bKVQMZwujzk4uuG3ES9dOv3LF0B5E/Vl+VPA0pXGq5LlOeXq41sJKlaBPkVQEoW315HFlG2iu8LV9fB3DN/Gt3WSWviGL9yur1pw5gy5rvNzaP8aSrRmqXxO53uZ/pQ+nmWrrQ4T+J5Ztn0PQtn6Nubcbr1OZ8/TTl2UHVdA5l7Wuwn956VPqnapJ232Xw/ub2RqT3U2BbO4N+HSLI+Xbmd+RaVrqD7afxOPUmPH/fMuPbENU+I98z43n9xDODNzc0YP348li9fri1/+OGHsXTpUqxcuRJbtmxBeno6LrroIrS1tbX/zfe//3289957WLduHV544QW8/vrruO66Do3mhoYGVFRUYPjw4aiqqsIjjzyCe++9F6tXr056/3h0IleM0kCM3FPGqWpf3b7vvETlJguFgIP/0O9JD/5DlVfeqPd+33YTcP4/FOHe5bqbgXP/pDwz9/4ZaPxQOWk1fqh+bt7P98NTS9+z8sbEzgUUWg4xUhIzgSl/snZdI3G6Xz9G/hYg4wzlxHbxNmDaBvXfsXcB/QqBtHzEeKS3R7TWqrO07rmc/wK9BtudtDdvbpFynKTOhY7s2Gt2vvbRzfqygZOZfCbrO5K2UtdNSQWGXdGJQ3he/Zw2TEmrDCjtyi8MKFVnQ8pY8P7jShqEAjc3q+YqwwUF0zlt22x9e3fcor7pumdWtkpFZ2jvZziTms7IZFtNvNhRmv8Dk2w4kQg0q/JHES113bsy5X9VOYV4uJLe4H0MsIVCXLYKQQQNDQ3Izs5GfX09srIMYaDROLpFPVgK098EvEdjP0R501SWeiqxAKD0uNZOiv39xTuA1y4CytYo7bVIkpKWg8DWa4ALXgZemkBf99zn1Augbe8mYNCX6boUTONQsVmRaJ93NLyvXmYKl+xWRGF3wY3fBf8EQn79HBo9F8j8EpA1ir425eHgqdXrRwNq0bEaXpcIOAtztId/5/JE2mqykFLj1/A+8FIJ7cVw8TZrcyHR9nYXjR+FPayJcMiyVXSikmTOoeb9wMEXY6VyCmcA6UN6vj3cu+1IB2bsNOs5dhMJrT2Cnhm/5n1KsshXpyQDXLldn2fTZ+pQHil3ZitCJ1llidQ19aVLCHZUZEyX71xUxAh3T+6aibSXq8e11XRdrr2mvnDg7mm1PaZ+cnWT9cySMYdM5VbngqmfVucfd13TO8jBaj9N88TqczH1JRnvb7LmSSLvtgZ9fe222WxdPNFDoRAKCwtx88034yc/+QkAoL6+Hnl5eXjmmWfw3e9+F7t378ZZZ52FyspKlJSUAABeeuklfPWrX8X+/ftRWFiIFStW4I477kB1dTVcLhcA4LbbbsNf//pXvP/++3G3L+Hx4/bB3lrgxfF03Yu3Ay9NjP19fgUw9FJ9YsfpbwCvXkTv9y98GVh3Ln3Pqa8AG8pjf1/2K+WIEe2cFfGkzhlvbc8KWD+Pcqh7B/gnM7Yz3lbn2eh9+6ApwD/HWGurpxaoe1s/RuPuAdKG6pM3ljwBvFqhNMrbuZJsoOWA4krKX1cR+Nx5wd8U+41r2Q+sI3iS859XJCPZz/dVTiftOXelas/BF2Lrnfc88Dpz3YrNaryjdffzpgPj7lTfxsY9neZuv46kov56Pb9Q8gSw/nxacqTiLSXXojsje2r4uTl1PbBBI7djPKftAZo+UufDtMJOc+yAOhdmnK5+1q1L1Ddj4qN6L//IOBQvpvupXYPDZQ3v0/MEAM79M1C7Qz+20zfR/OCYO1TuQipCj9NEb9ijzrFUX0uX6/mkxo+U8SO3KLa9tTuV6gbFE5i+U1/dpfJRnCDeJ961x9HtKwu6D5Pno3sA8M5demtTi8HKHGjVh9/4m1S4FKXpZtLG4qxYVi1urmw+LOqLojtosux7LVr+ufEJ+oE9S4kwLpv6YFLgNpqB5sR0wHpaWoWzVjZ9lLjWdXfvueUa/Ue8faNuyHLNWWatoid0yaJhCod0cd4GcUSgWAnRdOcCCNFSORQSkRriPGGSpeco6H2kDzV7iZ7IskTqmvqSVsAkHMql5zB3T+6aprpce7l6ptBP7rpce0194cDd02p7TP3k6ibrmSVjDpnKrc4FUz+tzj/uuqZ3kIPVfprmidXnYupLMt7fZM2TRN7tLwA++eQTVFdXo7y8g8jNzs7GpEmT8NZbb+G73/0u3nrrLeTk5LQT6ABQXl4Ou92OLVu24Nvf/jbeeustnHfeee0EOgBcdNFFeOihh1BbW4vcXP1z9Xg88Hg87T83NBiS/3Iw7ttXGaSVcmLL88oVaUg5oDmy+f2+w3DGpc6GuWcDO2/jE/1R70qi8oVWYLqmv1G/by+YrjSydUlHTbm0vMfpCPBhl6sy3VzYNhs4729KMiP6bDPlj0AwyJ9fWvcDVQti50nxIrqtxmTPdcDAUbQUUfESdY3oe5q+i65sIOUUYNhlwOhOckMth4DUU4DXvqqXTznlEuDdx/Vju/NWZRTYeTuhw95Ccwzj7uHbm9IvVnolnnNaMKiMEHv/pD+vBv1A5dUaqaGViuTVjXvrQT4HF+y81CdCNDnPIWME8MEKemwprf/anYrs3jpT309unfMcNeQbOwpAQ6IHvMAZ1/N5AKizvDHK5FNrvE9Ekz9J6PMk+onSb0sqTEkWg54OOZdoctkEf5M+CYIrh6/nyuHb1HJQXy9vGmCzqALkzgMueBGo393192nD1O+/KMkmnRZDYUzg5pEjg9f389cD0Hw0TRvNcffybeI+fD3tDQ2YJW04WDVemEhg3Uc8Mn4lT5izXPc0jKT14Y6/647GfcbpKrSv87em5ZD6PWdp95g28YbnwkUeREIMR93U9bu5bbZKgkP1yWqeBM6Q1RN6jgKBQCAQCAQnGNXV1QCAvLyuZ7G8vLz2surqagwe3FXu0+FwoH///l3+ZuTIkTHXiJRRJPoDDzyAn/3sZ4l3BDDvg4NhydPoZJ4RydMg1FklOmqhtYbWaXamA+8zzkyTDHI2nPMal+iP0zBORL4wHuj2/KYEwAGP/sy09Xq1rw+0dZ849TfSY5RWaDgT3Urnh5u4mO9Ly34VQT96btczSChEE5wmaZDIM6EMiZlELi2ANww5shV5OuzSrmefgVOU9A01rzlpmpxxwM476TNu6QqaYzjrVv01I3D3t3ZOs9tpgwqgzuVaqaEbOjy0Y7TLjwIfrNLzbR+sUvOE6ufBF2ONRpGyI5tVJIBOhie/Ajj+dtQ9w/Mrcs+SZfpv2IRHgCOVUXMz3N7tC/jzsTOzI6JGl2+s4k19PYRoaR9AGX+s5gGgYOJ94snXlgD6PIke0W+7+uqr8V//9V8x5RH9tt/85jcYOXIk7rrrLlx00UX497//jX791IL0/e9/H4cOHcK6devg8/lw1VVX4brrrsMf/vCHE9MJk+djy37aej3kW9aSIJx6NV8vJY1uU8kTQNMHeg/3iHXKKkIB2joI9E5SyJ6+p91FL55501R5d0N+Iosp9cxS3HybvPUEwXmY31xMfIS/LvXhS4Y3NMCT9iYNMJNut5V7AvRHvHotEGwzZ7nWZbBPxBuKa68jHQiBXshYj7Ih+s1X5DlSZHfJMj5BDPdcuHnU/Blw+jW01dtz2LrnXeTeMe8hY8gyIRkePwKBQCAQCASfcyxcuBALFixo/7mhoQFDh1p0uDHttwJNiigqW6OSiHaWPP3XpcD5fwO2XNe9xJj+JoMzUxN9NuS0rk2R41SCacDsxGdyXuPOqqSDywqazM2vAGo26O9VvVadE6wQp9wYGT2/mTMc/HQ9R7pyAjz6WOwZZPh3gTPDczma73DmxPdMuLHXRc007FEe5ghpuJs5gL8Bsc50NvUfVxatFOA5Ro/BwHNo56Ga9eoMTJ2XajaYxyHuZJKdEGg1nLtbiLJX1Flcd/721vFe1p6jdD/TCuiyHfOVLHPVXL1UTuN/gM/+oL9n0Au8fbueKN95m0Ye2dYxBpxTl2sQMIB4rnnlgGuwfm4iSDsE71kCBEPAl2YDRfd3lU3a/hNFsHNz4XiVvq3J4n3iRJ8n0WfMmIEZM2Zoy0KhEJYsWYI777wT3/zmNwEAv/3tb5GXl4e//vWv7fptL730Uhf9tmXLluGrX/0qHn30URQWFp6YjqQPVZYfHVkWaKHlXHbdq0IydDq7pU8qi5IO/iZgdLgsut7oBao892z9YtV2GPjPk7TFbYIh/IQCF26V0k+9RD2sJ2xEUryljxtCYY7HaqyZQn4i7aE8aLmkrID6kOiI0+KlPMFpTzVbtrVj0AMSHjpw1sqIdptWA2waLH/ujJnSmY+4t46v66sNL55EWJkVcO0dNU95b3PGDYDeuFEbGo7s3nYTMGERUHl9bD3Tc+HmkTMTePfnjNX7cfq6JnBheZQhK30Ef80vilyVQCAQCASCLxTy8/MBADU1NSgo6CCSampqUFRU1P43hw93JZD9fj+OHz/eXj8/Px81NV3PJJGfI3+jg9vthtttcAiKF6b9lr+Zljw9/4VYGQSgU2LM55QOdDRM+31vPX02LF0OVM3T10tJ46/rZPTi3bmKK4hO9BlJqMudw7jzsSOD3vNXzQdKnwAqZ2tkTh4HXi4BCV+t8tQOesP/fLEkuNb7fQB9TRPRxpX7m+lz5YTF6pnpziDbb1a543Q8SvVaYMxC5VQYPQ/GLFT/byUPl7dBeQpTHsRT1/ORvef/A3j3F7GE7dBLaYLd7uTHljNm7VkCXFQVeyaNJ/KAg9HoxERuUO11ZQKvXxI2uj3UlQTeco3Kd0CBM+L4m4GWvfp5EvQA7y/mPbsP/F0vf+RIB8bfr/gFrZRsM22kSStQHITum1G2Ggj5gE1X6vmkc/8E7F4Ue89znwOcqWHZ4ehvwmIl9VK8RO9VX7wE2P9X/fiZeB9Hpr5eD6HPk+gcekq/TYce1WYDYhPg+RpUGEfhDCDgo61mB/8BjH+QIE6PA6Pnq5cwRhO9RVlIx9zeyeqTpSzW7sEdmcd1pFjDHmDCw2oh7Pwi5FeoyW7aKFDgwq1yi5KrJ6y1miE53tKOdODV6fRCVv6v7of8dG4PRWRyVrxjlXrZi523qHZSluSgx4JlG8nT4eO8Kup2AeN/od+YjJ4L2FN6/p6c9whg3shH69oBsWFlFMiIBaa9eVPpZ310E+A9Zs2QZTKaFN1PR7Zwz4WbJzY7720QCtB1ObBRFD9W76Huewwk5vEjEAgEAoFA0AsYOXIk8vPzsX79+nbSvKGhAVu2bMHMmTMBAOeccw7q6upQVVWF4uJiAMCGDRsQDAYxadKk9r+544474PP54HQqkm3dunUYNWoUKeXS43DnKX3tnHGxxF/dLp54TjsFOPYW7VFJ6aWbCBtHBvDaxfqzYcCnCNQzf6okQSMkna9RnSm5vWXE25I6525fQMg6zKdlHUzRxKVP0nv+A38HzpgJjJoT6+Xvb6WdtgD1d2/9kHYsokjg0uVA4dcUZxKNloMJnOGYCPBBk/UJZoEOuRJdYsyp64GNl+jnwcZLVOLVyhtpDffix+kkqQB9xnOkq/o6LqB6A3Dgr3rpkPp/K8PSu7+MJUeHXU6PHcC/Z/5m5RxtJfIAoM/ATiZHF6CIf/LdHqCPDnfnKY18XeLaKX8EHEw/TUactGFA2v5Ov7ABacOBUND6GXfUPH0i1MjPk1bzEemUZFBKv9h6QNh4NgcY+h1aGmnopXq+o2q+as+On+q/Uzt+Coz/pfK6j0bDf1S0e+UsvSwXl6+tB/C5JtF7Sr9Nh57VZqsFmj4E9v4x9uXLOgNwD+ITbvobAJzS6YLhkIxAK/0h7jcYaD2gCPFIdmJ/i7KaZdtVEgkK7kHq5ZzwCICHw3pwkQ+aQ5XH0+fojxtnHUymnjC36B7d1PP3tDmAAUR/8qYpYloHo24b0x5O6qV0uQoJ+vT3+pAgR5a+rfkVagNnsmzr0BM6fNQCSfWz+HFgx616i+6Ha9Rm0Qq4e5atUpZeHfIr1KLDbd5qXtXX5cLKALOXAin7wyzmiSTGNBlFWmusPRdunvgMhk1TOYV4oiiyRuvHwmrCUoFAIBAIBIIkoqmpCR9++GH7z5988gl27tyJ/v37Y9iwYZg3bx5++ctf4owzzmiXSC0sLGzPRXbmmWfi4osvxrXXXouVK1fC5/Nh9uzZ+O53v9se2f3f//3f+NnPfoYf//jHuPXWW/Huu+/i8ccfx+LFBn3pnoQ7F5i4SDmkdDn3hAnZkF+RrrlFsedufxOfINTfoCd7HGm8lKcjTUkg6s5bw/4b6JcHVL/a4WznbwkTwEMUQVo5q6t2ct50YOwdiiiizgQTH6O9VQH6XGnaB3M67IAaX52X/4ydvKTNkc20Y9Hkp2liv3IWMP6+sGNSFM+SPkSdD6vmdv8MFyF0dURvw259vQhS3PrEmCn9FIFMcR7+RsVN6IheuyuWQI+MwbbZwMSlQPPHsfVqd6q6lATmiO8BaXl6L+IR36c97o9uoTW9Izn0WOeiTnK13QF3Bk4t4O/pzFLEdWekDVPe5CluvRFn0mrgvQdognjyM8DQy4GRP1BcTmdPdU8tPUaFX1PPRZdoN/tMfgw4j/qBkxV/SBkLmj41n/W1kkHv89+FUTfRZaPn0e3xNSgDmM4IBgBn/0LviHfWrTT5vvM267xPnPhck+jJRM9qsx0Hdj+qt/DtflQtctSCfe6fFGmtleIIyxXoPsQjf8jrj4cYnS9bChDyqnAknWXH5uL7yy3mFIyaZXF4LnfX27xyFu+FbdVb2p7Cy7lQiRSNYVGGBAmUZJC3Xi2MXEgQlQE7oPMYsHX8L0VyJqrDZyKJKcv1xEdVvegIikRJTO6eJU/QiXDSCnjSf/359KJCzT9PLe1NEEmoaUX2Jx5DFqA3bJg8cNKHAXse7/5zMSXT5eBiPAM4JBJFYTVhqUAgEAgEAkESsW3bNlx44YXtP0fOuVdeeSWeeeYZ3HLLLWhubsZ1112Huro6nHvuuXjppZfac4wBwO9//3vMnj0b06ZNg91ux3e+8x0sXbq0vTw7Oxtr167FrFmzUFxcjIEDB+Luu+/GddcRXrvJgKdWefPqCNnKG4FxPwOKHgaORDlSpQ1XZ+537mWSJS6nc5FF8nvpzt02B30ecKYBzZ/SznbpI4Fhl6kI4AhR1HIISD9V/R11Jmj+jB8naj9r2gdz3uSAkjfUnSuducDYuwDYYw0CJcuAlybqr1fzijoDswTeHL2zzhuXA9PfVGPvre1IFOvKVXv2iYuUwYKTu9ERvW6Dl6szO0oNIBxZ4Mzh6/lbaE6o+HFg98P6ekc3KY6m8n9jDUfFi1UyXSrxY9UC2ou4tdqapvfouYrX6GnnonhyrnGOby379NzYgEfD3tuab0bTxwajUj1QdF+sDFQkj0JaocopFnFqTUlVBHv/EvXu6vpS9CA/Ds4s+nxsS+ENgT7i/e7ssKnNo2f4LlBcniMdSBui3ketYdJglPM16N/ttmr1HHPGde68+o9J+70H8Lkm0XtKv02HHtVm8zfzCQkCHjqj94j/VvW0oRNzgbNuV5rq0SRcKMgT9xFdcy3xHAB23KLPOL3jFkW6UuA+bscq6RfePZAfQ1e2IcFJlFyO5yhQ8zqQP5X3NqesZoB1LSX34PD4EZ63XV72zvUYTTfAnCCBS+x4jAhXq1kPIEgTf55aOozr/BdoMtyUTNeU0DEemR3dNZJJYlq9J1XeekiNBbXIURncPYfjS6jZXdkfEzzHgW0aT45JawCHSTs/3dpz4fQcXbn8PSPZ6rsLYxRFDv8tsuJVIRAIBAKBQJBEXHDBBQiFQmS5zWbDz3/+c/z85z8n/6Z///74wx/+wN7n7LPPxr/+9S/L7UwYJk/qkmVA60E9aT1oMi+jEPQC5/091uM05Ffk1bDLu579Wg6GndP8ivTWOrgcpnOGAYq4H3Zp13oDp6i9ZsMexTE07+9aN20YkErzHADos7VpH+zM5R2lUk+h9/whv94g4AlzNaS3ah3fJoToCPCUfsDmq/UyMTtv777cDWB2FgsFlcZ49Pya8KiSGtJFB+RXhI04dxNa6wto579R84DKmwjJjHlqDlHzmuNDQj797wFe0zsSaUx58kfGlTtP6RBvtLDunt5aYNfP9GO781ZliDr4fOx1TU6MnuPAO/fQciUTHgbeezBq/k0HBn+F5qha9vNnXPcgmmfJOC1sRCS+J0UP0X3x1vN8EpdHj4p2HzUPqLqZ/75xSEnVz/kL/skbC7wGcj5BfK5J9J7Sb0s6bDba+gcoCyGV0TtrFP+xmPBIrJ5X2jAl0s8S9176JZnwKHDGdXRdfwvdV08NHYb09m3AtA3AtvmxFui0IfzHwu6m9ZscGbxczpm3ALvuodusQ940FdZjBRHvZJ1HNBc6FgrxoYBsAkZDYkfO497fzBN/XAhTJBGlDjGe8WFNLU7nG1DkMjfnWw8ZvJd7gcQ03VNX7m+ijWewqdBFHYIBw/dkaWydzu2wmhgz2tse6DBsTHiE186P8b6wIS54amk9x7fvVu9T9foO41lKajj8tdw8zyhwG+NTvsF/i5KVAFkgEAgEAoFAYIYxkjhEk9bxRCPqEuRNeAR4bYY6b6UVdpS17AV2LADK31A/684DzZ/yxL2/BcgizhnBoEo+qvOuHTiZJ3rtqfr9bNlqA0nORNl2dpSKbq+nFqicqb/uxTt5QsykdZ06FChdFevtm30mcHgTHZUwoJQ+H5tkVMmkrU/GemcD6ucdP1HyIFQEs4/JH8eR3Vw0cc16JQHMgfIiNjn4pQ1RTpJxRxp3Ov+Zos51iDdaWPeetXxmbWxT+vGyy44MmsfLHR+Ww4mef+vU7yl+Zus1wPRNhHf7qo4zri7CwtegnCcpgxQHVw7PJ01YBFReH1svb7oyhunA5WOrWa8SCHPfm375+sgWk7GgbJX+nj2EPk+inwj9tqQjFOIXR8YrAEFGdgVQL4pu4Rx0jpm4p14SG8x1KXgb6UVw0hqg8SNgYFlXC/TRzWrRoEi4ovvUh4Yi8Eqe4C34RQ/SJHpqAZ3w0HNcJVewAivyHylpvAwMl4DRZJnlPO4pj+d4rsttMKwsjgDgO06XASp7+xcBgWZ60a15hZDSAQA//z1B+JtBWfepuQkY9Ns36O9ZvRbw3cVr51/4sjXi2VPDZx8/+269llzhxfQ1269NJWZlDA3FS4Gt11nTjRcIBAKBQCAQJBcmT2p/K72PNkX9OtL1hKy/yaB1zeQFM8mjcOV2O30Gfvt25eUZne+o3alrDhHpPkcRwZUzgepOTm/50ztkTkwexjpwZ8qgD/hgtT6C/oPV6uxMOdsVXqISsu79c1cnvfzpQP6TwBuX6u9pOh9zhC3n5NOyn9Z3rlmvOA9q7I5uoe/JgaGSAAA+Zv4Baqx1pGswwDv4paSppJHtUkLhyIIIWU5xAWWrrZ2njAl8mXLTGFCGhOPb+ah8G8PPmKRSqfnnbwZgV1JQnRP0+pqUMxegODWdEefsnyk5aF10yrl/AoKEQSVvmlLH4Hifovtp3ixzlD7psskp1d/MGKRWABnD6Ih+jg8JEDkIewh9nkQ/EfptSYe/2ZA4lAk3MIZUZeoXnHiIe+olSYT0d/cH3l7IE9raJJbTaBLOc4xOilK9Vo0v114b4fWaXwEceEEfhrTpe8DFVd0PM+oMTv5Dp12e0k+FGY2aC0x4qGtG849/p8LOKFjVbzfpk1vVh45XkkUHk9a1aYP7eYHVsfWZNtut3TRghN8PjjwuWQq8VEzf05nFHx6Cfl7DnUtYSn077U7riVBN48Npyls1KgkEAoFAIBAIkgtHNh/dzBHa8SQI1cEoBciUJ1KXMwgc/Adw9v20hAx1tj7wd2DcLxSpWvRAVwKv7ZByvorZ60adtXXnZ28jvaf31xui4JvUWR222Gj2cfeGPVKjkjdWr1PnhNOupc8nXE42btw5J5/cIroeoPpCcQSmuUA5/5mib13ZvKNU+jDg/cWaxKI/BEbPVz/HODnerwwJlDTN5GdoLqDpI2vnKV3C1s735AhbU64sFxHtkDaEj8ovWUZf05Tzj8KExXTURuS8Gk06A+pn1zIlO0XlRXQNoolwfwPfrtZqQr5nNXDKt/RGpYCXv6YjkzZIdZZVip4Pjf/hr2vSWk8QfZ5EP1H6bUmFu78hRCmH/iDY+xksgP30Qv2FM/g2cRPLNOm4zUfAYyDgg/oyZw5Nwp37nKE9pva26j8WRQ8pD3Xdx/+Ub6ix3/vnWJ31whkq27cJFAFPEni/UpuVrdfrdds4cs606FJJXkz65FY3domQjY5MwwbWolZ9e9sSMIz0JKyOrVFHfCATijVbeVMfWquf17DrPQpshqXCkc5LoDhS9d+pzhruOrhy6G/nhIeAXffq63FzrDua+91dsK0aswQCgUAgEAgEicPfwEsMcvtvm9OQINSp99hNSQeGXg6M/EGsXvonv1PlJFJ4YhCMp6u/yeCoF02Khclubx3THgD+Or2m99g7VV1/E32WRUhfVrpcecLuXhS7px/5Q16aoXixcoobdmmUnvpB1SXL0dgEcdrZyazlUKzjm4dx8jFGMzDnWJPWeu07ehKz9h3leV+9LrZeXrnSsR+zEAgFYp/pmIXA0W36sa+6CRh2hf6e/hbeydFzhH4uXkPUOXWeCnj5fkQIW23OP8N7ljFC70k9oBTY8mO6n0EvbbTjov0Bmp8ZdA5QSSRjrl6rJFyoaHabzZxjgdKxH/+Aob3DlZxVtHxP6XLgxSI6asZk+KAMUoB6jpH/did3g6k8QfR5Ev0LAUcWr31ctjJsXUXsS+Q9xkt8NH2sv65jkUG/ifmAOzLN2k8UTIR2yK//WLj6W/8AmV4SR6r+Y/HaRUpvSietUrwMaP6Y1ll3pPNkppXwpYMvKmkKSreN86w1LbqOLD7cioLpupQXu1Uva0DNBW4D6+qv39DEo4FtVWImGbA6tqZ6XChW/2Kg+RN6Xjd+ol+08yvCVnGizNWf9mKfuChsGLKg4c59OynttQjIKIkEDDy9vGALBAKBQCAQCBh469R+tGxNp8jeMKG95RqlT07to9sOA6lDFHHYJUHoIfX7tmN6p5BTrwGKfglsvVHjCPUkADvdXnsn4j56Dz32TlVOwTWAd9Rz9dfLKU58jL4moJzedJHuux8Fih+nnVEiZ1ldWeUsdRbV7un3m6Pgdy/S/815mmSQ8SCvXBGnnJMZJZlR+iQw5Y967+0h36CTh+ZNU45JnKQkp7Ue9AOf/iHqnuXAiP8BBp9HSPCsVBKhGy/RR/xvvITOcRaR8Pgs+p7TVP4pDlwyWCoJZQTkecrH96NiM5MYczlw5s1qDkbn0kofCvh9wDm/jc3l1rKXb6u/WXF5umeWcaq1JLwmpy1ubLnolIg+ftrwTr+0qZ9Pv4F3imPb+yFNoO9ZAlxUFSsfFXnPWqv5vnqOA9vm6jk1LuLIIST65x/+el772N8YJkmfUxl8ffVqsQ/4lP4ztxGYRCQftDkM+k0O+iWxpVjXfjKRSO7+tA4Y+QEaafDGN7zwIRuTNKSWyOB8nLfila2iiTbO05ULX0orsE7ucVIcZauUJZkKt2LJeea6nBd7ImSjOxfIOF2/gc34kno2unlStpLXsI/HAxmw5qVuxbvd6tia6rUepO9Z+FVg52283JIO1WvVhpvbaFL6iK374tNw14H7dhrsP+QcS8TAY9XwIRAIBAKBQCBIPlw5am8and8rkp8LNtqb1Z0LbJ+nJDk6O+e0fKZ+P/ExYg8diCXQAfXz1ht5Sc5gW0dS0s7OTkc3q99XvEXXdWbwWuJFD+jPPUfeMkSQpit97i48wPSw5EOL9bMs5RVu8kz2Mwk3KdnW9jYN03sYFy8B2hr1EqtpBercSUlm1LwG7H1OPxd23qGed7TcbMQBEqDzRDkyGGmLBcCQb+rL3rkDKHoYGHoZMGpO17Oz3QW0HuNlNznZkaZPCU90g7yoM4cuO7rZ2nnKF5ZIHjBJSdtEeLEBk8IRADb6rL/jZmDcz4F/PxI1F6YDY+8AUsNn92inPL/h3OjKVvyDjoBPs5qEN5t3aOXG1uTQ6mui84nFy03EtJdxzvU3qzM7xf+ROeDCiHZ2BdTPzZ/yEUf+BgBxOFhahJDoJwIm0sbXBFzwArBtfmxCjLJVytIZTejmTVO/97for5niBt67n9ZvKn2SfklsDuBdpi7nORoPyUTpgGWeBkx+OjbLsCOD90xuqwOKFwFV82Otr8WLlBWZgiuz+xmca9Z3fKB05Cnn6cptEky6WaZ5ROo4M7p38eg4c0lSAb1XuDtPbcJyxsV+/Ot2mcnG9CEqZK/zPQdOUdehNjRbb1ALGOWR3nqI39i1HgC239x9L/VEvNtNY2ulnmkxYgltBv5mc1t171LD++brUuDmvNUNWKIGHtPmoq/IBQkEAoFAIBCcbEhJ4yPAS58ANl0R5aAWzkEV8CgtcSox5Pj79b/3Nxsc5sJ7Xd0e0dfAE5w+RqfYV89riQcJR5Ud84EZO/VJRycuArbO1Jy11inCeuKjdHtMyfyocpNnMieREgryHqmtBxSx3DlBY8tB5bk89RWVHy3imexrAI5sVhKXvuP0M00riNVgj6DmFZU8lJLMKLyEduiauJiXtjhjJuAeFEsgO7N5De3SJ8nhA6DGVydTtGeJ4mJ0c7N0tSKgdeOQN433aq7bpTiurdd305FsADB1veJ8oo0iU8PvN3XWzxkH7LyFnteTnyHuGacDVVoBwUHYuq8GkJLBO7Q6c9Q8yh0f+8ycceRT5BwKY3L3dTIIAMQ51zRGg2PHJAJT3ZoN+n54jgCbf6SPStj0vfB8SB6ERD8RiIe0qZof+xGqXqc+whwZTmkX+Zv1ulgA2pNx5p7GeI4ydUPMAmnVuxbgyciMMwjP5NOBoAeomgsMKOtqfT26Gdhxqxoj3cLAkbmc7jugxo9q77h76HrcJsFyaFMnJEvHmTJ8UGFuZauAiUuUdE10yJlJ3527Z907/CbVe0SNo47E9Jn0146bdbKjkUgC1QiosTWBqsctRiavAW7eu7KttdW0mHPhVtyc37OEPgCwhHaC3uScAaMvyQUJBAKBQCAQnGzwMXrBNa8oOQPKU33cvYZrE4Q2J68QKaf2iBMeti6jilBsP4COnynZFn8zHY3dut/AA9C56pCaz7SVKTc5xnAytHYH75Gakga8dkFsvbKngZZ9tMSl3UU/l6CP72egRS+ZcepVwIvj9XWq1/JnVUe60qTeNkcj9bIcePdn9HUDbXzkQb8CvUzR+S8o3W6dJ3/+1HCOuKDe495znOaESp6w5kiWkqrOfTpnuqr5vLFg4GTaUFW9VnEIOhI8EW7LU6v01Kl5TfEEgRbeobXkCZUnYOvMWJ7ltGv4d6nlgL6tEcdKf7OSZepiWNqiotkRpMdh0q9i+xop8zfTZelDVd3O94zI7OSdD7w0Ud9eLW/WiZwXTfQvAEykjd1NE95BH0+GFxEkejyLOUB4jv7bULfR4G1pweIWDxmp80x25wJ1/6a9BhzpYUI9OiTNQOY6iUQj7eU5dHvPupWux20SWg4lRyoiWTrOXJhb5Q0qpMyKvjuHeKQ4tv+UDpHjkJKm/z3nrZ+IvnaywC327gF8XWoMEtEWszt5OSZO65H7dg6cEtaCpAjt/V0X5PYEql+1vhnSIvxd6wmDikAgEAgEAoHAOkxnBX8zTTxPXMTXdWYRvzfJL2TTe0TbIoOMKrNPDoX0++tIfzhQ0dj17/H1/I2057cjg9/zU2cxk2eyI4M+D4QCyvOU8ki9cK1ejnLwFD6ZaemTtN788O+p5005Jzmz9JIZg8+zbjAZNU85DerO1ttuUuVkNEMdffYpXqqc3ijCdsT3aXmZ/sV6j/tN3wMu3tZNojyKJ9JGbcRhIKOQSMS/1chxI09wuOPvOvcz0MIbsgKtwI6f6ufCjluBkqVqTkQrNJQ8AbxyLt1ebz0QqNYblgZOUvfkzrk6D/aUfrHyRdH1ENK/L/kX0m09vh04/x+a7+Z09fskS6wKiX4iYLJgteyj6wYNL3ygNXaxypvGayUBfLmD2CC0l+cAe/+sIadmqIXBisUtHjIya7S+Lqf9NGoesG1298nc1AJDJuF+dHtrNlgLXyqcofSoeozcCyMez1srEhTeI/RCVr1ORQVoyxIgl41JZDPoj3TJE/zGjjPykEkqa/n2eA3lyQK12AP8XLCl6L8no+eoRE3xJG+NhucInxzZcxTAGfq6lrXZaoGmDwnvki8B6SOtJdoFaE+i0uXA0U36Or1lUBEIBAKBQCA4mWA8K2Qy+tophn0yQWg7Mnki3KGRUIjA7jR4nS6jz2mmyGkfcX7hnLOcBqcjRzrt+e1v4vf8/hY9oR2PZzJ1HkgfwcvhuPvrdc89NcCxzbSMCUK0LND2+cCExUDldbH3y69QmvO68+jOW4Dznwd23q5PBOvIpOdf3lTek5rSmwfCXuyU7KuBgxk1B9hM3HfUXGDDtNjfd55fVBQzF70Lm95zeewddB8BNd8pOVn3QL6uMa+fIRpb945yxLwjHQhBr48/7m6+Lb4G+pnt+xNw+o+BL92knG07Sxh5jqvkyRRcuUDlHfo57zliTRZ34mN8Pe9xxcnp3pfKWfR7lj4irNZByPNQyXJ7CEKinyhwC4PnGG2VNHnPOjL1FkBnFq8PRlnSAaWnTtUtvARwuOnQJ3eeIpKoBYkikhJJ9sd99EyhO54a9f+6jQmbvLGavieXhTieTQKnQ2UFpr6YQmwoeOv4+3IW33gkZHRwDeLndct+fb3qtQBsBm39Gua+xBxzMhp9AK/hl2xQiz3pifA4sP584LRrCU+Ol8331G0gHGnAqxW0h8j0N/hrWrH+s4mB7cCwy+iNL+cxznmbV87ivUCsznmBQCAQCAQCQXxw5vJnhZR+9Lm79UDHWSGGwLtTSYdE60DnTVe63O89wBDhy+l7BrwGr9M2OhGl2xA57eqvJ6055yxHJu90lJJKe377Gniv8Omb+D09R1RadRCypyrt5Bii8l7a03zK/yr9ds5ZbOJjepmT0uXAuin6ejnjgLfvpPX6z/md8oDXSaWmuPXXNCFvWoccjlaBYDdfn4sYTulnnl+6syHAR+8OvVRfVvQg31ZndljT/wa9zAnLjSXg6EQZBCg5JSAcWTBH309O1QAwG7p8DcAbl8X+/qJK/t0OttEGRpNjYPOn+r40f8rX8zfyJPvEx/RzrP9EYPOVdL3WQ0l1XhMS/USCWhgcTPKA4Vfwk91mA45Vdq2XXwGM/HE4lEOjm1WyFAgyemYBL21hHndPWIuKCH0qXsIvSF7Ca5zTOjOVc57WJniOA9vm0gSyleSNpizEgDWrbCKaytzGwxRiQ0re5PD35DTerUrIpBUoGR6tDvsKetMCKAtqoAUYdnmUtv5B9XuK8GaldBxA4deA3KLYTXHtTvTJTyw1F1r2Kes0RQKbDAKUfEpBOTCAMGZ13thx6K4Wu7+RCW9dF/6+aWDyGDd6azBeIEnWZhMIBAKBQCA46RFo4TWyA376rDr0MqWFPeZ2oOj+juSNvkblvRz0K0eM0XO6RjIGWvj9YaCFvueIH/DSIDqv08g5bdKveAKZkz0E9ARnSgbvdAQH7fk95g4lt0ju+TOs54KKQafo0TG3h6VtoowbEx4GdtwCDCjtFH0acVRMA94hZH0ApTnNoXkvIXNys3JI0o0B59xX8woQaFIyKbrrBrx8e9KH6aOJx96pjCkUTA6bnBSoM4efXxy5bPJ+16FlP0+EOzJUglWdAkHzZ4bvQgvdTw6cg9WRt2jP+LxpzFxgVA1MOQIA+nmbosM5B0lT7j6riCcPoS6SpPkjvp4vuWoAfZDhOQlhT6GThwaD/GQPIWphCH9og03AhvJw5vEHu4ZyrL9AZaOm4K9XHwNd1nIulKNmPYAgn+CkbJW+borbYPVmrK+cp3X6CLoeoMbMRCB3N3ljJAtxdzcJydZU1lqf37eu6Z2SSmeGrnsnLI+hQSL67gCQeRpwzm9jvfX9jXyIkiMVeHW6svymFXb8vmUvsGMBcOErKtN4dFKLwhn0GNgdyipeNT/W4l28WJUnAisyO/FANxe8xw06hsyCbZJPmbhYbSqjN7fjDBs7qzAtyFajJKx6kyc6509SPPDAA/h//+//4f3330dqaiq+/OUv46GHHsKoUaN6u2kCgUAgEAj6Irx1vDd0xWZapiMYAHw1sdGMETLSPQho+axThLBN/ew/i2+Tv5G+Z9VcPpKRih6PaCOPWah0waPbO2ahKk8r6J7jVuly5X2sczqypSjegpMtLXoY2KEhtOPZ83PnHq69wTaVO62LceOg4klO/YHeeDHsMl5PnkugCgAI0c/sjBv0vzfpcvsbgQN/V/90IKVeypXxY9gVUc/sEJBxOn92tNn48x81DhF+huI7OF6Di/4GaO/3qjmKw6reoElCeaGe12lvzxEVkUB9F6YacghQ4Bysdt2poi90CUALZ9DX5FQNTDkC8iuAjNP03ttpQ4G1k5lIkTfpNpmS/x6vslbPlIfQka6PJJnwkLleEiEkel+ArwFk8tCWvcCHq/WSLR+s1mQRD1tlvfWKUHz9G/rrshpN2XTW8ohlmoK3gV+QAh79AumpM+gmH1fkKQWrIV41G/TXMxHIiWRqptB6iJfCSUZYSiIyOoAKmaq8UZO09UkAju6T0vEirSBW4sajCSmLIGK1pTwnHOlAv4H6pBaFF9PtcGQCb/2QzhJ+zm/j71M0khWVQMHVn/c84Ta+rHwKgNIVes+d1CHJCbUyheRZjZIweZOnj+h+2KyAxMaNGzFr1iyUlpbC7/fj9ttvR0VFBf79738jPf0ESiU1faZ0Fn11yuvGmQ1kDI+vPBllgHp/or0yIt/EZF2XK0tk/Kz2pXmfCi+NlLlyO76NprZardsbz4xrq8nQytXta/PPdE+rRmVuDLiyROom8h5x/eTKrD4TEz5v84QrT8b3TdD34MrmNbJDAVqmw5kKvH0Ls59drs7gOkKWgyODkQYJyzfo2hvJw0Uh0ApsvERPim28hCbFTPKEg74MBH16p6PpbygP+M7Rp+1nvK8CQa+1PT937nFk8O0dfoVqX3t7bern/iW0cx8lARqBv4n2es6vUGNMgSLwXP35xKKcE9CeJUqOg1IZSElXhoTOXMjAKXGskzaegyHzZc1V/I2LWJc4ctmVwzeJ8n4/9Sr13Pb+KWoMpiunrYhUjA4p/fjvgtWIYY4rOe1a5UTWJbIg/LyDfrpePKoGHA/F8WJUpEh+hTISsgayh4AdhMHu6Ft6Duujp4Dyf4UTnVowCByr1L/3tsUGB1wh0b/48DXQZTtvA87/m96CVbYCaKsFjm6JzUo79Dv8PTnrTIqLtpaPWchf16jRVKeSceisyK9/ldZjvngbf12AtoRS2mKcZhlgJpCtZmqm4KvjpXCo5DCJwJXNL+bcguLIoAnkrTcCk57qPimdCEyGDe4jPWGx2oR1NwrAW8tnCffWWkzGmeSoBOognnG6NS8GVj5lPeBvsKZBbhUp/ZiFdbr1KAlTBErqKT37TTjJ8dJLL3X5+ZlnnsHgwYNRVVWF884778Q0ovFDtf7q5KMyT2fKfwOgha6LbGDrNZqyPwCoN9zzI0LSajWAIFG2CkCIlsJirxuOINt6vaZsJW/gNo4fd0+qvSvD7SH6Agew9Vq6rVybkAJsvY4Y2wBRz9Aey8+M68sKwJ4GbLmKPkCR/VwZHttk9IUaoxUAbMyzDvLzxKpRmR0DGzGnTe+2ob3kM4vjPbKSaG3SGkV2aa/7FAA/P7Yc2HfFSXzDkjVPVgCwW3xmXHu5d9DwfRP0TZj2ahxRGWg17Gc15RHdc1Z+NYVvs51wPMo5C7Az0di+Bp4YpDiGeOQJN35dX+5vBVwh/RmvYDqwfZ7ek5rb83tqgW2z9bIr22YD4x/g21t0P/DpHzTGjcvp5wmDp7kjg5b/KFkGvDSRruvM0TvVZJzOJ6B1MtIp/mYVKTH2zq4qA74mAHYlR5Jm4czhGgDsXKh32PxwDTBgkkog2q5OkA20HFBk/tR1tF4/JeELqDXLivf7kG8A23+ieQfXAQgqboeCySPaasQwx5UMOlcR6DpuZ8g3lNQL9a7EGARsXX8M+pR2fGc1ipZD6veAnhfz1PKRKyn9aC5lwqPA698CJv8GSHEqXsqZDQR8Spv8K8+pORHDYf1RzVsyN6ShTUff1JPzAQ/v/Gf65iYIIdH7AjhrXNGD6sM2ak6sLMvOhcCXZmtIzHWAY5ki0kdeqayynT96n/xG6YBRCHqAY4Q16cgbiWk0UfIplbOAcb+kibZ4PmxU4gpKW4zTLAPis0ha1XXTkpgDgHfu5r0fyLpxtEFbL49fzLlx99fzBHLTx2YSuMflSmz6BQU2nmQfdI5+7kXaTEUlmPS2IuXd7adpc8tFSZhgIiM4LwaqHyb5FB+xkUq0LxQ8x3mviowzrHmMxxuBIqR5UlBfrwyJ/fsnQQJIh6bPYgkZIGwonKmeOVVu8wJbuLpPEfWaDfXWxJI9kfLKG9T3T1fWsi8cLWLhutXrgX3PEXVvUBE3OmNhXONH9WUm3ZfqDerwTl134mN0W7lntnWm2nhrx28vPX6m9lh9ZltnAqVP8P2k1tiy1XQ/qzfQzzORvlS/Auwlrls5K8G5eV33jcrN++gxqJyptI+tvNum9lJzyPQeTX7aWqK1SJm2rZ+Zx5bySDe9v2Urrc0T7l3i5gk3tqZnxn0XuPZw3zdB34Vpr+aro+tyjm2AchrRIQSz/CoHV274+9kpMj1/OpC/HPARWs35FWY9a6rc5CjGyY64B9Lfqq3XKyJcRwxye37PYeD0a/Rk4+i5/DMDVLS21tt8H13HRKrabLQsUMCj8j1xOesoT2AuAe3kZwySGVvV+TrCz/ibVXtqd/JJLDmkFaicdrpknGWrVLLdXT+Lnddf+YviUqh1qfRJ+p7eWmve76GQfswj1wm00uR87U7FpUQ7zSUaMcwZ7VLzCdJ/PbDzdjW+gdauihT504HipYqk3nq9vq02Z6xBOYK8cuCc/09J7cQoP9QAm66IkmwO84ObrgDKNwJZo/Vzt+Fj4Nw/qkj7aIPzef8PePsuel6XLItqZCeDgKeGj6Yp3wjsuDX2u1BwEZ/rznMMyDw1dnx6CEKi9wXYXfQLnzZEHWj2/Vlfd8xCPdltTweKHlAewTGeFU8CtlS6Pb5GZTV6f0msh/uZC5SnatVcayEZR/6lv2f1WqWbbFX+g0tcwWmLjZpDJD8pV7I2Jlghgcm2PsovDEGvdW8sql7Zan4xn/IsfU2jFMxx/e8jmyh/U8/KlXhqY720Ol93yrPqurrkFC17DX0h+hrP5tXKM0tUZodCvB7u3U16a9Iz4zK7exsTM6bo6rqygA0XEppvVwAXVyXgMc4YagRJQzAYxLx58zBlyhSMHTuW/DuPxwOPx9P+c0OD4UDMwWcwFHLl8dTt6XtyyW2dGdavm1ZAS87VvKK+pzqSKVl9SStgcrO8ApKtMN2z5hXlrKADN36m9ljtZ80rNJHB9bN6rfXnmUhf0gq6EkDRbUpkbloxKnORYtXr6MRlpn6a2kvNIeN7VGv2DO1uWTxjS8H0rlDG80TGz/Q+UGMbz7tNvS+mMaK+b4K+DS5auKGFPndzTmYAYCOoE1sI+GAVIb+6Sp3J2fPx5tjvZ/U6dY4vXU47fgSYvuRNU/mgdDA5ilESjvkVytPVyrcKoM8vwQCfU43zMObgyqEjrj96Cih/Q8mSRnMlpSsAfwvt5T/0OzwJHHHe6m4uMn89bQCKeL9TCWjH/9IwGAzsqWESPtThYQwbYHPRcp07b+UNJgEPnVSztRrY9xfa+73/RH2ZKSrf10Q/lzOuBzz1PR8xzBntYAeObaalev3N4TNltJa/F9g6hz6vlyyl161jb4W19Z/v4NQ8R4Ga19WzoCSbO0cP6OZuan9gy3Wx9615BaicDYyeryR1dO8ZbMDeP8e2p3CGuicXTUMZyMYsBN64nM51F4+KRQIQEr0vwHNETTzYEZOEw99s0M5q0WuznXZNLIEOhD0rwlIbFNwDgHfu1dRdpyyrJcvoD1BLNR+Scfh1/T0d6Yq0tSL/wRGDzZ/ydUmdrzlKggLMxtkKOcq11Wvyam5U1szuemNx92z6yLrHs2kDxmn4eWuB926lw/YmP9P9Bc3ovX2YJu5N1nuqrza7IXzTbk2Wxbi5tWjgserhbiLfTZ4TNRv193Skq/tRoYAmYwppHFoFMuu51cS/QHyGGiA5yWBPcsyaNQvvvvsu3njjDfbvHnjgAfzsZz/rmZuaPJ9YbzbTRp8h0a3eE6BJV5N3HXddUyIs6lCcyPhx9zW1hyUGDfekxokbP2N7DPfk6ptITiv35O6XSF9MdZMxNwHr848dd6ausb1EeTLnSTLG1viuWJx/pjaxz4Wpa7W9pvZYdVoQ9D4CbcoBKehVxG9kbnHRio4sfj9LzbNgSJF0lCd1MMSQo08AL03QXzdiTKWcN+xpvKSBPY2ORLaSmHDSGqD1oL6tEXDvMHl+8Zsdybj2Uvrk9lQ64nrKH4GAn472n/AgUPg1ILcoloPxNQIf/zZK5iRc9+PfKk9iHeJxkhpIeQLvVuemL/9vrMrA1mvCsi4W4KkFmj8C6ner6wbaVP9aDihvey5f2+j5PEE8cZHew/3Uq5SX9u7HYp9L8ePA2kl6YwGXjBNQY/XaxXTizBhitYccoCijXcNuXqrX3whUXh97vamvGIwtrXRbzrxFRQ/s/WPsN2HwV4B37qSNVRHZOR18jTxxn7kceH9xrAPu+f8A2qr17ck6A0gbRt8TUFydVh1jk7pG1z/uuLZVeZ44ISR6X4AjR30IdVmlndn8y+fM1r8IvgaD9wmzaQx6eW+ioIcmoLyH+ZAMyrN51LzYDMSR+5k0oDli0AR/s97SacrSbFWzmmtrPF7NlghQ5p6Ut3h7ObPYmzZgpoQrXNie53D3iUfTxiQYALYRz+zIWxZ10hwGTwQ7/8yoZLGmsTUtDBS5PO4e3ihHjaGJfPfW8cazxk/0da1q0QO8fmLVXLWBjZaP6hyyZ8X7nRuHo5sA7zE6TDAZyWBPEsyePRsvvPACXn/9dQwZMoT924ULF2LBggXtPzc0NGDoUItj78yxXu40GLqocmM95p4Abbx0Zlm/LmcQBehDcSLjx93X1B5uDI1tIsaJGz9jewz35OqzfbHYT+5+ifTFVDcZcxOwPv/YcWfqGttLlCdzniRjbI3visX5Z2oT+1yYulbba2qP1WRzgt4Fqcm/Us2VN/8bmPJcrLavrwkoXgRsmxdbt3gx4CMIYkeq8qClPGsnPMoQbe/R3sWAIu65vEJpQ/X5jNKGK06JclQpXaHPMVC6Qsk8UQ5zlERjBJwXuztPv//2MaQgoJygKCNE6XLgxSJ9vZAfePd+XmZij8Yrd/RcwO8BJjyi0XkuB0b8Tzjif6Zmjq2go1fidZLS8SzO/sDUVxV5aLOF5VxalFf31FcB2PlrU/DWAqFgrBxb3nRg8HlhdYJocjRshEgfDux+VM9RufvHevkDYc/lG4FBU/Tvy77/U1KiuvNWw38MssIZPLFqT7XuuNUthO9pkuoteUJf3eRYycmoFn5V5VQk+UFODsejLwN4Q/WZP1WJQ3UOuG/bVOQGGWWyAmQC31O+oeSjdPkfz7wZGPF9QoZoRdId2IRE7wtwpAK7F+snzyXv00k+YdNoDIWRiAdYIlIS3no+JINC3lS6jskjmmuPSe/sOGOR5Ba6RDx6KQS9Bq9mg7WUGgdufKySIwAfvlS2ShGZOuRXqEUsJuwxTIB+sAooephvV3fbCgDw089sx3xgxs7u66S5coC3mU3zeMN7wGmqc6Q0B87AM+Z23ihH5WcwfRN8x3njWYXmPUxEix4w6ycG2+gDQPN+4OCL+rCy9DBJq9vkc0lyRs2zbhAQaBEKhXDTTTfhL3/5C1577TWMHDnSWMftdsPtZpJwdQfObHpjl1fOl8dTt6fvmV9BJ831NVm/bssheh3NKwdcg05sX0ztoTyLTPfMK6c9ubjxM7XHaj/zyuk1mutnfoX155lIX1oOKS1PnWRJonPTilHZlcuMO5Ng2tRPU3upOWR8j3L5fnIJsRMZWwqmd4Vy/Ehk/EzvAzW28bzb1PtiGiPq+ybou2g5RGvyR3JjXPBPRY7GEOVLgB0L9bm0di5U+3pdBLPNobxydR7PY+8kZGDCc9JhMnb1B877u977uPWQ4hDOXKAkICIGgfTTgGNbgY+fpvelw79L5Ayb3xERrNu3OlL5dyZjRGx5XjlQupKOCC5drpx8KGOCK5c2QgQ8wIBz9O2xO3nHwJYDDLn3JEEMvqIi66n8IZWz6D1/Ik5SjjSg+WPaozfdov5zyAe8e5+eAD38L2Dvn4gxsgPDLqM5quLFPFdy1m3AhqmxZad8Q/EIOj3wQVOUB3soFKveMGoO0FZHe7+XrVS63VwUPGAtmpiTFWYTFRPz3ZHO38/FrHew0ffkcgQAdM4HgN8v5JcDu+7Vl7EybeuBQDOdwHfCY4QhJqyOMfy7xHd+ZtLzmQiJ3hfgb6a9xrmymleUFpoOVr3gAPOLy3lMm4jM9OF6Ms1E5nrrac9RVzavdzZ9k54cLVulPia7fkYn1aTuadXQ4GTG1tegNm+6hA3FS2DMSuPKJvShmWeScKZqmz7E0OZU1lXKE9jXyIc9Imi4rwamjYmP8fLwN6ux665Omr8BOP06TT+mhxMJGfrhSCdkVw5rEn+EwwQjiT+sRGb4GoA9jFHunN/q65ne68jGlzKE+Rv1Y9v4H/663Htm0k8sXqo/AHhqgeZPEPs+hdTvHenWNvkDJ1s3BAq0mDVrFv7whz/gb3/7GzIzM1FdXQ0AyM7ORmoqofPZk8gYrrwZtJ5GK/nykJuvG0rXHzJD6XHcc6Xew650JYCg/rppw+h6puvmlwP50/Qea2Wr6E1qXONH9WUFgJC+L/nTgPypdF+Qoq9XtsrcJtiJ8WPqmdpj9ZmxfVmpjNFUuH36UEN7L+z5vuSX09eNJBgj56ZhnsST0Dka3BiUrgBgo8eWmyem9lLPzPQepQ/l+wkb/byDvu7P20g/KRjfFYdh/Ih5wrWJmydlK2H5mXHtTWPayn3fBH0X3iNKXoCSmQj5Ywl0QP0cCgAHn1f/dDj7F3oJD38j70wy/U1GgnAlfX455RuKtN6zDDFJR6dtUM4dn6xR/6Jx/vM8iTl6npL1bEeY1K9Zz+9ZfY006VV0H22EOPwa8NmzelK/clY4OlXjWJNX3pGnTKszvoduT4A5+wEAgvQ8CbTS45dWwMuceGrU3+k4hHjWM93ZMNhG65MD1nXjAx7a0JBWwPBQ68Ljrit7xSxPmOLWr2klT9AGE89hYPOPwufjB7q+g1uuVu8Z5/0+/j7lpR3NPZy5wHo0MSvVa4j4b/lM/3vXIN5QlZKu1qfKGxCTlDTQSvNi8ZDzFBwZdJuCfv66rExbE53A19/AG8HG3cO8g8nNZyIkel+Av4Ge7J6jfF2qPMVgJU5hCAhHWqyVvb0uk6QEML/0roHER7GGviagxocKv3Hn8XpnrgF0hux3r9cvRrYUlXRz63X6e1rWrHbQY2t3Ky8HrffDbepwwZHEVIhS2Wq6Xt0u2tprylQdjz40RUrXvWcgQB+n70vBnQtM+lVXD+POyWkDhAdTBK7M7utke+sUqT1qXlcpps4JLLl3yZmlf2bFy4BJT6vwOS7xh7ZNzKbFZueNcv56aPMAmAwU3PcE6NA+jyG0rb5HgFE/EX7Cm7xWHZKiPSsi3kK6bOiAeZNvguiqdhsrVqwAAFxwwQVdfv/rX/8aP/rRj05MIzJPDxv+6lUElzNHGaEj5BNZHn6PuLraskEABhnueZoyeLUnSM5Wa2+a1XvGeV2uzPL4JdCXyU+r9zlSFvFUM7U183TrdZM1tlb7yRl+Tf3sjb5YLeOSBHIwjQFXlkhdq++RqZ9cmdVnYhq/z9M8MbW3p79vgr4JX5NBh7iFcV4zaOT7G8POKJ0NLtOBs+/W/LGta70dP9XvLYN+tf8c+p0OTeqUVOUlPejLYVJQk3S0akGH4UmHQBvvZJY2DEiL8kxNGwac+yf+nOFvoEkvzzFg35/09c5/gSf1i+7Xe/l3zlOm3dcz7UlJo/vhSAfShuhzy0X0qikEffwc89QBNf/SR7wG/XoHtKBPXYMytkx4xODV3GJNqjKRnC8BD01ixiNTy61punNjwKO4nWhjQrvGfRs/x866VR8F31qtnmVPywpz8w+gZcjsTtowNHqOetauXDX2RRFjQrYycLkG0HNz+HeBwkuAgy/E3rOzsUrfKJXQVBfBk0iePGcW7YhXUMFfNxRg3l/DtzxBCIneF+DIoif70G/zde0u/ccrGFBhNJRXczDAXNTGJynhkjCkFcTn0aH7ELH62pV0+E3pSuC9B2gyPPLh626GbF3SzXgTKVIe3PYUWkPbmaE+aroPGwAEHjXIpxCa8lVzaKI8Yu2d/Ez3Dw/xSNpkjSYWnYCBAOXmJ4cQnZw2UZ1xHVzZvAe2zUm/SxMeVe+n7pkd3siEz4FP/MEtZAGD5iBF9Jo8J3xNvLGAWmoSeSZcZAEA+FqAI3+O3cDmnW/25ODm9cTH9J4T6SP49oiuarcRCoV6uwkKJrLJ5M3Z02WAmtecB3gyrsuVcUhWX9KH0t5BprZardsbz4xrq8nwy9Xta/PPdE8ryaABfgy4skTqJvIecf3kyqw+ExM+b/OEK0/G903Q92DSIS5eTNd1ZPK5gxwZemkBx2M8qerIoveW/lZFguk0qQdO4vekgRbG6zSDbtP5LygvWcqhxD2AHiNnf/rsc+5zdD27ky4DFAFP5il7lSaXS57QeNiGuYqgjz6fTFgUJgQteHanDaV1pwGgZDnIiNeGD2mP+8lP017NLYQkRgT+ZrPet45kdzJkt0kpIGOEem6dETHE2Oz82dBm6/66HmjmNe7H6YxZnWCz60nXod9WjoE6JCIrHLm+dgymA/0GA9NeU8+gMxEeaKYNQ5u+B1z4MuA9qjcmlC6npaC336y88QOt3TdWuXIUdzbxMQChDkM1bCqqgOsnJ0eXkkpzAY5MYlAj5Wk9H5kRJ4REP5GgrIOOdHqyH9vOk0yphRqx/XJg+PeAXb/QZ5ze9XP+I+M5qhblYZdHJSk5qH7vOQrgS3R9k/eJDhxJV/qkemk/+71e+sN7xJo+uVHnuZ7JON1gDsfSPu/BwI5b9JuE1mq+Pd46YOAoOrzpwN/19Q78HZjwMKMPTWxKTOFLiWjnmwhQLsEOhXiSvVoJCedgIoFducrQpUv4Y3fRz4wNn1vPJ/7g2kQl+2kvZ4hezkOuYY/SgoQdMRp1o+cq45G2rQZynnsmXJkjXbVPpxuYdz5wbLO+XsSTg4O/mY5s6WkjjUAgEAgEAoEgfgQ8vKMOZ6C3Oejo5vNfILTNoUgkLocZR+jYbcAHK6IikcNnTm8dXQ9Q+1CqvSP/B6icrW/T23eak/1R4PI3cOcMjpiPlFNOSe7+9Blv22zgwnXA9gUacvQy2nltQDFQeb3+fjXrlcf4Kd8AcsbFcgEh8HMs6KENFLnjiXqvqOgmitMwwakx1HQ+A5NSlU/SBGjLQf5sY3PS/YSDHvvRc4FgqPue8/5GXt5jwsN0XUDJrOo80Y2cRi1dxp2dD/6TdqYrWaq+Re/+UuN4ukKdZcn3YaAixLVe9YdoDqF6reIGSWPVOoYX+hXQLy/sKBslIVO6Ehh7l76f4+5UZHve9FiOYMztAGw0F2BSxwjZaK4u6NWPQQ9BSPQTBY6oDLTRk33XnUrTW6sduDxsBdXoPgX9wGk/At5fEnvP0fN47SJnJvBqhbJ+pRV2/L5lL7BjAVDxlrm/Vjw6KI9ob22srAXQ8fO4e/nrUh9GVvcpHcj8EvCf5XqPAm8DkJquD8eCnX/eExcrr/AYw8cVfD+4jN1Gbek6IGuUXh/aRDyTSTUNnrWmpKRsXQuEdrye8VZCwim4c9Xmg9L0jTyrYZd2vefAKfwzM4XPcSGGHDGdcVpiRC/lMeAeDLQdVv3sLGvTclBt6tyDmYvaiPeIiXgBeGPBhMW0d8m2m9S3jdRvNxhwXNn0OPS0kUYgEAgEAoFAED/ikWSh9o92J+/pWrJMT9pwZ/maV/h9fchG54ka+h2+L44MYNc9Fsk0wrM5kuyPgr9BEXG65I7pw2nSKxgyEGKEcSO/QhlG2DPebfoxqN0O7P8r7bzGRR34GukklSN+wCdCbdnHeKkv09cBeGkVUx6ztsM0oeg9rmSBdOf97QtUdPSOn8QSoNlnAvnLw3WjidPlQNU8Pmr6g1X6sf9glRpbk+d8NPwGaVZbCj9Gziy9J7qJg3Fk0IQ/dx49XgWMvFLvTGdLUbyaznhWNR+Y8idg/QWx18wrVzwe9c0YfgU/N2O+RZ3O244Mmhc6+GI4ma5GWqpyJlD2lL6f/QqBV6YAp10bK3278WuKV8w6Xc/PeGtpI8S4uwEEGTkXg1NcghAS/UTARFROfIyue9q1YUuTRid7+83KOqqDox/w2Z+BiUs6ZevOURbD3Y8CY26h72nvF5Zg6IzwC5Y3TZUnA1Y1wCYu4q9LkbnuPNrCnH4avzCUrgC2zVJ1240FNpUg4tBaYO+z9POmsqEf20a3p24XT3BaJbTjIZ5Jr/oEpDiSIa0Sr2e81ZBwHTy1avMRT3Z7nR54MhJ/ALzXeLKI3t2Pht+HiOHNpgxvB//RkfE8GvHo6nNh7VRfBk2idcu5gwPAe9iY5qZV3V6BQCAQCAQCQeJwGqIunVnAmIVKTzeamAl6eE/XoEdP2hTO4O/pb6TPeLYQnSfKZjPnKTv9Gj2Zll/Ot8mU7I8Clw+qrZr2PuYkTUfPVfrRVPLklv18X2w2/XMZ9GWg6EHlQKPTh+YkeNz96SSVVXN5h5wYKZdI3fX8uLuy6LI9S4CLt6u+xDhILgBST2EIxWb6vH/g78C4XyhP4s4Jc31NSv7ENQCY/JtYJ0fPEXXGo/rpb1Qa5PW7OxXYlNxLwUXA4U3dd+Jz9ucNH0ihz4YlT6izue49CwX598zu4gl/Lidb+hDglEs6jV8OkFusZHDOuE4//0bPVeOuTaS9SilDUN+M7T/h52bGqSryRRdpY3fT8yStkOeMKONlKMBL35r4mdYDenWM1FPUe6gznn2wylp+vW5ASPQTARNRGQrSdQdOVpOOkn04/Vr9722pwNiFRJb6FQBcTHuPAePvVyRytOW1eAngMWQatgJPrQrH0umemzIb22zWSC93Lm1hHvlDYDtjoQ+20ZuW4d+j60YIvC1Xx5b1G9wRdRDdnrKVBmkLi6S0kXhu5L3qS1cor3rKC5tsbxLI3EQ8463CU6PeTer95DTUuIS4Qy9Vm23ddeM1MlCLUTKIXs9h+n0YPVeV664frxGHQkz0So5KXtz8sbV+RCSyEpmbPWmkEQgEAoFAIBDED5MzhN0FbLxErzfc9Al/7Rjd7ojzi0m7N5M+cw67nHYW2/93Pk+ZzUmTaWMW8m3i9K5d2cqLNHp/nVZAnKfCznb2VFrL+cDfgePb9Z7JH65R+3nqfOJj5DQi0D2X/zwJjL1bf0+7i5fgKV5kTlKpIwbzK5QHMgXKQzivHLAx2tIDJitv/S/NVklYO0v11lYBux+zlgcAAAKNqi9dvM0rOs7znlo1XnaXIlpT+pm9wv2tQGqBkheOlv/IfxJ441J9veq1KooCiHXgSy3g5ZZS81V7dfOo9QBN+jd9zBt4PBrp4M6EP5eTrXl/rMNYfgUw8VH63QXUM6PkkWvfob8Zprl5bBsdaTPxMdpIYWe4Q0BFQugc2PIreFI/oslPefqnjwTq34+qZFPRKZQ3/ui5QEDkXD7/MGpvN9AfTFNeNcqaaQsCW2bqradbZwKTnqKv6cpVXtYxL1jY8lqSBKF+joQb/j0+LIXTUuJIL08tbWE2ST546xkL4ALgzJ+qZCY6Kyn1zE67FqicpW9P5Y3WvXK5MTARy5wGHedV39kLm0JPk7nJ8G43IRFdeIBOiLvzVqBsdWyW8Z6SBulpojcYMGwElurreQybYk6DDqANPBMf5eulD6e9Xdy56ltjRWJGIBAIBAKBQNB78NYrwrpqXqyTz8RFyhmM8oy8eBt/bXd/vbfvqVfFeo12vq8jnT5zeo7Q99v9sCLZu3gJh5MP2h1KdoWM1n6VPxexyf7SgLd+qHHEW8k7AY38IVBwcdQFw3vnul2KpNM6i63qOJdozycOmis55RtKO1n3XEbPVRI9umc97HJegsd0hrNr2pQ3TRkvDr9O13Nl0x7GbYd4Mtd7DNjzeGzZhIeBt+8g+rJeke+cB3fA05VAB8JSL/OVR+/W6+mErhQ/4x4Y5jV08h+zFO9B8Sy+WnXv6HuWPUWfnW0pYUIb+nNuw/v0GKT0A964jE/kqUP1Wl4qJ8KV6MpCIXPuBkoe2WTA0CX6jOiwv1RM9yUUAqb8UclBd3mXpqv3hQOV86B6LXDWLfpnnTdNfWtM+fl0srith6xxDz0EIdFPBExEpTOL/mCadMWpBB6+Bn5h4DS3goaELEEmqaFVcCRc1XylcUxlsnYNUOPUXULW5AXLST44s3gLYNGDwLHKrr+PZKumiLhI1AF1zXi8crs7Bibi2aRBR3nVA+b2Aj1L5iZTqoRCIt7vpvkXbFPt9tZ2ZMB25fIZ1nvNA9rPfzNA5GBwGmRrIrI2ur4CtIHnyGZDQuYh9LuSiMSMQCAQCAQCgaAX4QN2LtQ7+ey8FSh6gK7qyDDIOrj1Z1V/i5I2QUhDfs5R5dSe35QHyZYCvHufPplfG0PA71kCVGxRDnDRbSpdrkgoKtlfzeuEI94NwOSnaSJz203q2jqivGQpcHSH0lOf8GCHQaDlgHpebNS1jeZKJj4ajrwnyLQJj+gvyXEhgJoLHPwtwKi5XY0bLQeU1M2X/1dfJ79CeetTHsaBZuDVi2gyd+oGfT9NTkf+JuCCF6OkVaC4iQteVAYXHXLGxRLoQEdCV4qfya9QiR2t8iyhYJTHfXhsmz+xHsHs7k/L9wz5hvov5b1ds5HWm+ekcqrXhrW7NeDym5nKnYbIl5Q0ffRF22E+95fNFjbSRL/765QxyiR5Q0FXtz0Brd2cn69rI8P/tcg99BCERD8RMBGVzkzg49/qP8R17/E62enD9NZMXx3fJq48kZc6AioEjL4o8yKsA4ofo622ket2l5D11ht0tQjkV6gNDQVHuvqQUNmqubqm9prQ3TEwEc+tB/n63MYvnvb2NCh5j+4muY0XiXi/c+PjSFfW4M1X6+e83aUPDeOSsSQTPkMyTnLBZjxL8qYBcDLe5o/Rm5Yd84EZO5WnA2dQSYbEjEAgEAgEAoGgdxAKKdkGSrphouZMGYHnCHDmT1SCvGh94/ShtNe4L5z/rGxNV13ploPq9+c+R585j1fRZ4kJixVZSSXzK32SHgd/s8pNpCPT/K3AazP0uuYbvwac+2cmSWUtv09u3qdPlvjOvcBZP1GEuVYyg5A3a/cXAAEAAElEQVR+BFSutw9W6/viazKQaQRM+accqfRzOeUbipTdeXtsXyatUZ7Apatj51DGcOUklXa6/mzqzFVethSZe+hFfVtdOXxfnNlq7lLchJ2gBE0OfkUP6SN7x95p5qIoDL1cSdzu+nnsGfjse/i6nDHBkaWZQ+G5uesX6r31t8YalYoXA82fArsX6fXmTcaYoI9oj8FIw0lE2fvxkS8pqfrnVjiD575CwdiIhAg8Rw1REsfpb4YzW69rHmgBgoyB8egmFX2hO89TxokIOGNBD0BI9BMBE1Hpa1GWtq03agizlSophjb0aYVakHSWdmcO3yau3MkktYinvPEjZanW9SXzNH0dIwnXRFttrcKVwycUST+VlnwIMBl/R81T3vNkUtIn9ddNH2FobxI0vQHeg53Lzg6Y9fRONEzhQD2NRLzfufEZNQ+omkNI+8xUUiPdTcaSTJju58rVe5PbHYYkQy7aOt38KX0/f7O6nxW5oEQlegQCgUAgEAgEvQOTs5fnGO017uivorzfXxSrD128GKDSmDn7q31/dFR1hFR1Ml6wo+cr6dLKmbF1B5ToPX0BtRcOeHhnniOb9GRawUW0pI0jXTnp7d4SK+kw5Y9mcpRK8ln0YCzpDMQnv+BrBL40U+lLd9xIeVJzZ3JA9VPnBZuSxjvy2Jz0Ga94MbDlOn1fUvqpHHL7fqafQ94WOprY16g89UOhWDJ34mPA2sn6PgZ9fF9S+in5HWrsix5SnvXRBGjAoD7gb1KRC5012n1N6pn0M3A0aYQj6IQHw2OrOQMHbuOvyUUw+xv4RJ4tB4CBZbFGpaZPgfcX09r5E4lIh/Y2UWS5zTD/7PQ1Ax4+8iXoA877u0oG2tk591glrynPycTY7HS+gy3XANNe17/3578AwK4MemmFHWUte5Wh8yzmmY6aF0ugA2GJGMNccCWXCxES/USBIyobPgAqZ+s/FtUbgIMv6C26229WHuq6BTAebTYKdpf1cI2WQ7EEeqQvW29QRHhKv+7LULhyaV0oq3Bk8QlFJq2hdZHdg+lNS95U2mobCfnTzQXgxGt6R0B5sLvz+EgITk8vnvb2pCSJp9YcDuQmyNxESGer2u6cFzsVUhbpz6g5dFnEU9pqP63Uc2j0/dr7Uh5ONPTd2E1o2Srg49/RSYbGP0Bbp01wZVqTC+qNBLUCgUAgEAgEgsRhSvKZkgZsqtCTQc40YOt1en3oqvlq36q9Zxp/pixbZShfqd8LN33M98XfSBO9JU8AL03Q1+Mc4tqdwTSSDjabOe9QKKDvp68+1qO+czknv+BvUsTy3ueiSNfpwOApvDa3v1E/tvv/z5C01UGf8VoP0V7uuUVh4o+aQyv1Z6JJawDfMSUHo4sQaNlP99Fbyzsl+Rt5b32bXU+ADv2Ovk4EruxYx8HI+KUwnvyR5Ks6R1BvHVD/DkECb2HOzuHzZvN+4OCLHVEAnqNKnmjQObyG9sTHoi4Ylg1xpPESySmpBt7Mqa8bCvHPLGRnjC11NKEd0XDfszTWQFG6HNjxU1pTvoQxZFW/QkdJlK4OO/8R1524GEgb3qnApn4+/QYgwBD3AycDHz2lnwtH3+o93gxCop9YUIROsI0mitKH0Ak3R89VH3gdAl71ImybE/sClSzlM9Z66tUHvvLGKAvqdOVF3Xacrus9wn9oPEfUyxtDpq02kP7ZPU9+emv5tjZ9TOt8TXmW3rSkuPn7+pv0c8FTq5KRRG8+IklKegPuXDqbfNlKFU7EJWjkYPIa7+7zjkeGw9/Us/eMwApZy3mxpzCGKoBekAHA22jdI99qPX8DbxFv2QsMKO1kkAobYqrmKs+Trdd1nV/xyAkd3ZycxbM3EtQKBAKBQCAQCBKHzSAV6EilvbCHX07LGVSvVftdHfxN/JnSWE605/zn9XUicGXzRG/BxcDIK2MJKIAZI8YZrHqt0oWnzuz5FbS+tlG3u5k+h7kHAe/crSHp1gHb5vPa3Me20h73FVtomQmtTEeYWOWiHUwSKG1HaIevCQ/R9wwF6XFv3q/mbRdp4LCc0Me/UWQrBx3JXrMeOLYtVjc/grzpqlwnj7L7UcUflD6pVyeIGHh0RoHCi4FpG9Rzjc4DULwEOOVbsYRt5LwZ8ACtB4C9f4wtHzjJIPtjA45GR1+UKwkUDsEgULKM5txS0vQe93Y78MEqvYHn498A4++njS2uHPqbAahr6Rxat92kzuMH/h5bp3qtyntIfReOVap+VkbJS+VNVxEzO+bTci4IAPv+HNuXwov5c7fdDUxdH2vUyytXCW+HfkfNhROVC68ThETvC/Ax2tyu/irbMmU1G/9L4qJ+YH15WJvtwa4f0/UXAFOJhRwAUgerD9CYO1Tylc7hOW01KikftcgZpRCO09IMHAnnJbI0JyLT4WOMAYDSYNIhQshmjSY2LQYdcSq8xFMDbLxEb1XceInKGH+iZTo8tXQ2+cobVf+teGGbvMbLVoc9QbrxvI1zrxZ4Zy5zz6eAQy/HWq4LZyhjVjISeVIb35Z9fD0qAzagNPri8ciPRrye/Dp46/gQr6nrNRuT6coQGGyzJie0Zwlw8Q5gW5S3R/50oHSF9WfTGwlqBQKBQCAQCAQ9ABvv4RkM0KSN8SzRoE/GmWg+MX+TnoA6vj0+xw6dM09LtYrojD7H5ZUrMpIaIy7iHAhrI88DYOue5AgnAQqoCAKKNAy2MQToOuUdryMqi5cA+/+qrxfRjNfJTOxYAFz4Ep+XiYIpUSwlP1O9FkhZRsttjPg+cOZ8aLmSQV9R8r9V8zRjsFjV4UDla9sxn05OW7JE8Tef/l7v6BloA965S+9t3vQh7VXfryAsbaTJA1A1Xzlf6YjniAc2JVtD5TOIwHNUr/wQNCSotDvVfNEmMr4NGH2LviwYBM64Xu8oW/SgIrypM/mkNdYMWaaErr5mOjrjzJ8A+/5PL3nT/Bkvkdyyn+cXKGNLxqm0wkXVXMUXWeGhegBCovcFOLLpiTfsMt5qZid0mLz1KgPv69+gywE9MRj0Ki2l6I9Q3jRg3D1AyMdYxgyTlsom7DkCbP4RHZYy5dme14A2JXTgFnvtJitsKU4t5Dc8qYWxv49ck7Mq9oYWczze3Vmjuz/+pus2fdT9522S2XCk8/f0HtNbrrNHAyF/bHbyntJa1218Ww/yXjQhYjOUX6Gs8Ec30dZgz2H1t9HvfSIJNV3Z9Nwdd6+SniLDQhfzckLUuzRwiurr0EuVvE1nD5LWAx3fIiuGD6sSPQKBQCAQCASC3gOXhPKD1YpYHj1f7R+jEz+apGAcGeps3plEajmUWD4xRzrgHqiX0xh7lyJPK2/kHTt053lnP1pb+sibYblYzRg50gxjkKaMAmPvACZEOdtx1BIXQZpXrrTqqbPf2Lv4NrVEJzMN92XHT4Hx9wFv3x5bh9OMB5T3O+VcdISRknD159vK8Q82B/De/XoSuGqeIsp1zyzQrAhbLdk4H5j0FM9N1GzUt8ffDDT+h07ounsR7ehZvFh5POu8nrkIC38zHw0Sk6jT1vG/jkyaNzMZN1zZ+ndwyDeUtK2uH/kVQLAVOPC8+qfDuLv1c2zAJOBD4jvla+TP5L5GoOxJfT7F4iXAy6V0P7lxcGarb+HYuzpFNGSr+/UrUP3QGT8uqgzPP0pz/0G6L62HgPceVN/llEeVVI0zBwj4woleuQieRiBzZK+cz4VE7wtIcdM6aT4DcRpo0VtejRmnM2jravFS2oo37HJVZsUylleuNig6pPTjCWQKJnKPgyOTJirzK9RHjIIrh5G++JU1T9be1GK2HFlQb81DOx6vcZIEJp63SYbD9LlrPWBtzicjkacx4WYaLaPTWs1Yg/8IhGx6I5gpy7WHidzgxr5gBrDrXn296rUAAsx1Ga/w0ieVFfrgP2LrFX5NbSJ02bzjNXxYkegRCAQCgUAgEPQefI18AkFnJuAnyHJHmkEKJk0vG3LJf/gziL0ffd0Ji5TXKalTvJx37KDOoxMeoQmoHfOBi7er+0bLKY78oWEMMgF7HfDuL/Ra2BOXAVuvjq1btwsY/wu9bOnoObyH9gRD8kaEaA5h/C/1Z6bSFcDOW/Xnzdq3FVlLEZk75gMzdurPGekjDOdRJmGkv4knkEfdBGz8emzZ0P8yywWNuV2fsHTsHUDNa3SbYowCYdLa7uYdPSmHL0BxLFTONY77cqQD9hQ6gSXlUQ+YNbSPVenfwZ23q5wGgTb9mbL5U/qeACELBGDrNcD0TcDWmd2XkPHVArsWKyeyaMWJoJ/28gdoI08kAa09bMjR5ViglDOCXn4uBL00r+OrB8bcopdsKVnK5zvw1SVHKSAOCIneF6DTLYrA6C2dpre8GjcBqbR1NdBKvwhphbxlLNCstLJ1IRllK4B1U/R1TfrGHKHNedVzFnpXfzpkpeghYNc9+vvlV6ikpJt/RBCrP7Ymc5JsLWZqfDgdbFc2/cHcs0SVUVEJHFFpMghkjAA+WKEPCfISIZEmGQ5T9nYKpjlv1YjDwT0Y2HELnXBz8jP0/Ap6gbcXEtZgu/Kg0c3bs27l28R9i7ixD3r565oMKpzkjY5ABzol9TmBhg+BQCAQCAQCQe/C38gn3bv4HUWQ6qJPI0QwoCeIKeok6OXzWgW99HUHlAKV1+uvW71WEatZp3dfitHL5NPyNyv5iklrlONSxPvTlatIOG4MQkHa2Q5QTi46B7+ih4D15wOnXat/LpOfodtrS+HlKziewNekru090nGOcA1SUQhFDyhv3i6GhHAOOA+j4e5vVjnkdNf1t/JzgZKqzK9Qz8EKKKI2Am8tsPFr+oSlr31VJW7UofBrQNopeq3wET8wEJxMmz56iiaQh15K1xs1LyxZQxmcltG8xUdPAeX/UudDSqNdh5r1qo/Uudtn0Pp3ZusJ5I+eAmBX71RnItzXZI5scWQoaZV9/xdb9rV/8w6t6cNjOcJ2CR6PktLRfU92/AS4cK2KLo/mZwoq+PYGfXrDx5T/VVE4lHRw1Tz1LCkDmTPHGg/VAxASvS+A00kL+nlilQxpsRs2AXaaGPQzWXJNoTDeekXqn/Pb2EUlpR+QU6S/L2ednrgIWDuJvifrFb4GgE0R27qyjDOAYVdEJRQ5pEK4Sp6grY7++p6XOXHnKi/2zhmlI+GFhTN4g4DVJJ5lTwFbr6XJxsm/obXZzn8BOFppjag0GQwoazCgrMEUOBkOT601Q008c76n4c5V82/LNfqEm5Fx1Y1vwMPrBo6eQ5RtYMIspynpFQ4k2f0ZX89pMBTGINwO7js1cLIy8nQ3mqEzesmyLRAIBAKBQCCwCEemIbrZT5PAvkZFxunOhnYHTYCG/Hxeq+mblDMPlcSSg7+J3pNyUoyUhCrQISGz+epYQrH0SaXzrGurLUWNLed16m/UO/i11SipWeq5sJrpdtpJjyNAATVe0Y5vkTNw5Sy99nblLDUOFBzpgDtbf92SZcCmK/TGgo2XAOVv6EnMMQsV4cohfZi+rklO15HBvxN2p/664+6NJZ2BDk1qluDMos+V435JX9fuYhxBL+STtga9NG8x5Y/AkS3d12gH1JymIpRdg4DCS4Dc8fqIhpR0PYF8wcvAzoVA1hkd9fwtql7ml3jOgvO43/9X5cFdNTc2Z1jxUmD/X2hN+Yq36O9Jzjjl4Kf7bo7RyCV1RshP8Do2oPQJ2pm4ei1w1i36Z55XDsCujJCjbuo67ttmKwNXEs/tQqL3BXD6azYHb810ZulfzOHfVwusliDO45MkcNYvU1KQiIdxWoH6Fw3KW7X4cWDHrfqX+uhWpX9MfUhYr/BrlEWTI3qHXdqV+Bs4peOlowjZo1v4cbBMrIbo7MUAbyygLG6cl0JbNW8M8DcB7z1AW3wHfZmuyxGVnOeyyRoc8OjLOl9bK/di8Z7xzvmehlVdblPyIsoosGeJWjyr5uut05015yjoxt5Xx1vETRtGas5Hwsp0m56gj09wQkUzmO4Zj2W75VAnA2IO4Bqo/xYKBAKBQCAQCHoWNofyoM0t0pBaOxVRRZHAdgDrZyhysPPereUzJeExfZO+nr9J7UkHTAJSCzq0hAdMCu9Vm4D/PKnaFJ3EctA5fH9c2bS3JbefbTtM778nLA5LyGhIzG2zgcHnK9KsvS9ZSp7jjUuBczXer53ha9STXnYnLeFRt0u1V4e8aUCKC8g8TfXZV9/hOe/MBuypPE/gqbV2Bg600UTmhMV0xOu2mxSBTpG9TR/p+Y6NlwAz3ubPTHa3vq63nq9nkvn1N+mv22bIl8URnO5B9Ll70Dl6WSQAOPBX2hHU7uT74asH3iU05SO8ha69nEY7oOYahbQCpf+u86ovWwG88/OosQ3P+fceAM66WcnFxOiw/xfP/3HJf/csUQawoZdF5Qw7pOod3aK4pmjklfP81cDJ9JzmHPG4RKc1r6jvMYeUfvrIlrKVQOOHeh509FyVA05I9C84bHba4maybE/doP9QpLiAd+4FRs0FUpwdi407X+kcnX0v3R5nJv0hbjmUoOSILZwI8KauL7XNoTJdb/lxrOft6TcABeU0qWXyCqeyEMfjMU5aHQ0yJ1aIVY7s3nKNsqhx5ZTnN+elYPJ+CDRZG1vAukxHYxzWYKug7gnQG7CE57wBcXs8x0FiA+a5RxkF/M1K95xKxFS2Or77x1zXozYXOq2z4iWqnAL3TmybHd7EajZhGaeGk5laiGYwvYdTnlVjoyPKGz8ipKxWqs2/QCAQCAQCgSB5sDtUIruq+bGkVvFiXmbC38R77FJRkI5cYOp6/V536nogZAfO/IneQ3bklfw548hmek/KeUvDrjxSt82JbdPASTSJWb0WKLpfObdFE3iT1pilJiiCz+5Sz2XbnNjnUrJUnQcomQlPHQBqj71Cja1O73vUHJX4UReZGmjhz/K+OmsksOl8nOKm51fARz+zkqVKW18nrXLqNYyc7irlqc7Nseb9+jadZyCXSYJzhSpz5xJn/f8wY/84MORSvSOoMWlrZmxkQQTVa9X1dHPh+HZ+fFILY38fgaeW9qrffrNK0rlzYdQzmw4U3Qfs+oX+rOqrBV7/JhPZ8ibNHY77RWwi4s59GX+/kvfR5SXgpFu5yPw9S1Ry0ejcDnnTzIlOOc4HUNLV7UlH65XhLOADvHXA7kfos37xUv66CUJI9L6AEOgkgoEWfjFv2af/va8FGHu70hKK8fpeAvha6Y+Frzks+RCKbU/6KcoDdNtsPaHNWXw8tbGyKp3rT3k2Slssp6sXp1WvcO6l9xp0rCiC053Hy5xYIVY5srt6rRoXK9rcHJlt0tz3WfRqBuIzJOiMFJ5Mg4EiJzGpDcowQm2UCmeoSIDuJoqNB1ZliDhvaJNUDpXcN28akDZUvzkrWxWfN7XuuSCoMnbrwud23goUPcxcz/BOTHxMnyzIlsKHmnLRDNw9j25SGpLR2m0Rorxqnn4TtfUGJXElHukCgUAgEAgEyYMjE3jrh4QExXygdDldl5NAiZTriF5HP2Dr9fQ9y1YBrtP1xGDAHz5bz4qVX+AiZavXqv0stefvNxhYfwFQtiY2+WDTh3w/Ww/R5NSkNfw5w1unv2b+dCKB6ivq90UP0TITM96OJYgjdbfOBM5cAAwsi9X73nI1MPUVvbfq0Mv4qFVHpjpv6XTPW/by40fBpN9utwEpmXqdbEcWALs6+yDUQSjCpgwU6YV6Od3I2WPS0+q5OzM6IiV8jUDG6UDQoyfDM4bz/XGk69vaVqPaGjlzx5z1c+ixn7RG+Y3plAK8xw0yJ0zSVkc6kDZEPxfO/Ckw4vt6I0Tpcv6s33qIl0B5+w7NvF0HvG1TnvEHNYYKby3P//ka1JwfdrmKbGmXAD6g3iEux8K4e+j37KIqmpznJIP8zUrlQhslUWdIdJrDR1G0HgKOvtnBCfkaFSc09FL+rI8Afc8egJDofQG2EPDBKv3ECwX5uilu/e/tDkVc6XSCdt4GjH+QJg19x+mELG9cDlz4kjWZCRM55T2mz3IdIQ05r3AOnBwHF97EEZyODF7mZMqzfJt0ZKPJc9tquWl8uAS0rhy+LmURTsRDmzNQXPCiCmXjkkhYJdhN8ilcmZV7mjyeTTJElqRylqowQsrTo+2ofjNkJ74znUG9LxMeUQlAqSSgRffT1zTNeSrRS+N/DPUY4xB3z1HzaG+DyhvV9/bgC7H1al5Rm1oh0QUCgUAgEAiSB389rbFb80qYMCTOPjZOj3maKted1/1N/D39TUDu2Xpi0FentIa/dJNKdNmF7P7IHJ1L5dMKNCuJlNe/EVvPJF9BoWa9OheMmkN7fjsy9N6+NhtPetlASINMC+uwM+M78RF93TF3AFVEZKqjH/D+UlqredJq+mwz8TF9WyJIH6F38ilbqbzMdcgrV0R5WgHgSFPzJOhXXEX6qepv6t6O1fOP5LtzpNJyugAQbAvXJaJlqXx2bD6xrXrCNm9ah7FKd0Z2ZPFjf85v9bxPa7V1mZNR8+goZVsKMPwKvcNX1XwV8UE5sPmO0/fkJFCq1wLj7gZ23RtbZpSSzVFjsPe5qOc5HRj8FWVAO+1avTNi0Eu3yWajpXTcg5jcaeUaTjIcQd/0icHL/xQ+iqL1gN7wYUxsm4ByQRwQEr0vIATgjOv11rgh37KWDBEh4PRr9NccPVeVk4kA9/LWL0cmTWhziIecSkaSSs7zlnoFTATnxMXWvMIB6wuySTuaIsu58andxSegdQ3kxzbjNP0mIVEPbcpAMewKtQGgnkvZamDrdda0rAF+XlNlVvWzOct1PDJE7Pgyskmbr9Inu9n0PZWdfcO02MtFIkWoe3Lvi+cWpp0wWKfjmPNaDweL74qpzLQZSkTeSNB30fRZrAZnZ+8crjwZZYnUNRn8OE1/7rpW6yVSN5GIJKv3bN6nPIQiZa7cju+8qZ9cexO5Lger1+2Lc57ri9WyZM3NRJ4Zd0+rfeHqJdLeRK5r9XtiuieHZD0zgRbLly/HI488gurqaowfPx7Lli1DWVlZ8m/sMUQZe+vpCHDvcbps9FxVriN0Cir4e/rq1H91e9aWfUqjWKdTbCK7Xdkg82nlLaNJpqObLfILCDvbXRF2tovy/N50BXDhy/qo1oKL+b74W2knn8j4kW0iJHryptL7ds9xg+GjBdi+QH+2OfKWmRjUcSyeI8AZ1wGBVr2chr8BQIF+njR+RCfEBRThSO2BWg4xnvzhaNmUfoqEtruU81REjoV0zFoGvDSRGL9w1C/HebBjX6/GIQY+Xua4gnku3FyInOG2/Fhf7r2PXmesSqAAKoeXDqb30+5W8sw6D/eqecD5/1BOs7oIC4pPyq8AgoFwYuXLY5MK+xuVYWTrTI3U0DLFMWilhq5SY6czuo29Q/0/Z8SpnKmf86bEtia1hQQhJHpfgDNDaQ7rLNv/fkhZv6K1jfIr1O+r5hEXDSgCndQJWqL+q/tIe48bklNYnJSJkFNWk1SWLldeqdSibCeyG5tkJDirI0ATZhzZGArw3g/OTGva3Nz4FExX/68LL8w4XR1aqLoRkthKVAIHbuzTCvjn0vSRNUOM5bYajC3cPU1ziJUhYghZk2zSuF/qdfzyK1RiEB1M7yCru2/YQHDhYSYDGTnnLdYz1TUhUXkjQd9D44f6DWPZCiDzdKb81wDa6LpIA7Zeoyn7A4B6i/dcCSBE17X34yWiSE3/NQB8TF9SlPEypmw1gIChL9Q9V4X7oitbAdjTgC1XWTOYWrrnSvX/ZL0g30/S2PprINhi7Xlmnm7oJzdPqL7E88yYdwL2WEkDYxnXHtM9rT6zROamoS5sfF84WLonN08SGVtDey1/G03jR31PDN8Ey+9Dgs9MoMUf//hHLFiwACtXrsSkSZOwZMkSXHTRRdizZw8GDx6c3Js7DUkUnVnAaxfriThnJvBqhb5s0/cUSac7r3OJBwG+nCOITWSaIxvY/CMid9BNdO6g2rcVkVk1L/Z8PHERsHYS3xfO2S7g0ZO144m/j8CRoR/bD9cAZ/+cr+vM1jt1cR69phxb3jr6LLBjPjBjJx1BHzkvxRDh/6Gj/Td9T+nnc+3lPPnZKNsjPGntOQLs+Gn3zvoNu3lHKJuNPiM3f0rXA+hzrq/ZnLOA4i1M3t3cGY57Rx0aiacITBrulHxU3S615m29Xv9MfHU8H3LWLbSXf9lK2gEy0ELPI1894Bygj1hPSY890wAdkdqDvqyXW3rtq8DF29R7oouiaHjf3E8qesVm09frIQiJ3hcQsgPFi4CtN+qz+sJJeIwfpK2ZoSD/oQ1xOkFMIpKSparcChIhp6wmqQRoqZwP1yidMyv3MxkSKMKMIxubPua9H9qO84Q2RxCbyG5deGGkzFTXSlQCB27sTYSslyCm4/LetgCTsYW7p2kOcYs9R8ha1REvWQq8VExfl3suXNlRg7cGS2gzBiBuzlutZ6qbbvBKowwCeeXKoi74fKHps1jSBUC7BuekNXS5zQ9s4eo+RdRrNtRj7lm9ITa0M1JWeaPS/6QMfpPW0F5KLZ/GhgBHX1fbnlfo9rT3hbhn5cyw3iFRd+Jj1oyXnDcWd09ubKvXx9HP6/Tt9R4Nhxd3856R61Kess376HlSOZN+Zv5Guj2m+cfNBWMZ86zZOc+MPXfdlr30nDbNTW5ec/00PTNubnLtrd4A7KPm5gbloWplbLn2cvPLdF1ujrHzxPBNmPw0bUDjvuWJPDMBiUWLFuHaa6/FVVddBQBYuXIl/vGPf+Dpp5/GbbfdluS7OwySLHZgwDl68mXE/6gzkK4svwKwufWe6KdeZXBAY4h9jmDfswS4eLsixHX7WX8Dv+ef8Ihe63riImUsGPH92PPxvv9TY6D15p2mpCG4fT3lkHPoRb6eqz9wrLLr2Eb6GfLz4+vMIjy/a/RtAQD3ALoM4I0x/mbltNRdRzJXNk8Cc+c7Kqlt5zZRMErCHjfvqaL7ZTIchULWOB+AHgdTVL4jm+YtWg/xdblzN3dfV386qj99GP8tcmgcJPMrVC4Ejn85/BnfFyrnX80ryshFXddTq6SlcsYprfUIWvYqWdbJzwCpebFSQybuYdRNwMavE221yC8AymuecpSNyMkkCUKi9wW0HVLkiy5RRDAAeA8CmZNjP171u2hrpkkHiCsP+gHY9ZYm2MPlFsCSUyP4ulaTVALqQ7TlGv2iTC10pvvpPnqdr00Rg9zHwO5UWt+UdfribYl5fluRKom3vCfBjb3JisyVJ0NOIxEde85ynTddHah1MBHPVnXEPYetS6twZXuWxOetQcHqnE/kXaHqBtr4TXzGqfrDSryJWQV9C7563nOHK4+nbk/fM60AXUIlO6N6ndIq1ZatVRtu6rrODLqMuy7XHlNfOHmkmlegdPCIepzxkvPG4u7J9SWefpIHyZC158nNIYB/ntwz49pjfGbcHDPMP+5ZW57zzHW5OZ2s98z4zJi5ybU3rQBdkhHGlBFzz9RPrr3c/DJdl5tjicwTby2jWWtx3pqemUALr9eLqqoqLFy4sP13drsd5eXleOutt7R1PB4PPB5P+88NDYQ8Rzywp/BOSaEgULxYaR1H79e8x9QZDIjds46ep9YXnWNW21H6msVLgLZjSrJAh5R+9N5ywDkAbPR+9ugWfiyaPlTzOzqxaPMnyhtYR+Y60oGKLUouQUtOhfjcS5RDzu5HVOLCqjndj2721PIOfs4c+qxKnddDIZ7gTEnV9yMClwV520QiZZ0mr2YDec/WJTyiuT1VagHfF+5MaYqwoMYhxW14ZmFdblJpgaibX0Gfu/PK1ZmdgjtXRe/rovptbl421z3ImqOiM4NuD2COwHCfpb+uOzc+3kwXYcHBaqS2ad6GQvrv8Qerw1FvyYOQ6H0Bjn7A+vNUyHRaofISD/nVIrf1GqUtpgMXTjXscv6eziy6zBYCPEf1Zd6j6oW3Cs5j3OqiYvWeLGlsWORc/a15unIfg6Obee+HyBicSEK7N8CNfcsh6xp+yZDTiEezmyxjLNfj7gTShlvTm7eqIx65fk9LoAycArgGJCb7Y3XOJ/KuUHW55CcZI/WabkKgfz5h1OBkyk3EC0eiW72nKVLHaqgqpTVquq6pPabxZdtr0XPFZGS00pdE+pnI87R6Xe7aicx57rqJlCVjzpvmdG+8Z9zc5NqbrLnJlSf0bTTUTcY8SehbY6griMHRo0cRCASQl9d135iXl4f3339fW+eBBx7Az372s55pgHuw8qakopAnPAy8Ej53R5PLsAFvXKYcmjrnFTq6Wf3+wpfpc/eGafprbpgKXEgYugDlMMcR8EE/vSc17fntLr0H6Jg7+H370a18FLc7t/sOOf5m5RxqhTR05yqNcp2DnyPLWmRqShpvbLE5e56bSCRS1kRapzJnDdcg3gmIyh8H0GuTqS8BhkS36mDlMeQs8BynjVVs3XlAxhl6R6iSpbz0KACkD6Gj+m02WjaXIqVN4BzxEuVDrPBmRu6BMAAlwi/kVwAZI4D3tmiUPJLvvHZSkei9luDEhJRUIHucPns2Zwl1ZNAfRK7MpGtu76es9A17FKkfaFMLX8tBIPtMVZ4IqAXS6qKSyD25vze1h9pAWCXnTfpXX2TivDO4sS+cARRerC8rW6W8JnRI1BBDtjUR7W3Gcp1+qlqQrRDPlnXEE9jYxVv3izCHqeQnkcVap+km+HwiEY1TU8gpVW6sx9wzkUgdti+M0Z27rqk9pvG1HFqbgFeLlb4k0s9EnqfV63LXTmTOc9dNpCwZc940p3vjPePmJtfeZM1Nrjyhb6OhbjLmSULfGkNdQY9g4cKFWLBgQfvPDQ0NGDo0zoSx0TB5UwY8QE6R/tw96Wneoalhj/6eKf2A7LOJs3w5P8ccaYr013mM7/q5Iv3Jvhr2/BSZZiIxYQO2PGv2Ru22Q85g6w4u6aeosYqWkrAamQoAby/kjQXJ4CasRsomck5LK2CcgFYA66bQdbm1yRQ90NMOVq5MYMOFfNS+lbpvXAZUVHbfSNMZ1LzmCHar4Bzxih4Cdt2jrxcvH9LTERYZp1lzDDTN+fShvea8dtKQ6L2a4MQEeyof6mEnSHSbmw5t4spKlqlyEi4gtRCoj/YWsKls03B1o3PdQDKSVCa7PT1Jzpv0r04mmMaBKit5Qi2KJ8oIkciGBjAvrFY2mom0KRkSKF/EuStE+ckBZ7ZBg5Mpj6duT9+z5RCQP10v7ZBvkIhy5dLX9TXRZdx1ufaY+mIKraW0Dk0HBM4bi7sn15d4+knmg7FZe57cHAL458k9M649xmfGzTHD/OOeteU5z1yXm9PJes+Mz4yZm1x7uQg9rszUT6693PwyXZebY4nME85T0Oq8NT0zgRYDBw5ESkoKamq66lHX1NQgPz9fW8ftdsPt5s6m3QS3J23aC4y5XUkBdJZmypsOZJ0BlD6ptPKj99ClKwEE9d6q9lRg7B1QckXRZ/k76LM8AMABFN2nJ7RLl4Ola7g9P+dcFA+JeaKJ3njQ05GpJukKKw5zibTHhETOWpQTUEo/ZVSy6nHPRQ/0tIOVOy++qH0rdVPz1b/uGmniarfF581dj3LEcw/qe3xIMvmFXjqT20KhECEs+cXCpEmTUFpaiieeeAIAEAwGMXToUNx0001xJThpaGhAdnY26uvrkZVl8GCxgsaPVAKgtIKuL0L+NCDzVKbeJ0rs35nR1WqWdhaAJqJsOJA5wtCevQB8KolFRKPdkQHACWQO67l+n6zw1J4cZGNvoDfGti8+z77YJkG3kfS15wuOhMev8cPYhHR55cqjJ/M0pvwZAK10XaQCW6/UlP0BQL3Fe64CEKTr2t3Alh/TG9zGjwgvpTUAfExf7CpxZkzZagABQ1+oe64CECLKVipCYstVdF84WLqnqYwZ98zTVCJG7eHi10CwxdrzpEKW2/vJzF2A6MtTAPwW599KADYVTdftMqo98cx5Zp6Q101kbhrqmvrCgbwn91y4eWIYH9Pz5Npr+dtomGPk9ySOvnCw9D7EcV0CJ/vaPWnSJJSVlWHZsmUA1Ll72LBhmD179ufj3E3toRs/A/z1iMlh5igA0KiSHXf3LA8AjZ+qJKEx180yn9kBur3k2hPHWpkIPk9nkM9TW5OFZM6Tnh7fRNraW+9DssCNrfAhlhDv2nNSkOherxdpaWn485//jG9961vtv7/yyitRV1eHv/3tbzF1dAlOhg4dmtzNUNNnauH01anwQWd2fBnhuXpWr5loXYFAIBAkjJP9IJ4oemT8TGuh1TU4kbXbal3TBrflEB0WyV3Xar1E6iayWbd6z+Z9KoFhpMyV23HwMvWTa28i1+Vg9bp9cc5zfbFalqy5mcgz4+5ptS9cvUTam8h1rX5PTPfkkKxnpsHJvnb/8Y9/xJVXXolVq1ahrKwMS5YswZ/+9Ce8//77MVrpOpyQ8TtZzt1fAGJLcALweZonibT189RPwQmHkOidcPDgQZxyyil48803cc4557T//pZbbsHGjRuxZcuWmDr33nuvNsHJyboZEggEAsGJx8l+EE8UMn4CgUAgONGQtQd44okn2nORFRUVYenSpZg0aVJcdWX8BAKBQHCiEe/aYz+BbfpcYeHChaivr2//t2/fvt5ukkAgEAgEAoFAIBAIBH0as2fPxmeffQaPx4MtW7bETaALBAKBQNCXcVIkFu0TCU4EAoFAIBAIBAKBQCAQCAQCgUDwucNJ4YnucrlQXFyM9es7smUHg0GsX7++i7yLQCAQCAQCgUAgEAgEAoFAIBAIBJ1xUniiA8CCBQtw5ZVXoqSkpD3BSXNzM6666qrebppAIBAIBAKBQCAQCAQCgUAgEAj6KE4aEv2KK67AkSNHcPfdd7cnOHnppZfiyhAuEAgEAoFAIBAIBAKBQCAQCASCkxMnDYkOqAQns2fP7u1mCAQCgUAgEAgEAoFAIBAIBAKB4HOCk4pETwShUAgA0NDQ0MstEQgEAsHJgsiaE1mDBN2DrN0CgUAgONGQtTsxyNotEAgEghONeNduIdHjRGNjIwBg6NChvdwSgUAgEJxsaGxsRHZ2dm8343MHWbsFAoFA0FuQtdsaZO0WCAQCQW/BtHbbQmIijwvBYBAHDx5EZmYmbDZbr7ShoaEBQ4cOxb59+5CVldUrbejrkDHiIeNjhowRDxkfM3pyjEKhEBobG1FYWAi73d5DLTx5IGv35wMyRjxkfMyQMeIh42OGrN19B7J2fz4gY8RDxscMGSMeMj5m9MbaLZ7occJut2PIkCG93QwAQFZWlrxEBsgY8ZDxMUPGiIeMjxk9NUbixWYdsnZ/viBjxEPGxwwZIx4yPmbI2t37kLX78wUZIx4yPmbIGPGQ8THjRK7dYhoXCAQCgUAgEAgEAoFAIBAIBAKBgICQ6AKBQCAQCAQCgUAgEAgEAoFAIBAQEBL9cwS324177rkHbre7t5vSZyFjxEPGxwwZIx4yPmbIGAk6Q+aDGTJGPGR8zJAx4iHjY4aMkaAzZD6YIWPEQ8bHDBkjHjI+ZvTGGEliUYFAIBAIBAKBQCAQCAQCgUAgEAgIiCe6QCAQCAQCgUAgEAgEAoFAIBAIBASERBcIBAKBQCAQCAQCgUAgEAgEAoGAgJDoAoFAIBAIBAKBQCAQCAQCgUAgEBAQEl0gEAgEAoFAIBAIBAKBQCAQCAQCAkKi9zE88MADKC0tRWZmJgYPHoxvfetb2LNnT5e/aWtrw6xZszBgwABkZGTgO9/5DmpqanqpxSceK1aswNlnn42srCxkZWXhnHPOwYsvvthefrKPTzQefPBB2Gw2zJs3r/13J/sY3XvvvbDZbF3+jR49ur38ZB+fCA4cOIAf/OAHGDBgAFJTUzFu3Dhs27atvTwUCuHuu+9GQUEBUlNTUV5ejg8++KAXW3ziMGLEiJg5ZLPZMGvWLAAyh042yNpthqzd3YOs3bGQtTs+yNpNQ9ZuQWfI2m2GrN3dg6zdsZC1Oz7I2k2jr63dQqL3MWzcuBGzZs3C5s2bsW7dOvh8PlRUVKC5ubn9b+bPn4/nn38ezz33HDZu3IiDBw/iv/7rv3qx1ScWQ4YMwYMPPoiqqips27YNU6dOxTe/+U289957AGR8OqOyshKrVq3C2Wef3eX3MkbAmDFjcOjQofZ/b7zxRnuZjA9QW1uLKVOmwOl04sUXX8S///1vPPbYY8jNzW3/m4cffhhLly7FypUrsWXLFqSnp+Oiiy5CW1tbL7b8xKCysrLL/Fm3bh0A4LLLLgMgc+hkg6zdZsjaHT9k7aYhazcPWbt5yNot6AxZu82QtTt+yNpNQ9ZuHrJ28+hza3dI0Kdx+PDhEIDQxo0bQ6FQKFRXVxdyOp2h5557rv1vdu/eHQIQeuutt3qrmb2O3Nzc0Jo1a2R8OqGxsTF0xhlnhNatWxc6//zzQ3Pnzg2FQjKHQqFQ6J577gmNHz9eWybjo3DrrbeGzj33XLI8GAyG8vPzQ4888kj77+rq6kJutzv0v//7vyeiiX0Kc+fODZ122mmhYDAoc0gga3eckLU7FrJ205C12wxZu7sHWbsFnSFrd3yQtTsWsnbTkLXbDFm7u4feXrvFE72Po76+HgDQv39/AEBVVRV8Ph/Ky8vb/2b06NEYNmwY3nrrrV5pY28iEAjg2WefRXNzM8455xwZn06YNWsWvva1r3UZC0DmUAQffPABCgsLceqpp+L73/8+9u7dC0DGJ4K///3vKCkpwWWXXYbBgwdjwoQJeOqpp9rLP/nkE1RXV3cZp+zsbEyaNOmkGicA8Hq9+N3vfoerr74aNptN5pBA1m4DZO2mIWs3D1m7ecjaHT9k7RZEQ9ZuHrJ205C1m4es3Txk7Y4ffWHtFhK9DyMYDGLevHmYMmUKxo4dCwCorq6Gy+VCTk5Ol7/Ny8tDdXV1L7Syd7Br1y5kZGTA7XbjhhtuwF/+8hecddZZMj5hPPvss9i+fTseeOCBmDIZI2DSpEl45pln8NJLL2HFihX45JNP8JWvfAWNjY0yPmF8/PHHWLFiBc444wy8/PLLmDlzJubMmYPf/OY3ANA+Fnl5eV3qnWzjBAB//etfUVdXhx/96EcA5B072SFrNw1Zu3nI2s1D1m4zZO2OH7J2CzpD1m4asnbzkLWbh6zdZsjaHT/6wtrtSMpVBT2CWbNm4d133+2iGSVQGDVqFHbu3In6+nr8+c9/xpVXXomNGzf2drP6BPbt24e5c+di3bp16NevX283p09ixowZ7f9/9tlnY9KkSRg+fDj+9Kc/ITU1tRdb1ncQDAZRUlKC+++/HwAwYcIEvPvuu1i5ciWuvPLKXm5d38KvfvUrzJgxA4WFhb3dFEEfgKzdNGTtpiFrtxmydpsha3f8kLVb0BmydtOQtZuGrN1myNpthqzd8aMvrN3iid5HMXv2bLzwwgt49dVXMWTIkPbf5+fnw+v1oq6ursvf19TUID8//wS3svfgcrlw+umno7i4GA888ADGjx+Pxx9/XMYHKizq8OHDmDhxIhwOBxwOBzZu3IilS5fC4XAgLy/vpB+jaOTk5OBLX/oSPvzwQ5lDYRQUFOCss87q8rszzzyzPfwuMhbRma9PtnH67LPP8Morr+Caa65p/53MoZMXsnbzkLWbhqzd3Yes3bGQtTs+yNot6AxZu3nI2k1D1u7uQ9buWMjaHR/6ytotJHofQygUwuzZs/GXv/wFGzZswMiRI7uUFxcXw+l0Yv369e2/27NnD/bu3YtzzjnnRDe3zyAYDMLj8cj4AJg2bRp27dqFnTt3tv8rKSnB97///fb/P9nHKBpNTU346KOPUFBQIHMojClTpmDPnj1dfvef//wHw4cPBwCMHDkS+fn5XcapoaEBW7ZsOanG6de//jUGDx6Mr33ta+2/kzl08kHWbmuQtbsDsnZ3H7J2x0LW7vgga7cAkLXbKmTt7oCs3d2HrN2xkLU7PvSZtTsp6UoFljFz5sxQdnZ26LXXXgsdOnSo/V9LS0v739xwww2hYcOGhTZs2BDatm1b6Jxzzgmdc845vdjqE4vbbrsttHHjxtAnn3wSeuedd0K33XZbyGazhdauXRsKhWR8dOicJTwUkjG6+eabQ6+99lrok08+CW3atClUXl4eGjhwYOjw4cOhUEjGJxQKhbZu3RpyOByh++67L/TBBx+Efv/734fS0tJCv/vd79r/5sEHHwzl5OSE/va3v4Xeeeed0De/+c3QyJEjQ62trb3Y8hOHQCAQGjZsWOjWW2+NKZM5dHJB1m4zZO3uPmTt7gpZu82QtdsMWbsFEcjabYas3d2HrN1dIWu3GbJ2m9GX1m4h0fsYAGj//frXv27/m9bW1tCNN94Yys3NDaWlpYW+/e1vhw4dOtR7jT7BuPrqq0PDhw8PuVyu0KBBg0LTpk1rX8hDIRkfHaIX85N9jK644opQQUFByOVyhU455ZTQFVdcEfrwww/by0/28Yng+eefD40dOzbkdrtDo0ePDq1evbpLeTAYDN11112hvLy8kNvtDk2bNi20Z8+eXmrticfLL78cAqDts8yhkwuydpsha3f3IWt3V8jaHR9k7eYha7cgAlm7zZC1u/uQtbsrZO2OD7J28+hLa7ctFAqFkuPjLhAIBAKBQCAQCAQCgUAgEAgEAsHnG6KJLhAIBAKBQCAQCAQCgUAgEAgEAgEBIdEFAoFAIBAIBAKBQCAQCAQCgUAgICAkukAgEAgEAoFAIBAIBAKBQCAQCAQEhEQXCAQCgUAgEAgEAoFAIBAIBAKBgICQ6AKBQCAQCAQCgUAgEAgEAoFAIBAQEBJdIBAIBAKBQCAQCAQCgUAgEAgEAgJCogsEAoFAIBAIBAKBQCAQCAQCgUBAQEh0gUAgEAgEAoFAIBAIBAKBQCAQCAgIiS4QCAQCgUAgEAgEAoFAIBAIBAIBASHRBQKBQCAQCAQCgUAgEAgEAoFAICAgJLpAILCEl156Ceeeey5ycnIwYMAAXHLJJfjoo4/ay998800UFRWhX79+KCkpwV//+lfYbDbs3Lmz/W/effddzJgxAxkZGcjLy8P//M//4OjRo73QG4FAIBAIvviQtVsgEAgEgs8XZO0WCPoOhEQXCASW0NzcjAULFmDbtm1Yv3497HY7vv3tbyMYDKKhoQFf//rXMW7cOGzfvh2/+MUvcOutt3apX1dXh6lTp2LChAnYtm0bXnrpJdTU1ODyyy/vpR4JBAKBQPDFhqzdAoFAIBB8viBrt0DQd2ALhUKh3m6EQCD4/OPo0aMYNGgQdu3ahTfeeAN33nkn9u/fj379+gEA1qxZg2uvvRY7duxAUVERfvnLX+Jf//oXXn755fZr7N+/H0OHDsWePXvwpS99qbe6IhAIBALBSQFZuwUCgUAg+HxB1m6BoPcgnugCgcASPvjgA3zve9/DqaeeiqysLIwYMQIAsHfvXuzZswdnn312+0IOAGVlZV3qv/3223j11VeRkZHR/m/06NEA0CU8TSAQCAQCQc9A1m6BQCAQCD5fkLVbIOg7cPR2AwQCwecTX//61zF8+HA89dRTKCwsRDAYxNixY+H1euOq39TUhK9//et46KGHYsoKCgp6urkCgUAgEJz0kLVbIBAIBILPF2TtFgj6DoREFwgE3caxY8ewZ88ePPXUU/jKV74CAHjjjTfay0eNGoXf/e538Hg8cLvdAIDKysou15g4cSL+7//+DyNGjIDDIZ8igUAgEAiSCVm7BQKBQCD4fEHWboGgb0HkXAQCQbeRm5uLAQMGYPXq1fjwww+xYcMGLFiwoL38v//7vxEMBnHddddh9+7dePnll/Hoo48CAGw2GwBg1qxZOH78OL73ve+hsrISH330EV5++WVcddVVCAQCvdIvgUAgEAi+qJC1WyAQCASCzxdk7RYI+haERBcIBN2G3W7Hs88+i6qqKowdOxbz58/HI4880l6elZWF559/Hjt37kRRURHuuOMO3H333QDQrtdWWFiITZs2IRAIoKKiAuPGjcO8efOQk5MDu10+TQKBQCAQ9CRk7RYIBAKB4PMFWbsFgr4FWygUCvV2IwQCwRcfv//973HVVVehvr4eqampvd0cgUAgEAgEBsjaLRAIBALB5wuydgsEyYMIIgkEgqTgt7/9LU499VSccsopePvtt3Hrrbfi8ssvl4VcIBAIBII+Clm7BQKBQCD4fEHWboHgxEFIdIFAkBRUV1fj7rvvRnV1NQoKCnDZZZfhvvvu6+1mCQQCgUAgICBrt0Ag+P/Zu+/wqMr0/+PvSTLpjZqA9CJVRDqCogRBBVwLiu5+FyxYAAtiW9RVsIBtBdQFUdfy3dVV8Ls/dxUbIOhKEQSxoKAiHRJqSCZ9kvP748lMMpmZJCSTzAQ+r+vKJTlt7pnEPOfc5zn3LSINi8Zukfqjci4iIiIiIiIiIiIiIn6oi4CIiIiIiIiIiIiIiB9KoouIiIiIiIiIiIiI+KEkuoiIiIiIiIiIiIiIH0qii4iIiIiIiIiIiIj4oSS6iIiIiIiIiIiIiIgfSqKLiIiIiIiIiIiIiPihJLqIiIiIiIiIiIiIiB9KoouIiIiIiIiIiIiI+KEkuoiIiIiIiIiIiIiIH0qii4iIiIiIiIiIiIj4oSS6iIiIiIiIiIiIiIgfSqKLiIiIiIiIiIiIiPihJLqIiIiIiIiIiIiIiB9KoouIiIiIiIiIiIiI+KEkuoiIiIiIiIiIiIiIH0qiy0ln586d2Gw2Xn/99WCHUivXXnst8fHxwQ5DauC8887jvPPOC3YYIiIiDYLNZmPmzJnBDkNEREKQru+lrsycORObzRbsMKQBURJdAmrNmjXMnDmTzMzMGh9jwYIFDX6AlODIzc1l5syZrFq1qsbHCMTvsPj2448/MnPmTHbu3BnsUEREgmb27Nm89957wQ4DCMzf5bfeeot58+YFLCYp8+GHH+rmgogEla7vpaELRI5AxEVJdAmoNWvWMGvWLA2yEhS5ubnMmjWr1kn02v4Oi28//vgjs2bNUhJdRE5poZZEr+3fZSXR686HH37IrFmzgh2GiJzCdH0vDV1lOYIHH3yQvLy8+g9KGiwl0UXqUX5+PiUlJcEOQ0RERERERERqQdf39c/pdFJYWBiQY0VERBAdHR2QY8mpQUl0CZiZM2dyzz33ANC+fXtsNhs2m809u8npdPLoo4/SsWNHoqKiaNeuHffffz8FBQXuY7Rr144tW7bw+eefu/d31ZY+evQod999N2eccQbx8fEkJiZy0UUX8e2339Y69lWrVmGz2XjnnXe4//77SU1NJS4ujksuuYQ9e/Z4bNuuXTuuvfZar2NUrIPtOubbb7/Ngw8+yGmnnUZsbCxZWVkAfPXVV1x88cU0atSIuLg4evXqxfz5872Ou2/fPi699FLi4+Np1qwZd999N8XFxR7bPPPMM5x99tk0adKEmJgY+vbty7vvvut1rGXLljF06FCSk5OJj4+nS5cu3H///R7bFBQU8PDDD9OpUyeioqJo3bo19957r8fPqbrHqqhnz56cf/75XstLSko47bTTGDdunHvZ22+/Td++fUlISCAxMZEzzjjD5+fjsnPnTpo1awbArFmz3L8/5R+D/uyzzzjnnHOIi4sjOTmZ3/3ud/z000/u9VX9Dr/22msMHz6c5s2bExUVRffu3Vm4cGGl77m6/v3vfzN69GhatmxJVFQUHTt25NFHH/X6WZ933nn07NmT7777jmHDhhEbG0unTp3cP+/PP/+cgQMHEhMTQ5cuXVi+fLnXa33zzTdcdNFFJCYmEh8fT1paGuvWrfPYxl99uNdff93jMwHz/8SYMWP48ssvGTBgANHR0XTo0IH//d//9djvyiuvBOD88893f7Z6rE5EXHbt2sWUKVPo0qULMTExNGnShCuvvNJrlrTr79CXX37J7bffTrNmzUhOTubmm2+msLCQzMxMJkyYQKNGjWjUqBH33nsvlmV5HCMnJ4e77rqL1q1bExUVRZcuXXjmmWc8tqusBmvF8cX1N/PXX3/l2muvJTk5maSkJK677jpyc3M99svJyeGNN95w/x30dU4BkJGRQUREhM+ZyNu2bcNms/HCCy8AUFRUxKxZs+jcuTPR0dE0adKEoUOHsmzZMr+fd3X+Li9YsIAePXoQFRVFy5YtmTp1qsdsxPPOO4+lS5eya9cu9/7t2rUDoLCwkIceeoi+ffuSlJREXFwc55xzDitXrvQb04mo7rmPzWbj1ltvZcmSJXTv3p2YmBgGDx7M999/D8CiRYvo1KkT0dHRnHfeeT5n5S9ZsoS+ffsSExND06ZN+Z//+R/27dvnsY2/fijXXnut+zOBst+rZ555hpdeesl9Xty/f382bNjgsd9f//pX93twfYmI1Bdd3+v6PpjX9+A5Zs6bN8/9u/bjjz9W6zyjqhyBr2te13nDe++9R8+ePYmKiqJHjx58/PHHXvGtWrWKfv36ER0dTceOHVm0aJHPY9bks5XQFBHsAOTkcfnll/Pzzz/zz3/+k7lz59K0aVMA9x+tSZMm8cYbbzBu3DjuuusuvvrqK+bMmcNPP/3E//t//w+AefPmcdtttxEfH88DDzwAQEpKCgC//fYb7733HldeeSXt27cnIyODRYsWMWzYMH788UdatmxZ6/fw+OOPY7PZuO+++zh48CDz5s1jxIgRbN68mZiYmBod89FHHyUyMpK7776bgoICIiMjWbZsGWPGjKFFixbccccdpKam8tNPP/HBBx9wxx13uPctLi5m1KhRDBw4kGeeeYbly5fzl7/8hY4dOzJ58mT3dvPnz+eSSy7hD3/4A4WFhbz99ttceeWVfPDBB4wePRqALVu2MGbMGHr16sUjjzxCVFQUv/76K6tXr3Yfp6SkhEsuuYQvv/ySm266iW7duvH9998zd+5cfv75Z/fj59U5li/jx49n5syZpKenk5qa6l7+5Zdfsn//fq6++mrADDLXXHMNaWlpPPnkkwD89NNPrF692uPzKa9Zs2YsXLiQyZMnc9lll3H55ZcD0KtXLwCWL1/ORRddRIcOHZg5cyZ5eXk8//zzDBkyhE2bNtGuXbsqf4cXLlxIjx49uOSSS4iIiOD9999nypQplJSUMHXq1Cp+Eyr3+uuvEx8fz/Tp04mPj+ezzz7joYceIisri6efftpj22PHjjFmzBiuvvpqrrzyShYuXMjVV1/Nm2++ybRp07jlllv4/e9/z9NPP824cePYs2cPCQkJgPnZnXPOOSQmJnLvvfdit9tZtGgR5513njsBXxO//vor48aN44YbbmDixIm8+uqrXHvttfTt25cePXpw7rnncvvtt/Pcc89x//33061bNwD3f0VENmzYwJo1a7j66qtp1aoVO3fuZOHChZx33nn8+OOPxMbGemx/2223kZqayqxZs1i3bh0vvfQSycnJrFmzhjZt2jB79mw+/PBDnn76aXr27MmECRMAsCyLSy65hJUrV3LDDTfQu3dvPvnkE+655x727dvH3Llza/werrrqKtq3b8+cOXPYtGkTr7zyCs2bN3ePZX//+9+ZNGkSAwYM4KabbgKgY8eOPo+VkpLCsGHDWLx4MQ8//LDHunfeeYfw8HB3EnzmzJnMmTPHfeysrCy+/vprNm3axAUXXODz+FX9XZ45cyazZs1ixIgRTJ48mW3btrFw4UI2bNjA6tWrsdvtPPDAAxw/fpy9e/e6PzdX07SsrCxeeeUVrrnmGm688Uays7P529/+xqhRo1i/fj29e/eu8ecM1Tv3cfnvf//Lf/7zH/dYPWfOHMaMGcO9997LggULmDJlCseOHeOpp57i+uuv57PPPnPv+/rrr3PdddfRv39/5syZQ0ZGBvPnz2f16tV88803JCcn1yj+t956i+zsbG6++WZsNhtPPfUUl19+Ob/99ht2u52bb76Z/fv3s2zZMv7+97/X+HMSEakpXd/7puv7MnV5fV/ea6+9Rn5+PjfddBNRUVE0bty4WucZVeUI/Pnyyy/517/+xZQpU0hISOC5557jiiuuYPfu3TRp0gQwE9MuvPBCWrRowaxZsyguLuaRRx5x///hUtPPVkKUJRJATz/9tAVYO3bs8Fi+efNmC7AmTZrksfzuu++2AOuzzz5zL+vRo4c1bNgwr2Pn5+dbxcXFHst27NhhRUVFWY888ojHMsB67bXXqh33ypUrLcA67bTTrKysLPfyxYsXW4A1f/5897K2bdtaEydO9DrGsGHDPOJ2HbNDhw5Wbm6ue7nT6bTat29vtW3b1jp27JjHMUpKStz/njhxogV4vDfLsqyzzjrL6tu3r8ey8se3LMsqLCy0evbsaQ0fPty9bO7cuRZgHTp0yO/n8Pe//90KCwuz/vvf/3osf/HFFy3AWr16dbWP5cu2bdsswHr++ec9lk+ZMsWKj493v4877rjDSkxMtJxO5wkd/9ChQxZgPfzww17revfubTVv3tw6cuSIe9m3335rhYWFWRMmTHAv8/c7bFnen7NlWdaoUaOsDh06eCyr+LtQHb6OffPNN1uxsbFWfn6+x7EB66233nIv27p1qwVYYWFh1rp169zLP/nkE6//Fy699FIrMjLS2r59u3vZ/v37rYSEBOvcc891L3v44YctX0PEa6+95vX5tG3b1gKsL774wr3s4MGDVlRUlHXXXXe5ly1ZssQCrJUrV1b9gYjIKcfX38G1a9dagPW///u/7mWuv0OjRo3yGDcHDx5s2Ww265ZbbnEvczqdVqtWrTz+Jr/33nsWYD322GMerzVu3DjLZrNZv/76q2VZlZ9PVBxrXH8zr7/+eo/tLrvsMqtJkyYey+Li4nyeR/iyaNEiC7C+//57j+Xdu3f3GOPPPPNMa/To0dU6Znn+/i4fPHjQioyMtEaOHOlx7vXCCy9YgPXqq6+6l40ePdpq27at17GdTqdVUFDgsezYsWNWSkqK1+fkb+yuTHXOfVzHjoqK8hi3XJ9ramqqx3nfjBkzPMa4wsJCq3nz5lbPnj2tvLw893YffPCBBVgPPfSQe5m/sX/ixIken4/r96pJkybW0aNH3cv//e9/W4D1/vvvu5dNnTrV51gsIlJfdH1fFreu773V9fW962efmJhoHTx40GNddc8zKssR+LrmBazIyEj3+aBlmbxBxfc5duxYKzY21tq3b5972S+//GJFRER4HLOmn62EJpVzkXrx4YcfAjB9+nSP5XfddRcAS5curfIYUVFRhIWZX9ni4mKOHDnifhRm06ZNAYlzwoQJ7hm7AOPGjaNFixbu+Gti4sSJHne5v/nmG3bs2MG0adO8Zi/5ekz3lltu8fj+nHPO4bfffvNYVv74x44d4/jx45xzzjken4vrtf7973/7rdu2ZMkSunXrRteuXTl8+LD7a/jw4QDuR6OqcyxfTj/9dHr37s0777zjXlZcXMy7777L2LFj3e8jOTmZnJycSh9DPxEHDhxg8+bNXHvttTRu3Ni9vFevXlxwwQXV/vmW/5yPHz/O4cOHGTZsGL/99hvHjx+vVYzlj52dnc3hw4c555xzyM3NZevWrR7bxsfHu+/qA3Tp0oXk5GS6devmMZPc9W/X70txcTGffvopl156KR06dHBv16JFC37/+9/z5Zdfuh9HPFHdu3fnnHPOcX/frFkzunTp4vW7KiLiT/m/g0VFRRw5coROnTqRnJzsc5y/4YYbPMbNgQMHYlkWN9xwg3tZeHg4/fr18/hb9OGHHxIeHs7tt9/ucby77roLy7L46KOPavwefI3ZR44cqfHf1ssvv5yIiAiPcfOHH37gxx9/ZPz48e5lycnJbNmyhV9++aVmgVewfPlyCgsLmTZtmvvcC+DGG28kMTGxWudt4eHhREZGAmYm3NGjR3E6nfTr1y8g523VOfdxSUtL8yip4hofr7jiCo/zvorj5tdff83BgweZMmWKR83U0aNH07Vr12p9Dv6MHz+eRo0aub93jaEaN0WkIdD1va7vof6u76+44gqvGd51eZ4xYsQIjycFe/XqRWJiosd19fLly7n00ks9npjo1KkTF110kcexavrZSmhSEl3qxa5duwgLC6NTp04ey1NTU0lOTmbXrl1VHqOkpIS5c+fSuXNnoqKiaNq0Kc2aNeO7776rdQLTpXPnzh7f22w2OnXq5LM+ZnW1b9/e4/vt27cDpn5YVaKjo70Gi0aNGnHs2DGPZR988AGDBg0iOjqaxo0bux9bKv+5jB8/niFDhjBp0iRSUlK4+uqrWbx4sccf8l9++YUtW7bQrFkzj6/TTz8dgIMHD1b7WP6MHz+e1atXu2uJrlq1ioMHD3okA6ZMmcLpp5/ORRddRKtWrbj++ut91iCrLtfvV5cuXbzWdevWjcOHD5OTk1PlcVavXs2IESPcNdWbNWvmrmVW29/BLVu2cNlll5GUlERiYiLNmjXjf/7nf3weu1WrVl4nZElJSbRu3dprGeD+fTl06BC5ubl+P4eSkhKvGoHV1aZNG69lvn5XRUT8ycvL46GHHnLXKXeN85mZmT7/xlb8u+P6m+frb2H5v0W7du2iZcuWHhfVUFbGpDrnJP5UjMmVJK3p38KmTZuSlpbG4sWL3cveeecdIiIi3I8kAzzyyCNkZmZy+umnc8YZZ3DPPffw3Xff1eg1wf+4GRkZSYcOHar9Gb3xxhv06tXLXae9WbNmLF26NCDnbdU593E5kd8VKPt5VXb+0LVr15D6XRERqU+6vi+j6/u6v76v+Jm71NV5RlXXtgcPHiQvL8/r9x/wWlabz1ZCj5LoUq9q0xBp9uzZTJ8+nXPPPZd//OMffPLJJyxbtowePXrU6x8gf++hYjMQl5rWWgNzd7Uq//3vf7nkkkuIjo5mwYIFfPjhhyxbtozf//73Hg3SYmJi+OKLL1i+fDl//OMf+e677xg/fjwXXHCBO/aSkhLOOOMMli1b5vNrypQp1T6WP+PHj8eyLJYsWQLA4sWLSUpK4sILL3Rv07x5czZv3sx//vMfd93aiy66iIkTJ57wZxgo27dvJy0tjcOHD/Pss8+ydOlSli1bxp133glQq9/BzMxMhg0bxrfffssjjzzC+++/z7Jly9z14ioe29/vhb/l5X8PqutEf88D+doicmq67bbbePzxx7nqqqtYvHgxn376KcuWLaNJkyY+/8aeyN/C+vg7WFlMtflbePXVV/Pzzz+zefNmwIybaWlp7tq0YOqbb9++nVdffZWePXvyyiuv0KdPH1555ZUav25t/eMf/+Daa6+lY8eO/O1vf+Pjjz9m2bJlDB8+vNbnbdU993HRuCkiUjd0fX9idH1fs+t7X595XZ5nBHKMrs1nK6FHjUUloPwNQG3btqWkpIRffvnFo5FgRkYGmZmZtG3btspjvPvuu5x//vn87W9/81iemZnpcSFZGxUfg7Ysi19//dWj8USjRo3IzMz02nfXrl0eJTL8cT0W9MMPPzBixIjaBQz83//9H9HR0XzyySdERUW5l7/22mte24aFhZGWlkZaWhrPPvsss2fP5oEHHmDlypXuR5a+/fZb0tLSqjwhqupY/rRv354BAwbwzjvvcOutt/Kvf/2LSy+91CN2MLPdxo4dy9ixYykpKWHKlCksWrSIP//5zz7v+ELlv38A27Zt81q3detWmjZtSlxcXKXHeP/99ykoKOA///mPx53p8t2/a2rVqlUcOXKEf/3rX5x77rnu5Tt27Kj1sctr1qwZsbGxfj+HsLAw96w814y4zMxMj8cSazPrrjYn2SJy8nv33XeZOHEif/nLX9zL8vPzfY65tdG2bVuWL19Odna2x2x0V+ks15hR/u9gebX5Owgn/rfw0ksv5eabb3Y/Kv3zzz8zY8YMr+0aN27Mddddx3XXXYfD4eDcc89l5syZTJo06YRjKT9ulj+3KSwsZMeOHR7jfGXnbR06dOBf//qXxzYVm6TWxImc+9RG+c/B9ei7y7Zt2zzOXxs1auSzFIvGTRFpyHR9r+v7YF7fV6a65xl1MZY2b96c6Ohofv31V691vpbV9LOV0KOZ6BJQrkRkxUHo4osvBkx37vKeffZZAHeHadcxfA1i4eHhXnf+lixZ4n5sKBD+93//l+zsbPf37777LgcOHPCoa9WxY0fWrVtHYWGhe9kHH3xQ7TIYffr0oX379sybN8/rfdbkzmZ4eDg2m83jLubOnTvdnbZdjh496rVv7969ASgoKADgqquuYt++fbz88ste2+bl5blLnlTnWJUZP34869at49VXX+Xw4cMej3oBHDlyxOP7sLAw94lOZcePjY0FvH//WrRoQe/evXnjjTc81v3www98+umn7t9P8P877LobXf5ndPz48YBcsPs6dmFhIQsWLKj1sSu+zsiRI/n3v//t8QhjRkYGb731FkOHDiUxMREoOxn84osv3Nvl5OTwxhtv1Pj1/X22IiLge5x//vnnAz5L5+KLL6a4uJgXXnjBY/ncuXOx2WzuMT8xMZGmTZt6/B0Eav232d95jj/JycmMGjWKxYsX8/bbbxMZGcmll17qsU3FcTM+Pp5OnTpVOSb7+7s8YsQIIiMjee655zx+Jn/72984fvy413mbr8emfY1tX331FWvXrq00puqo7rlPbfXr14/mzZvz4osvenyWH330ET/99JPH59CxY0e2bt3KoUOH3Mu+/fZbVq9eXePX17gpIsGm6/uq6fq+7q7vK1Pd8wx/OYLaCA8PZ8SIEbz33nvs37/fvfzXX3/16q1T289WQotmoktA9e3bF4AHHniAq6++GrvdztixYznzzDOZOHEiL730krt0xfr163njjTe49NJLOf/88z2OsXDhQh577DE6depE8+bNGT58OGPGjOGRRx7huuuu4+yzz+b777/nzTffrNbd4epq3LgxQ4cO5brrriMjI4N58+bRqVMnbrzxRvc2kyZN4t133+XCCy/kqquuYvv27fzjH//waDxRmbCwMBYuXMjYsWPp3bs31113HS1atGDr1q1s2bKFTz755IRiHj16NM8++ywXXnghv//97zl48CB//etf6dSpk0c91EceeYQvvviC0aNH07ZtWw4ePMiCBQto1aoVQ4cOBeCPf/wjixcv5pZbbmHlypUMGTKE4uJitm7dyuLFi/nkk0/o169ftY5Vmauuuoq7776bu+++m8aNG3vdfZ00aRJHjx5l+PDhtGrVil27dvH888/Tu3dvj5kOFcXExNC9e3feeecdTj/9dBo3bkzPnj3p2bMnTz/9NBdddBGDBw/mhhtuIC8vj+eff56kpCRmzpzpPoa/3+GRI0e6757ffPPNOBwOXn75ZZo3b86BAwdO5Efm5eyzz6ZRo0ZMnDiR22+/HZvNxt///vc6eaT7scceY9myZQwdOpQpU6YQERHBokWLKCgo4KmnnnJvN3LkSNq0acMNN9zAPffcQ3h4OK+++irNmjVj9+7dNXrt3r17Ex4ezpNPPsnx48eJiopi+PDhNG/ePFBvT0QasDFjxvD3v/+dpKQkunfvztq1a1m+fDlNmjQJ6OuMHTuW888/nwceeICdO3dy5pln8umnn/Lvf/+badOmeYznkyZN4oknnmDSpEn069ePL774gp9//rlWr9+3b1+WL1/Os88+S8uWLWnfvr1HU2hfxo8fz//8z/+wYMECRo0a5dW4rHv37px33nn07duXxo0b8/XXX/Puu+9y6623Vnrcyv4uz5gxg1mzZnHhhRdyySWXsG3bNhYsWED//v3dPTtc7+edd95h+vTp9O/fn/j4eMaOHcuYMWP417/+xWWXXcbo0aPZsWMHL774It27d8fhcNT484Pqn/vUlt1u58knn+S6665j2LBhXHPNNWRkZDB//nzatWvnLukGcP311/Pss88yatQobrjhBg4ePMiLL75Ijx49atxY1nVOcvvttzNq1CjCw8M9GouLiNQ1Xd9XTdf3dXd9X5nqnmdUliOojZkzZ/Lpp58yZMgQJk+e7J6g0bNnT3cJPqjez0kaEEskwB599FHrtNNOs8LCwizA2rFjh2VZllVUVGTNmjXLat++vWW3263WrVtbM2bMsPLz8z32T09Pt0aPHm0lJCRYgDVs2DDLsiwrPz/fuuuuu6wWLVpYMTEx1pAhQ6y1a9daw4YNc29jWZa1Y8cOC7Bee+21ase8cuVKC7D++c9/WjNmzLCaN29uxcTEWKNHj7Z27drltf1f/vIX67TTTrOioqKsIUOGWF9//bVXHK5jLlmyxOdrfvnll9YFF1xgJSQkWHFxcVavXr2s559/3r1+4sSJVlxcnNd+Dz/8sFXxf92//e1vVufOna2oqCira9eu1muvvea13YoVK6zf/e53VsuWLa3IyEirZcuW1jXXXGP9/PPPHscqLCy0nnzySatHjx5WVFSU1ahRI6tv377WrFmzrOPHj5/QsSozZMgQC7AmTZrkte7dd9+1Ro4caTVv3tyKjIy02rRpY918883WgQMHqjzumjVrrL59+1qRkZEWYD388MPudcuXL7eGDBlixcTEWImJidbYsWOtH3/80esY/n6H//Of/1i9evWyoqOjrXbt2llPPvmk9eqrr3psY1mW1+9CdaxevdoaNGiQFRMTY7Vs2dK69957rU8++cQCrJUrV3ocu0ePHl77t23b1ho9erTXcsCaOnWqx7JNmzZZo0aNsuLj463Y2Fjr/PPPt9asWeO178aNG62BAwe6fwbPPvus9dprr3m9X3+v7etzePnll60OHTpY4eHhXu9NRE5tx44ds6677jqradOmVnx8vDVq1Chr69atVtu2ba2JEye6t3P9HdqwYYPH/q5x79ChQx7LfY2n2dnZ1p133mm1bNnSstvtVufOna2nn37aKikp8dguNzfXuuGGG6ykpCQrISHBuuqqq6yDBw96jS/+XtvX38ytW7da5557rhUTE2MBHu/Nn6ysLPf2//jHP7zWP/bYY9aAAQOs5ORkKyYmxuratav1+OOPW4WFhVUeu7K/yy+88ILVtWtXy263WykpKdbkyZOtY8eOeezvcDis3//+91ZycrIFWG3btrUsy7JKSkqs2bNnW23btrWioqKss846y/rggw+siRMnurdxqfh5Vkd1zn1cx644DrrOFZ9++mmP5f7O3d555x3rrLPOsqKioqzGjRtbf/jDH6y9e/d6xfSPf/zD6tChgxUZGWn17t3b+uSTT7zer7/X9vU5OJ1O67bbbrOaNWtm2Ww2r/cmIlIfdH3veUxd3/tWF9f3lY2ZJ3Ke4S9HUN3zBsuyvM5HLct8bmeddZYVGRlpdezY0XrllVesu+66y4qOjvbYprafrYQOm2Wpe43IqlWrOP/881myZAnjxo0LdjgiIiIiIiIiUgO6vpdgufTSS9myZYtXPX45OagmuoiIiIiIiIiIiEg15eXleXz/yy+/8OGHH3LeeecFJyCpc6qJLie1wsJCn40cyktKSqqnaORUdOjQoUqb4kVGRtK4ceN6jEhERCQ0FRcXezTm9CU+Pp74+Ph6ikhEREKJru8llHTo0IFrr72WDh06sGvXLhYuXEhkZCT33ntvsEOTOqIkupzU1qxZ49HUxJfXXnuNdu3a1U9Acsrp378/u3bt8rt+2LBhrFq1qv4CEhERCVF79uyhffv2lW7z8MMPezQEFxGRU4eu7yWUXHjhhfzzn/8kPT2dqKgoBg8ezOzZs+ncuXOwQ5M6oproclI7duwYGzdurHSbHj160KJFi3qKSE41q1ev9nrMq7xGjRq5u96LiIicyvLz8/nyyy8r3aZDhw506NChniISEZFQout7EQkmJdFFRERERERERERERPxQY1ERERERERERERERET+URBc5iWzfvp2bb76ZDh06EB0dTWJiIkOGDGH+/PmVlhQJpszMTG666SaaNWtGXFwc559/Pps2bar2/iUlJSxcuJDevXsTExNDkyZNGD58ON9++617m507d2Kz2Xx+vf3223XxtkRERKpFY7fvsXvmzJl+x26bzcbq1avr4q2JiIj41BDHa3/27dvHVVddRXJyMomJifzud7/jt99+q/b+a9asYejQocTGxpKamsrtt9+Ow+Hw2q6goID77ruPli1bEhMTw8CBA1m2bFkg34pIvVJjUZGTxNKlS7nyyiuJiopiwoQJ9OzZk8LCQr788kvuuecetmzZwksvvRTsMD2UlJQwevRovv32W+655x6aNm3KggULOO+889i4cWO1GnJcf/31vPnmm0yYMIFbb72VnJwcvvnmGw4ePOi17TXXXMPFF1/ssWzw4MEBez8iIiInQmO3/7H78ssvp1OnTl773n///TgcDvr37x/Q9yUiIuJPQxyv/XE4HJx//vkcP36c+++/H7vdzty5cxk2bBibN2+mSZMmle6/efNm0tLS6NatG88++yx79+7lmWee4ZdffuGjjz7y2Pbaa6/l3XffZdq0aXTu3JnXX3+diy++mJUrVzJ06NC6fJsidcMSkQbvt99+s+Lj462uXbta+/fv91r/yy+/WPPmzav165SUlFi5ubk+1+Xl5VnFxcUndLx33nnHAqwlS5a4lx08eNBKTk62rrnmmmrv/69//avS7Xbs2GEB1tNPP31C8YmIiNQVjd2Vj92+7N6927LZbNaNN954wvuKiIjUREMdr/158sknLcBav369e9lPP/1khYeHWzNmzKhy/4suushq0aKFdfz4cfeyl19+2QKsTz75xL3sq6++8roGz8vLszp27GgNHjw4IO9FpL6pnIvISeCpp57C4XDwt7/9zWcn8k6dOnHHHXe4v3c6nTz66KN07NiRqKgo2rVrx/33309BQYHHfu3atWPMmDF88skn9OvXj5iYGBYtWsSqVavcpVAefPBBTjvtNGJjY8nKyqKoqIitW7dy4MCBKuN+9913SUlJ4fLLL3cva9asGVdddRX//ve/veKp6Nlnn2XAgAFcdtlllJSUkJOTU+Vr5uTkUFhYWOV2IiIidUljd/XHbpd//vOfWJbFH/7wh2rvIyIiUhsNdbz2591336V///4eT3R17dqVtLQ0Fi9eXOm+WVlZLFu2jP/5n/8hMTHRvXzChAnEx8d77P/uu+8SHh7OTTfd5F4WHR3NDTfcwNq1a9mzZ0+N34NIsCiJLnISeP/99+nQoQNnn312tbafNGkSDz30EH369HE/ujVnzhyuvvpqr223bdvGNddcwwUXXMD8+fPp3bu3e92jjz7K0qVLufvuu5k9ezaRkZHs27ePbt26MWPGjCrj+Oabb+jTpw9hYZ5/igYMGEBubi4///yz332zsrJYv349/fv35/777ycpKYn4+Hg6dOjgd/CfNWsW8fHxREdH079/fz799NMqYxQREakLGrurN3aX9+abb9K6dWvOPffcKrcVEREJhIY6XvtSUlLCd999R79+/bzWDRgwgO3bt5Odne13/++//x6n0+m1f2RkJL179+abb75xL/vmm284/fTTPZLtrtcBUxZGpKFRTXSRBi4rK4t9+/bxu9/9rlrbf/vtt7zxxhtMmjSJl19+GYApU6bQvHlznnnmGVauXMn555/v3v7XX3/l448/ZtSoUe5lq1atAiA/P5+vv/6amJiYGsV+4MABnxfCrjv8+/fv54wzzvC57/bt27Esi7fffpuIiAieeuopkpKSmD9/PldffTWJiYlceOGFAISFhTFy5Eguu+wyTjvtNH777TeeffZZLrroIv7zn/8wevToGsUvIiJSExq7qx67K9qyZQvfffcd9957LzabrUaxi4iInIiGPF77cvToUQoKCnzOqC8/jnfp0sXn/q4Z8P72/+9//+uxbVWvI9LQKIku0sBlZWUBkJCQUK3tP/zwQwCmT5/usfyuu+7imWeeYenSpR4De/v27T0G9fImTpzoNai3a9cOy7KqFUteXh5RUVFey6Ojo93r/XF1/z5y5Ajr1q1j4MCBAFxyySW0b9+exx57zH0h3qZNGz755BOP/f/4xz/SvXt37rrrLiXRRUSkXmnsrnrsrujNN98EUCkXERGpNw15vPbFNUbXdByvav/y+9bmfEEkVKmci0gD53o8qrLHrsrbtWsXYWFhdOrUyWN5amoqycnJ7Nq1y2N5+/bt/R6rsnXVERMT47N2an5+vnt9Zfu6YnBdhAPEx8czduxY1q9fj9Pp9Lt/48aNue6669i2bRt79+6t6VsQERE5YRq7T2zstiyLt956i549e9KrV69axS8iIlJdDXW8zsvLIz093eMLysbh2o7j/vYvv29tzhdEQpWS6CINXGJiIi1btuSHH344of2q+yh0dQbRmmrRooXPpiiuZS1btvS7r2tdSkqK17rmzZtTVFRUZbOy1q1bA+axNhERkfqisfvExu7Vq1eza9cuzUIXEZF61VDH63feeYcWLVp4fIGZSBYVFVXjcdx1HH/7l9+3NucLIqFKSXSRk8CYMWPYvn07a9eurXLbtm3bUlJSwi+//OKxPCMjg8zMTNq2bVtXYXrp3bs3mzZtoqSkxGP5V199RWxsLKeffrrffVu2bElqair79u3zWrd//36io6OrfOzut99+A6BZs2Y1iF5ERKTmNHZ7qmzsfvPNN7HZbPz+97+v/RsQERE5AQ1xvB41ahTLli3z+ALTK+yMM87g66+/9trnq6++okOHDpVeQ/fs2ZOIiAiv/QsLC9m8ebNHY9TevXvz888/u0vilH8d13qRhkZJdJGTwL333ktcXByTJk0iIyPDa/327duZP38+ABdffDEA8+bN89jm2WefBah1ffCioiK2bt3q865zRePGjSMjI4N//etf7mWHDx9myZIljB071qOG2vbt29m+fbvH/uPHj2fPnj3ukwLX/v/+978ZPnw4YWHmT9yhQ4e8Xnvfvn28+uqr9OrVy2fDExERkbqksbvysbt8bEuWLGHo0KG0adOmpm9RRESkRhrieN2iRQtGjBjh8eUybtw4NmzY4JEI37ZtG5999hlXXnmlx3G2bt3K7t273d8nJSUxYsQI/vGPf3iUuPn73/+Ow+Hw2H/cuHEUFxfz0ksvuZcVFBTw2muvMXDgQPdT4SINiRqLipwEOnbsyFtvvcX48ePp1q0bEyZMoGfPnhQWFrJmzRqWLFnCtddeC8CZZ57JxIkTeemll8jMzGTYsGGsX7+eN954g0svvdSj0UlN7Nu3j27dujFx4kRef/31SrcdN24cgwYN4rrrruPHH3+kadOmLFiwgOLiYmbNmuWxbVpaGgA7d+50L5sxYwaLFy/miiuuYPr06SQlJfHiiy9SVFTE7Nmz3dvde++9bN++nbS0NFq2bMnOnTtZtGgROTk57hMeERGR+qSxu/Kx2+WTTz7hyJEjKuUiIiJB0VDHa3+mTJnCyy+/zOjRo7n77rux2+08++yzpKSkcNddd3ls261bN4YNG8aqVavcyx5//HHOPvtshg0bxk033cTevXv5y1/+wsiRIz2agw8cOJArr7ySGTNmcPDgQTp16sQbb7zBzp07+dvf/laj2EWCzhKRk8bPP/9s3XjjjVa7du2syMhIKyEhwRoyZIj1/PPPW/n5+e7tioqKrFmzZlnt27e37Ha71bp1a2vGjBke21iWZbVt29YaPXq01+usXLnSAqwlS5Z4rduxY4cFWBMnTqxWzEePHrVuuOEGq0mTJlZsbKw1bNgwa8OGDV7btW3b1mrbtq3X8u3bt1uXXXaZlZiYaMXExFjDhw+31q9f77HNW2+9ZZ177rlWs2bNrIiICKtp06bWZZddZm3cuLFaMYqIiNQVjd2+x26Xq6++2rLb7daRI0eqFZuIiEhdaIjjtT979uyxxo0bZyUmJlrx8fHWmDFjrF9++cVrO8AaNmyY1/L//ve/1tlnn21FR0dbzZo1s6ZOnWplZWV5bZeXl2fdfffdVmpqqhUVFWX179/f+vjjj2sVu0gw2SzLsoKYwxcRERERERERERERCVmqiS4iIiIiIiIiIiIi4oeS6CIiIiIiIiIiIiIifiiJLiIiIiIiIiIiIiLih5LoIiIiIiIiIiIiIiJ+KIkuIiIiIiIiIiIiIuKHkugiIiIiIiIiIiIiIn4oiS4iIiIiIiIiIiIi4kdEsANoKEpKSti/fz8JCQnYbLZghyMiIqcAy7LIzs6mZcuWhIXpvveJ0tgtIiL1TWN37WjsFhGR+lbdsVtJ9Grav38/rVu3DnYYIiJyCtqzZw+tWrUKdhgNjsZuEREJFo3dNaOxW0REgqWqsVtJ9GpKSEgAzAeamJgY5GhERORUkJWVRevWrd1jkJwYjd0iIlLfNHbXjsZuERGpb9Udu5VErybXo2SJiYkazEVEpF7pceaa0dgtIiLBorG7ZjR2i4hIsFQ1dqtIm4iIiIiIiIiIiIiIH0qii4iIiIiIiIiIiIj4oSS6iIiIiIiIiIiIiIgfSqKLiIiIiIiIiIiIiPihJLqIiIiIiIiIiIiIiB9KoouIiIiIiIiIiIiI+BHUJPrMmTOx2WweX127dnWvz8/PZ+rUqTRp0oT4+HiuuOIKMjIyPI6xe/duRo8eTWxsLM2bN+eee+7B6XR6bLNq1Sr69OlDVFQUnTp14vXXX6+PtyciIqcaxy449h0c/ML817Er2BEFnMZuERE5qZwCY3dNVDXe+7JkyRK6du1KdHQ0Z5xxBh9++GE9RVtBQ/mZKs7AUpyBpTgDS3EGVpDijKiXV6lEjx49WL58ufv7iIiykO68806WLl3KkiVLSEpK4tZbb+Xyyy9n9erVABQXFzN69GhSU1NZs2YNBw4cYMKECdjtdmbPng3Ajh07GD16NLfccgtvvvkmK1asYNKkSbRo0YJRo0bV75sVEZGTV/avsH4yZJSNaaSMgAELIaFT8OKqAxq7RUSkwXMcAuv4KTN210Rl431Fa9as4ZprrmHOnDmMGTOGt956i0svvZRNmzbRs2fP+gjXaCjnY4ozsBRnYCnOwFKcgRXEOG2WZVl1+gqVmDlzJu+99x6bN2/2Wnf8+HGaNWvGW2+9xbhx4wDYunUr3bp1Y+3atQwaNIiPPvqIMWPGsH//flJSUgB48cUXue+++zh06BCRkZHcd999LF26lB9++MF97KuvvprMzEw+/vjjasealZVFUlISx48fJzExsXZvXERETi6OXfDVJM+B3CVlBAx8BeLbnvBhQ3Hs0dgtIiINnmM3UAJf3XhKjN01Udl478v48ePJycnhgw8+cC8bNGgQvXv35sUXX6z269bq86uj87GAU5yBpTgDS3EGluIMrCBfdwe9Jvovv/xCy5Yt6dChA3/4wx/YvXs3ABs3bqSoqIgRI0a4t+3atStt2rRh7dq1AKxdu5YzzjjDfREOMGrUKLKystiyZYt7m/LHcG3jOoY/BQUFZGVleXyJiIj4VHTc90AOZnnR8fqNp45p7BYRkQbLsROKjp5yY3dN+BvvfQmJsbuh/EwVZ2ApzsBSnIGlOAMryHEGNYk+cOBAXn/9dT7++GMWLlzIjh07OOecc8jOziY9PZ3IyEiSk5M99klJSSE9PR2A9PR0j4tw13rXusq2ycrKIi8vz29sc+bMISkpyf3VunXr2r5dERE5WRVl1m59A6KxW0REGiTHXnD8Bo7t5lHwqi60T6KxuyYqG+998Td2u8Z2fwI6djeU8zHFGViKM7AUZ2ApzsAKcpxBrYl+0UUXuf/dq1cvBg4cSNu2bVm8eDExMTFBjAxmzJjB9OnT3d9nZWXpYlxERHyzJ0NEHHSZBk0HQXE+hMfA4bWwbZ5Zf5LQ2C0iIg1Kzn6wCsDpMI+B22xwbDO0vqLy/U6isbsmKhvvb7jhhoC9TkDH7qp+ZqHyM1WcgaU4A0txBpbiDKwgxxn0ci7lJScnc/rpp/Prr7+SmppKYWEhmZmZHttkZGSQmpoKQGpqKhkZGV7rXesq2yYxMbHSi/2oqCgSExM9vkRERHyyJ8GwD+DwOvh8LHx5JXw+xnw/7AOz/iSlsVtEREJW9m9Q7ICvboYPe8EXY8vG5zA7tBzje7+UESf12F0T5cd7X/yN3a6x3Z+Ajt32JPOz8yWUfqaKM7AUZ2ApzsBSnIEV5DhDKonucDjYvn07LVq0oG/fvtjtdlasWOFev23bNnbv3s3gwYMBGDx4MN9//z0HDx50b7Ns2TISExPp3r27e5vyx3Bt4zqGiIhIrZUUwpY5kOE53pCxwiwvKQxOXPVAY7eIiIScnEOm9jkWbJgKGcs812esgI3ToM9fvC/GU0bAgBdDo4FaCCk/3vsSEmN3fFsYsDD0f6aKM7AUZ2ApzsBSnIEV5DhtlmVZdfoKlbj77rsZO3Ysbdu2Zf/+/Tz88MNs3ryZH3/8kWbNmjF58mQ+/PBDXn/9dRITE7ntttsAWLNmDQDFxcX07t2bli1b8tRTT5Gens4f//hHJk2axOzZswHYsWMHPXv2ZOrUqVx//fV89tln3H777SxdupRRo0ZVO9aTpcu6iIjUgaOb4eOz/K+/8Bto3PuEDxuKY4/GbhERCWmO3eA8bkq3xLWGj3r73/a8D6HECXFtTI10e5L5im9X45c/Wcaeqsb7CRMmcNpppzFnzhzAjPPDhg3jiSeeYPTo0bz99tvMnj2bTZs20bNnz2q/bkA+P8cu8/MsyjSP9tuTQicBVJ7iDCzFGViKM7AUZ2AFOM7qjj1BrYm+d+9errnmGo4cOUKzZs0YOnQo69ato1mzZgDMnTuXsLAwrrjiCgoKChg1ahQLFixw7x8eHs4HH3zA5MmTGTx4MHFxcUycOJFHHnnEvU379u1ZunQpd955J/Pnz6dVq1a88sorJ3QRLiIiUimn7yZbZesd9RNHPdDYLSIiIangGBQeMTPP0z81y9I+q3wfZ44pwTZ8OcS1A1tEaCYLgqCq8X737t2EhZU92H722Wfz1ltv8eCDD3L//ffTuXNn3nvvvRNKoAdMQ/kZKs7AUpyBpTgDS3EGVpDiDOpM9IbkZJlRICIidSDze1Nr1Z+Lv4PkM074sBp7akefn4jIKSL7ANgKwLEdCo+VNfdufTl83Nf/fsPeh63zYeBLQCzEp9Q6FI09taPPT0RE6luDmIkuIiJyUgiPg9SRZTPfyksdadaLiIhI4Dl2A4Wwfgqkl6t9npIG7X5v6qRmLPfeLyUNcg+U1lBtX2/hioiISMMUUo1FRUREGqTifOgxw1yQl5eSZpYX5wcnLhERkZOVYw9k/QzFOaUlXHw0D/3mXuj/gncDstSR0H8htBwNCR3rL2YRERFpsDQTXUREpLYsJ3w+BrpMg67TTNI8PBoOrzPLL1gT7AhFREROHtm/Qe5u+OExM+76ehIMYP9SOP1W6HI79HnGlHqJbBy6jdJEREQkZCmJLiIiUlvObNOcbMvj/teLiIhI7Tj2AwVQcBiKHND1TgizV76P0wG/vAhtxkPqcLDFB6T2uYiIiJxalEQXERGprYiE2q0XERGRymX/BkVZsPlez9Itw33UOy8vsrEp3RIWCbZYiGtWt3GKiIjISUk10UVERGorPNq73qpLygizXkRERE6cIx0cv0F6aY1zr9rnK/2PwakjIb4DhCWY8i1KoIuIiEgNaSa6iIhIbRUXQPe7oeeDYI83M+XsSVCUDSX5Zr2IiIicGMcuKDoORZnQdCDEpMLxbyH/YNk22+bBkH+CLcyzNnrqSOi/wIzHUY3qO3IRERE5ySiJLiIiUlvOXIhpBRunQUa5x8pTRkDfeaZuq4iIiFRPTgaUZMP6yd7j6vAV8FlaWSLdmQOrrzFlXbrcZpbFtYWIRDUPFRERkYBRORcREZHaim7qnUAH8/3GaWa9iIiIVC17B1g53gl0KB1X74QBr3gud+aYZqPbnofEbhCRqgS6iIiIBJSS6CIiIrXlzPG+0HfJWG7Wi4iIiH8Fx0z5FqsICo9XPq7GtvRcljoSEk6HAS9DQkeIV+1zERERCSyVcxEREamtoszarRcRETmVOfaC8xjk7IKYlqanSGWKssr+7ap9bouD+NS6jVNEREROWUqii4iI1JY9CSLioMs0aDoIivMhPAYOrzUNz+xJwY5QREQk9BQcg6Jj4NgJhUfN2LnnX9D6ysr3i2wMI1aZ/0YkqHmoiIiI1Dkl0UVERGrLngTDPoAfHoMtj5ctT0kzy5VEFxER8ZT9G5QUwNe3V2gemgZtr4aWY2D/B977pYyAiHjzZYuC+Fb1F7OIiIicspREFxERqa0SJ2yZAxkrPJdnrABbOPT7a3DiEhERCUWOnab2uc+m3CvM8v4LzJNdHgn2EdD/r2CLhPjW9RiwiIiInOqURBcREaktpwPSP/W9Lv1Ts15ERORU5zgA5Jkkuj3R/9iZsQIc26HvPCjJNzXQ7ckQEVs6+1wJdBEREalfSqKLiIjUltNReU10JdFFRORU59gFzizzX5vNJMQj4sCZ43t7Z46Zre50lCbQ4yAiEWLVPFRERETqn5LoIiIS+hy7oOg4FGWaC2l7EsS3DXZUZSIbwdDFkLPXc3lsG7M8Us3ORETkFOU4BGR7Ng89vBYyv4ch/4TV1/hOpEc2gsPrIfF0M/YntK+D2CqcX0TEqc66iIiI+KQkuoiIhLbsXYATsMqWWU6zPCFEEunhMRAeC7sXe9ZFT0mDng+a9SIiIqcaxx6wCmH9Ld7NQ7veAb+8ZJ7iKt+UG0zt87h25mZ0WBzEtwxsXDl7oegYFB4HezxEp0BJCRxaDU0GmKanCR0C+5oiIiLSoCmJLiIiocuxHyiC9VMgY1nZ8tQLTMMxx/7AX1jXhFUEPzzmu7EomCZoIiIip4qCY2Z2d1EWfHOv7+ahYEqgpZzvmURPHVnWPDQhwLXPcw9BcRZsmOJZj9110zu+PRQcMsts4aH11JuIiIgElZLoIiISwopg013QdAB0vd2z1vimu6Dvc8EO0HDmeSfQXTJWmPUiIiKnAsdu0wz061uhy+2VNw/tOg2sYhj2vmk0GpFgyrjY4iCuWYDj2gdWPuTsgk43mthcvUtcY3ibqwAbNB9qyryIiIiIlFISXUREQpfTAZ1ugq3zPGeppVxgHgMPlYadVcURKnGKiIjUldxDUJIN+Ych/yB0uQPC7JXvU5xv/rt1PgxcBJYN4tsFNi7HrrJxeNN07xnorrrsrqS+Ky5ndmDjEBERkQZNSXQREQltW+f7eAx8Gdhs0OfZ4MRUUWRy7daLiIg0ZI79YOV51z4fvtz/PmBmnWf/BgNeBKIhIYAl2gqOmUamG6ZAk/5weJ3/smuuuuyupL7TYRqNioiIiJQKC3YAIiIi/pV41kIvL/1Tsz4UhMWYGq6+pI4060VERE5Gjt0mgb5hio+b3itNk1BfXM1DW4yEhI6B7XHiSDflWDZMNucLTQdVXnat6SDz7/Bo8xURD/akwMVzEnjiiSew2WxMmzbN7zavv/46NpvN4ys6Orr+ghQREalDmokuIiKhq7CKeqRVra8vxbnQY4b5d/nHxFNHmuXFucGJS0REpK44dpc2D800s7ZPvxUyN5tSLi7b5plyKbYw7/Gx/wLTPDQ+gM1Dcw9CSZ5p+J2zC9JLb8S7Zpj7U5xvYsrdD9ggqaeaipazYcMGFi1aRK9evarcNjExkW3btrm/t9lsdRmaiIhIvVESXUREQpc9vnbr64szF6JSoPU46HJbaQPUaMg9YJYXZQU7QhERkcDJ/hXWT/aceZ4yAoavgM/SyhLpzhxTb3z4cjM+AsS1hbBo85RWXCBnn+80463NBpvuNs1DXcKrmA0d2Qh6P2nqoMe0Dnxd9gbM4XDwhz/8gZdffpnHHnusyu1tNhupqan1EJmIiEj9UhJdRERCV3gMtBwNjXqbR62L882yw2vh2Gbz71AQ3QzW3+z9GDuYpMKARfUfk4iISKDlHoISh3cCHcz3G++EAa/AF5eULXfmQMFh2PZ86ezzKIhvFbiYHOlALjh2QOExiO9gaqBHxJVtc3idaSLqq6RL6kiI7wglTpPgj2oUuNhOAlOnTmX06NGMGDGiWkl0h8NB27ZtKSkpoU+fPsyePZsePXr43b6goICCggL391lZmnggIiKhSUl0EREJXSUlcNbT8PXtpuGXS8oI6PecWR8KnA7fCXQwy52O+o1HREQk0Bz7gCIozKx8zDvrCc9lqSMhobO5oWyLg7hmAYxpJ1hOH7Pi06DVJeZG/P6lZWVlwDOR7iorExYH8QGM6yTx9ttvs2nTJjZs2FCt7bt06cKrr75Kr169OH78OM888wxnn302W7ZsoVUr3zdO5syZw6xZswIZtoiISJ1QEl1EREJXWDhsuNXPbLdp0O/5oITlpSizdutFRERCVc4BU2e8OAcKjppyKZUpX8KsrmqfO/abZqbpn8Ged32cJ6yAzfdD7yfMU2wZK0xZmS7ToMf9EB4F9kSISFTtcz/27NnDHXfcwbJly6rdHHTw4MEMHjzY/f3ZZ59Nt27dWLRoEY8++qjPfWbMmMH06dPd32dlZdG6dQB/V0RERAJESXQREQldxfmQscz3uvRPq24UVl/sSbVbLyIiEoocu8EqhA1TyxqDXvh15ftENoa0lWCVQHx7M8s7tnmA4tllnu4Kj4YNk6HL7Z4NS8vLWAH5GaYcXNdp5pwhspEp90IEEAbxAazJfpLZuHEjBw8epE+fPu5lxcXFfPHFF7zwwgsUFBQQHh5e6THsdjtnnXUWv/76q99toqKiiIqKCljcIiIidSUs2AGIiIj4VVVDzlBp2GlPNCVmfEkZYdaLiIg0FAXHTKmUkjxYP8UzUZ27v/IxrzATYlqYZHV8+8Al0LO3w/qbYNc/IWcnpC+r+mZ6cZ4pB/f5WPj1ZYhrB8SYmuxKoFcqLS2N77//ns2bN7u/+vXrxx/+8Ac2b95cZQIdTNL9+++/p0WLFvUQsYiISN3STHQREQldkUmmMViXad6NRbfNM+tDgTMf+s41DdU8arKOgL7zzHoREZGGwLEXrALI2WVuAld8Imz9JBi+wveY1/+vYLODLQbiUwMUzwGgwNw47/EniGwCtnCIbm5mpFcmviOM+K85l4hsBPHtAhPTKSAhIYGePXt6LIuLi6NJkybu5RMmTOC0005jzpw5ADzyyCMMGjSITp06kZmZydNPP82uXbuYNGlSvccvIiISaEqii4hI6AqLhWEfwA+PVWgsmmaWh8UGL7byio7Cfy+HAa+YhmpFWSbxkLsfPhsO5/wr2BGKiIhUruCY6eFRUmTKt2Qsh6FLvLfLPwifpZkxr88zUHgU7MkQmQxEBK72ec4hU/fcKvTROHSESeTv+485JyjfLLT8NpFJEBYNEQlm9rkE1O7duwkLK3u4/dixY9x4442kp6fTqFEj+vbty5o1a+jevXsQoxQREQkMJdFFRCR0hYXBltneF8cZK8wstAEvBieuiuwJJqnwxSX+14uIiIQqxy4oKYCMz2H3krKEtb+Z3q4xb9QGsCwzyxs7xJ8WoHh2Q0k+5B0wN9J9Nhi/E7reCclnlC4rd67gamhKAiR3CExMwqpVqyr9fu7cucydO7f+AhIREalHqokuIiKhqyjb1Dz1Jf1Tsz4U2KLMTDhfUtLMehERkVCUvQOKjoMzB5r08yzfcnid//EtdSQc/Qbi2poyKYFIoBccg+xf4cAnsGEK2OO9E+guGctN7fXV15iSb8PeN18XfwcDXjINTuOb1T4mERERETQTXUREQllRZu3W15fCI9D9Huj5Z3PBX5QF9iST5C/JN+tFRERCiSMdKABndmlJlkQIizK1xvMPmm22zYMh/zT/Lj/T21X/PCwG4gKUPC/KBYpM6Zaud5jXq06D8SFvl/ZMiS2teR6p0i0iIiIScEqii4hI6LJX0Ti0qvX1xd7IxLJxmu/GonrwS0REQkn2DqDYf63xz9JMIt2ZY2Z6d5kGXaeZ8mRhMRDdDOLbByYWxx6wiqA4BwqPm9eJamKagdoTK983MhlsNjMbPiIR4tsGJiYRERGRCnRVLyIioSsi3jwu7kvqSLM+FEREeyfQobRm6zSzXkREJNgc+8Cxw3ezTiirNT7glbJlzhzT3HvrfIhpDdEtA5NAzzlUWos9DzZMhg97wfJz4PMx8N3DZgZ8XoZJ7PuSMsIk2WPbQmSqEugiIiJSp5REFxGREGaDHjO867GmpJnl2IISlZeirMprtlb1OLqIiEhdc+wFCqEw05Q/qWzciq1QDiV1pGnmHZYQmFIpjr1gOUxZtg23mj4n5aV/Clufg8zN0HeudyI9ZQQMWIgp3dIWYlX7XEREROqWyrmIiEjoKs41M9Jcj5EX50N4tGl09vkYGLku2BEaRcdrt15ERKQuZe80s883TDVJ8rTPKt++KMs06bQnm9ne9sTSeuO15NhtZraH28vVPvfTQDxjOfT4kyktM+AVOOsJ02sksrEpoaaZ5yIiIlKPlEQXEZHQVXS87DFyf+tDgT25dutFRETqgmO3aXCNBRtuK5t9XlWtcXs8/PAYDHwZsEN8LZuHOvYBhZB/CEoKoaQImg6E4oLK97OKYeDfzL/DIiGuPdhiIU4zz0VERKR+KYkuIiKhKyKhduvrS0ScebTc16PxKSPMehERkfriOAQ4TOmW3H0Q28Jzxnfu/srHrSKHKd8SiNnn2b+ZZPjXUyG9XAwpadD6ssr3jWoGtrDSRuJREN+i9vGIiIiI1EBI1UR/4oknsNlsTJs2zb0sPz+fqVOn0qRJE+Lj47niiivIyMjw2G/37t2MHj2a2NhYmjdvzj333IPT6fTYZtWqVfTp04eoqCg6derE66+/Xg/vSEREaiU8GlqOgR4PmMfKhy6BYR+Y71uOMetDQf4h/zVb+84z609SGrtFREKMYw9Yx2H9LfBxH/hirGkmWt76SZXXGo/vBAkdaxnHXsj8HvL3Q+5eaDLA86Zyxgo4shFSLvC9f+pIOPK1aSJui1MCXURERIIqZGaib9iwgUWLFtGrVy+P5XfeeSdLly5lyZIlJCUlceutt3L55ZezevVqAIqLixk9ejSpqamsWbOGAwcOMGHCBOx2O7NnzwZgx44djB49mltuuYU333yTFStWMGnSJFq0aMGoUaPq/b2KiIQMxy5TEqUos7TuaYjVGC12Qu8nYOM0z5IuruR0sdPfnvXLHlehZmuWeVQ+dz98NhyG+2ne1sBp7BYRCSEFxyBvP1ACJU7odhd0uQMOr4HwGM9t8w96jlvOnMCeB2T/BhsmezYMTbkAhrwDq8eb1wP4ZjqM/Ao23mGS6i6pF0D/v4ItEuLb1D4ef1xlZoqyzPlQKJ4LiYiISEiwWZZlBTsIh8NBnz59WLBgAY899hi9e/dm3rx5HD9+nGbNmvHWW28xbtw4ALZu3Uq3bt1Yu3YtgwYN4qOPPmLMmDHs37+flJQUAF588UXuu+8+Dh06RGRkJPfddx9Lly7lhx9+cL/m1VdfTWZmJh9//HG1YszKyiIpKYnjx4+TmFhFDUERkYYgewc4swGrNIneyCyPSICE9sGMrEzmD7Bxuu+mY6kjoc9fILln/cdVUdYv8PWtnskCl9SR0O8FSOx84ocN4bFHY7eISAhx7DSJYICc3WCzweG1sG0eNBlkbkhv/pNnotolZYSpfR4WB7G1rDXuSAcKYP1N/sfEZmfD9zPLlp3zLzi6EZoOMt/HtgF7AsTX8bmIx0SCJFNzfe97cGiNmaWf0KlGh9XYUzv6/EREpL5Vd+wJiXIuU6dOZfTo0YwY4fk44caNGykqKvJY3rVrV9q0acPatWsBWLt2LWeccYb7Ihxg1KhRZGVlsWXLFvc2FY89atQo9zFERE45jr1AMWy6Gz7qDcvPg4/OhG/uNssde4Mbn1uJ7wQ6lF6cl9RrNP6FmZnx/sq5hMZwG1Aau0VEQkDBMTPrO2cnbLrLjOVfjIXPx8DhdTDkn3BknUla955t6pCXlzKirPZ5bRLoBccg8yewHJCf4TuBDmZ5aoWxMsxunjbb9jwkdgV747pNoDv2QtbP8NWN5vNaPsycC319O7S6FLrcChvvNEl2ERERkVJBL+fy9ttvs2nTJjZs2OC1Lj09ncjISJKTkz2Wp6SkkJ6e7t6m/EW4a71rXWXbZGVlkZeXR0xMhccbgYKCAgoKyrrFZ2VlnfibExEJWUWwYap3gjp9mVk+4MXghFVRYRV/e6taX2+c8M090HQgdL0DivNNvfbD68zyPn8JdoABpbFbRCQE5BwAqwDSV8Dud7xnmbu+7zLNJKlPn2pme5/1JOQdgLg2EBGA0iXZv5kYmg+F9ZOh5wOVb19SVPbv1JEQnQoXfwcRiXVbRsWxC5xZUFwAm+/3PgfKWG4S6T0fhEZnmlnqIiIiIqWCmkTfs2cPd9xxB8uWLSM6OkSaw5WaM2cOs2bNCnYYIiJ1w+mofJaY01G/8fgTEW+akHWZZi78i/NNXVfXI+oR8cGO0HDmwf6l5suXXo/Vbzx1SGO3iEgIcOwxCfSc3RDbwneZFjDLu04z/3bmwJENENsWUodDeALENq9dDM5MKMyEJn3BFgZH1lY9NrvWp6RBjxkQ2QQikyGqUc1jqTTOfWDlwfopJnE+7H3/T7llLDc14psOMmVeREREREoF9fnyjRs3cvDgQfr06UNERAQRERF8/vnnPPfcc0RERJCSkkJhYSGZmZke+2VkZJCamgpAamoqGRkZXutd6yrbJjEx0edMNoAZM2Zw/Phx99eePXsC8ZZFREJDVbOrikJkBm94DAz7wMzo/nwsfHll2SPqwz7wbpQWLM7sKtaHyE2JANDYLSISRDmHTP1zK9/M+i48am4wV8a1PrKRadbZ4gJI6Fi7BHr2dlg/CT7sBcvPhY/7mlncQ/4JhHmXjXFJSTO9Vy76BvovgLiOpg9LXSTQHbvg2HdQkmM+K1fivKrPqyjLbGNPDnxMIiIi0mAFdSZ6Wloa33//vcey6667jq5du3LffffRunVr7HY7K1as4IorrgBg27Zt7N69m8GDBwMwePBgHn/8cQ4ePEjz5uZEcNmyZSQmJtK9e3f3Nh9++KHH6yxbtsx9DF+ioqKIiooK2HsVEQkpEQkNY4Z3WARsme37EXVbuLkADwWRSVWsP3kaY2nsFhEJEsceoMgkeQuOmlnTXe+oer/waFM2Jb6DSQzXJmHtOADkw4Yp3k+0pX8KVjF0nW5KooDn+J2SZpaHR0N4IsS3qHkclSk4Zm4upH9mZunbk8xs/KYDzTlOeBVPUdkTwSox+4mIiIiUCmoSPSEhgZ49e3osi4uLo0mTJu7lN9xwA9OnT6dx48YkJiZy2223MXjwYAYNMt3bR44cSffu3fnjH//IU089RXp6Og8++CBTp051X0jfcsstvPDCC9x7771cf/31fPbZZyxevJilS/08di8icrKzRZiZ3D88ZuqkuqSkmeW2oLfMMIpzTZ12X9I/NetDQViMSVD4KpGTOtKsP0lo7BYRqWeO3aa0SFGmSYJHxJvZ6GCezIptY8ZvXyVdUtIg94C56VybZp0Fx8xTbFaRKSHjryRcxgroeqcZn9tcZZLXrj4huQdMrHVe99xhSsvsedczzpQ0M1P+6KZKPq8RUOQwNxzqMk4RERFpcEIkS+Lf3LlzCQsL44orrqCgoIBRo0axYEHZzMPw8HA++OADJk+ezODBg4mLi2PixIk88sgj7m3at2/P0qVLufPOO5k/fz6tWrXilVdeYdSoUcF4SyIiwRcWBVvm+J/h3e+vwYmrosIqys5Utb6+FDuh/wul9VaXly1PGWGWO53Biy0INHaLiARI9q+lpUh8jC0RcWZm9dDFvmd+p46Efi9AeBzEtax5DK6GnETAxtuh881V7GDBl+PN026xLU0CPa4tJPWC+DY1j6M6MebsgugWsPlPnp8ZlH02zc8pm8Hv8XldAH3nQ1h07W44iIiIyEnJZlmWFewgGoKsrCySkpI4fvw4iYknz2P5InKKyvwePh3sv5zLyLWQfEawozS1TD860//6i76FRr3qLx5/HDvgm3uh/QSTMCjKMo+D5+6HHf8LZz1VowtyjT21o89PRBqs3ANQeNgkh222svHZmWPWp14Ara+EDTeZZHq3e6HlxWZdcQ5EJJpmnbVJBjt2g/O4SUxjg9jT4KOzTGPOz8f632/U16YcW+ExiGxsyqLU1axuV3NTV4yH10KzIbDqYv/7DHsfVl9tzoFSzjf7RTczNxtsdohvXauQNPbUjj4/ERGpb9Ude4LaWFRERIKkKNs80uyrYeeQf5pHmUOBLczMpPMldaRZHwqKcqDjdZB3wHwVHIG8dPPvjteZ9SIiItXh+A2yfoSsbWUJ9GObzfgcEWe2SV9manynpJnE+vcPwyf94dsHILqlmY1d0wR6wTHTONTxq4nBlZx2Pf11eF3ljUOPboTD6yG2tfmqiwS6I710ln5pc9PPx5adx8S2KvucfCnON5/ZkQ0mvrj2ENEIEjrUOoEuIiIiJ6+QL+ciIiJ1IKoJfPeQ73IuAP1DpJxLWCT0mGEalVVsTtZjhlkfCmw2CI+F3Yt9N1Gz2YIXm4iINAy5h6A4C9bfUqF8S5opP/LLIjN72tXLpPCYeZrMVXc8srFJnNdq9vlOU/u88JiZye7Mga+uh6QzTI1zMDPih/zT/Lti+ZgeMyCmlRmf66J0S+4hKMkxjT83TPHum5KxAjbd7fk5VRTfES7cZN4fdrDH1a7ZqoiIiJwSlEQXETkVFRf4bqgFZnlxQf3G409JAaweDwNegbOeLC2TkgS5+8zy4curPkZ9CIswTVpD/aaEiIiEJsdu07RzwxT/tbybDjJfLpFJ0Poy89RTYhewN4K4VjV8/UNAtilPVnjMlHhLXw7HvoXhK+CzNDj8lSkjk74MVl9jEtXlE/hxbUvLodRF8jyjtJl4MaSvhEZnVt54vPu9vpPoqSMhIgHC7BAWC7HNAh+riIiInJSURBcRORUVZdVufX0pcsDAV2HrvAqz8i4wy0Ol7Iwzr/KbEs68+o1HREQaBtfs89w95qmr9E99b5exoixhDaa5aOFxyPoZUodDQseax+DYDSX5sOFWyCiXmHbNgN88w9zMXnMNXLixdLvlZUnqlBEw4EUIT6ybpLRjD1BkZsjn7YMmfcFZxfhvCzfxV5wp338hRDbSzPMaeOKJJ5gxYwZ33HEH8+bN87vdkiVL+POf/8zOnTvp3LkzTz75JBdfXEmN+rrg2GV+X4oywZ5ct3X5a0NxBpbiDCzFGViKM7CCFKeS6CIipyJ7FY2aqlpfX6KawHcP+5iVt8yUSOn3fHDiqsjpMPVX/TVqrepiX0RETj2OXeDMgvyDgM2MIxFxZc1DKyrOh/Bok7Tu9xzYIk0975rO/M7JgJJsM7N79zv+n6ZqOsg0zXbmwPGfzGsX54Mz21y02pMgvl3NYqiMYw9YTvNVcYb+qK8r39eZY8rPnDnb3CCIbGTqnsfXcKb+KW7Dhg0sWrSIXr0qb+a+Zs0arrnmGubMmcOYMWN46623uPTSS9m0aRM9e/asn2Czf4X1kytMvhgBAxZCQqf6iaE6FGdgKc7AUpyBpTgDK4hxhkhHNhERqVfh0ZU37AyPrt94/CkpgCNroMcDMOx9GLoEhn1gvj+82qwPBZGNKm/UGqkZbyIiUk72dlh/o2mK+dkIUy7lu4c9m4dWFNkYEjqbWd9h0RDVuOYJdMcesHIhZzckdoaud5qxteJrZ6wwSXTXE2r2BDj4pflvdAuISgl8At2xBzK/h9xdYBXC17d630zHqry5ae5+SDnP1D2PbQfJZyiBXkMOh4M//OEPvPzyyzRqVPn5zPz587nwwgu555576NatG48++ih9+vThhRdeqKdgd3knVsB8v36yWR8KFGdgKc7AUpyBpTgDK8hxaia6iMgpyWYaXrYeB7EtymZO5+6HpK5mfSgoyjYJha3zPWubpqSZ5UXZwYutvLBI2Pqcn1l8Nui/IChhiYhIiHHsBavAu3komFIuVonvppgpIyCujZl9TjjEn1bD199jZr/bwmHjHZ7lY1xj6+prPGfDF+dDTIvSGNqaxpxEQ0JqzWLwG9shwFFal/2oOS8JjzY3zSva/6E5jwHvki1955l9rTBIqIP67KeYqVOnMnr0aEaMGMFjjz1W6bZr165l+vTpHstGjRrFe++953efgoICCgrKJkVkZdWipGDRcR83XEplLDfrQ4HiDCzFGViKM7AUZ2AFOU4l0UVETkUFx8wMtt1LPOufpl4Azeea9aEgqgl891DoN+wsya98MC/Jr994REQk9GRvh9y9pvZ5ZWNGjz95JtFdiWEiajHzvLTu+de3QZP+5kkpf2NrxSR+ZCPTg2TAQrBFQXzrmsXgT246OHPBVuI9uyx1pO/E/k9PQZN+0GZ8Wa348GjIPWBuNNiTVPc8AN5++202bdrEhg0bqrV9eno6KSkpHstSUlJIT0/3u8+cOXOYNWtWreJ0K8qs3fr6ojgDS3EGluIMLMUZWEGOU0l0EZFTUVQSbJjqfQGdvgy+viOEktOFlTfsLCms33j8KazijndV60VE5OSVk25mn7uahxZWcaPaKjYlzIrzTQmXuLZgs9csgV5wDIqOQf5hU3u9y+2mxEnFme4urgamLikjIL4DZvZ7Hczqduw2JVsyVpbe2Pc1O7/YO7HvzIEvr4JRG6A41zTwjkyCpF51E+cpaM+ePdxxxx0sW7aM6Oi6K/M3Y8YMj9nrWVlZtG5dwxs19uTara8vijOwFGdgKc7AUpyBFeQ4VRNdRORUVFxQeXK6OERqjRdV8UhvVevriz2+dutFROTk5NgFhQchb48p1WIVV913pKTQ9Nf49WVTwiUstmaJYcc+Uxblq5vh04HwxVjTr6Oqp82KS5+eSh1p6q8TE/jEtGMfZP5gSstsmGJKy5V/Mq48V132ipoOAVsYRDYpV/dcCfRA2bhxIwcPHqRPnz5EREQQERHB559/znPPPUdERATFxcVe+6SmppKRkeGxLCMjg9RU/6V/oqKiSExM9PiqMXuSufHjS8oIsz4UKM7AUpyBpTgDS3EGVpDjVBJdRORU1FCS0xEJtVtfX8JjKm9wFh5Tv/GIiEhw5R4qax760Zmw7BzTPNQWbkqp+BszUkeamecXfwcDXoKEThDX4sReOyfd1BUvcZgEdcXZ3VW1PYlvX/b64YkQH8Da5469kP0bFB02yfrCY3DGTNNb5ESkjjT9RsKSTGNTNQ0NuLS0NL7//ns2b97s/urXrx9/+MMf2Lx5M+Hh4V77DB48mBUrPCdpLFu2jMGDB9dP0PFtTdmhigmWlBHmhlB82/qJoyqKM7AUZ2ApzsBSnIEV5DhVzkVE5FRkr2KWT1Xr60t4lEk0+Jo1n5Jm1oeEMJMEsIV7NmlLHQk9/4zuWYuInEIcu8wM68JMOOspsEXAvv/AltmmbMmxb6HrHWbb8uNbygiTGLbZqXHzUMdeoNAk0e1JnmOSiyuJ72tsTR1pZnYTA/Ep3utryrGnrD9I3j744THP1x/u5+k4l6jmcNFm0zAsshFEJIbOBf1JKiEhgZ49e3osi4uLo0mTJu7lEyZM4LTTTmPOnDkA3HHHHQwbNoy//OUvjB49mrfffpuvv/6al156qR4D7wQDXzG/K0WZ5tF+e1Lo/b4ozsBSnIGlOANLcQZWEONUEl1E5FRkTzAX674am6WMMOtDQcFRP4mGNLO84Ghw4qqouBhiWkDrcdDlNs8GZzEtwFkU7AhFRKSu5R6C4uNm9nd6udIkKWnQ80EY+i6sm2gu/H59xZQocTXFjGxsZoBb9prNqs7JACsXSopgw62mNMrQJb633TbPNOuseOPXlcSPb3fir+83rn1QnGfqlhfnA2Hww2wfTU0/q/y8JDzanJuEx0NEHMQGcHa81Nju3bsJCyubKHD22Wfz1ltv8eCDD3L//ffTuXNn3nvvPa9kfJ0LtYSPP4ozsBRnYCnOwFKcgRWkOJVEFxE5FRXlQNfbActHcvp2sz4U2ONh5QWmoZgr0RAebWbRrb4GRq4NdoRGhB3W3+L/4n/Ai/Ufk4iI1B/HLrCcsH6Kd21v1zjbZjx0vNGMX8OXQ8Hhcgn0jmCLgfjmNXztIkhfCbvfKXs9f7XXnTkmhrRV0P0+U0rFnmhmcgWypnj2dsj4AhqfBd/cY8bIYe/7rn3uTuyHeT/R1fvJ0vJt8ZDYLHDxyQlbtWpVpd8DXHnllVx55ZX1E5CIiEg9UhJdRORUVJRpLqD9JafP+zjIAZYKi4Qmg2DL497rUtJOvIZqXXHm+E6gg1nuDJGbEiIiElgFx0zzzg1ToPfsyptjdp1mGmhuyTEJ9M/HQuoF0L+GNTwdu02JlIzPYfcScxO8/I3xysq2NB1iZnbbEyEsOrDJc8deKMmFomxI6mzqnjcdCEfWljUtrciV2B++3DzRBRDbxvQUCYtRzXMREREJOiXRRURORfZEc8HqKzntWh8KCo5UUc7lSHDiqqgo0zxe3mWaeTy/ON9c+B9ea2bXFWUGNz4REQm87INgyzXNuHv8yZRH6fGA+bvv6+apK4GcOhKimpo64PEdTrx8Ss4hsLIh/zDkH4QmfWDDTdD5Js/tXLO7wXMMdTXltEXXrO66P666575qnqeklcZSSY8QZ45J6IfHln4mkUqei4iISMhQEl1E5FQUHl117dFQEBELK0f6nzF/wZfBjtCwNzbJga3zPW9MuJIG9sbBi01ERALPsQ/IM+VbKtY/H/JPM0ZVTKSHR5sbrP1egJJCiGkNcSeQxC44Zr5sJbB+ctkY7qp9XnHsds3udo2h9gTTkDMyGWzxEBeg0iiO/WDlmXI2GV94lpRxcX3f5Y7Km5raE0vL2wRwZryIiIhIACiJLiJSFxy7QrurdXFh5TXRiwuDFpqH8NjKy7mEx9Z/TL7Y42Hrc36SBjYY+HJQwhIRkQBzZAB5YBV7JrJd3Mniad43VXMPQIsRQCQkdj7B13WdV2SZ5qGu8ijOnLLkua/yLa6nzlJGwMBFQHjgzkcce8EqAKfDxGZPhuTusMFHghxMXN3u8v2EmWt2fEKHwMRWHY7d4Cz9TCMSwGYDy2ZuNoTSOZuIiIiEBCXRRUQCLXs7pH9m6p4W55uaoLlfQepwSOgY7OiMhlITnTDo+aD5Z8Vkf88HqfSx8PrkzK6iJnp2/cYjIiKB59gDVqFJGhccqeTvfmn9cxfXmBXb1iSaoxqdwGseACvX1Fwv33Cz/Ix3V/K8qvItxEF8SvVf229Mu0tLr0SYuMp/Due+X/m+zhxYd605/+hxP4RHlc4+b2rOm+qDYxc4syBnF2ArK73WZJBJ8P/yEvSdCwmd6iceERERaRCURBcRCSTHbsjd4/0oc0qamXVms4fGI8qRSZXXRI9Mqt94/CkpNDVm21zlmezP3W+Wl4TIjPnCzCrWH6+XMEREpA7kHIKSLHNT/Jt7TKLVX4NMF3syjPjCzHCOiC1tjtn6xF7XsQtKCuDr2zwT6OA5492VPN+K5w1ygLi2poRLoGZWZ+8wN4ZtmEkDXaeZWfGuOvC2KvYPjzbbHdkAHa4DWyzE11fyfB+U5Hh/nuVvSGzF9DZZPxkGvqIZ6SIiIuKmJLqISCCV5Hk304Ky7/v/tf5j8iUsGk67BJLP8G6Emfm9WR8KLCdsfgAGv24u2l2Piyd2h7XXQv8XghxgqYiEKtbH108cIiISWI7dQLF5wmz3EjPruvPNVfcOiYgzZUEIN/XH40+g/rhjHziPmhuw9njo9xyUWPDlFZD1Y9l2rhnvW8rVPj/rScg7ALFtzAzvE21a6jem3SahX5wHubsxM7jXlc3grjgr3l/N87h2cPF3EJF84jcVahx7acPTjFVV1GufZiYXdC39b5FugIuIiEgZJdFFRAKpOA+OrIMeD3gnp7fNM+tDQYkTej8BX99eoWbriNKLdWfwYivPWQyDX4X1N3s+Lp4ywizPD5EyKREx/pMGKWlmvYiINByuetn5ByGqWWmt79IGoq7yZ5UliyMbAXaIP4HGoQDZv8GGyd4zpXs+CMP+A59f4plId82Id83ubj8BEpJKZ76f4Gv74thrJgjk7YMfHq8wFleYwV1+Vrwt3PM9uErK2KIDE1e1Yt8HVr4pv1N4DJoOgNxd5jytYtPX8iV4XJ9pUWb9xCkiIiINgpLoIiKB5MwtfaR6vndDsSH/NOtDQVgYbJjqYzbWcvOYc6jMmI9pBF/d6KNx2/LSR61DpGFnSXHltdtLioMTl4iInLjsX80YWT4JXL7W9+F1cGyz7waZKSNMsvhEZ4A79kJJbuWlW9qMh6Hvwofdy9a5ZsS7k9SJJzbr3W88pbXYXcnmLXOqbqJaflb8hRvNOY8zx5SIC2RJmSpj32NmzVMCG26FjGVl68on/ism0l3Jc9dnak+uj2hFRESkgVASXUQkkKKawncPVVLOZUH9x+RLcZ7v2XNglofKjPmirMobdhZl1W88flnm4rvN+Aq12w+UXpRbwQ5QRESq4kgH8r0T6OBZ69s12/qXReapM9ff/cjGEN/efFX7NUvLpHx9K3TxkUB3cc2Utsr1AkkdCdGpcNG3pnTMibyuP7mHTN3woizI2Q02G0QmVx0XlCWhmwyGvHSIa2MahtZb2ZZ9YBWY0i0HV1evdEt54dEmyX54nbkZYg+R/jAiIiISEsKCHYCIyEmlpKDy5HRJQf3G40/F2Vcnur6+VJUkD5Ukelgk/LLQPCZeXu4uszwsMjhxiYhI9WTvB8sBju2+E8au8i1gxsjV10Cj3iaJDpDYBeI7n2ACfacplfL1reY1q2pWWpxfVqc7dST0mGHKxtibBCaB7tgNzmOmhNpHZ8IXY+HzMVBwrOq4oDQJXVoWLrZNaemWekigO3bBsR+gOAvSV5hSdbEtKj8fc/3cXFLSTNPyrnfAsW9hwItqKioiIiIeNBNdRCSQCqtoQlXV+vpiT6zd+vpiTzTN2bpM811jPlTiLDgMnW7yUcbnAnNBXnAY6By08EREpBKOXSYB69hlGnn6UrHWtzPH/L13lVFJ6HgCr1dabz1nF8S0hCb94fDqqpuVhkeb2dEXfWMaWtvsEN+m+q/rN559YOVB+krfs7dtvnfziCt1JCScbpLPtsi6T57nHoDCbAgPM+Xdmg40Nzq6TjPxd76l8v3L37BIHQn9XoCSIrBKzL+VQBcREZEKlEQXEQmkCD8X39VdX19skZU3wrSFyMxpWwQM+wB+eMy7xvywD8z6UBARBysvMMn+rreXlXM5vA5Wj4cL1gQ7QhERqcix1zSeXD+5rHTYsPd9b+v0V+u78Yk1yszeDhumeDcOHfJPOLqp8rE59wAkdIawKCAa4lOr/7q+OPaB86iZ3V5cBI3Pgm/u9N6usiaqrrj6/xVscRDfonYxVaXgmHkKraQAwixYP8X87LreYc4TXMnzqm5IJHQ2P+uY00y5Givc3ECJq+P4RUREpMEKkeyDiMhJIiKm8gvNiJj6j8mXwmPQdx5svNOz5njKCLO8sIpHt+tLmB1+mO27pqkt3MwWCwXh0aYGbMX6qmA+06ou5kVEpH45dphZx+UT6FB5wrjpECjKNuNPbOsTm63s2G1qdVfWOLT5OX6alZY2qY5tDQRg9nn5OuzlY0kd6bvpZsVZ+OW37/eCSeoHYkZ8ZXIPmAR6eCTk7TU317tOK2saWrEpaKWJ/xHm5nfC6Sb2sBiIbV638YuIiEiDpyS6iEggWTZzoQu+L4Ctqp6JridRjWDTXebx5653eM6c3nwf9PlLsCM0ivPKLpArSv80dBqgFheaGehY3j/3rreb9SIiEnyuxpmFmeb7is2rXQlj8Px7njoS+jwLh9dDynnVT6AXHIPCo2b2eXUah66+uvSppmlmeWwbCI+CsGgIi4XYZtV7XV9c772kwNQNrxhL+qdgFXs33XTNwk9bBd3vLS0rkwgRSXWfPHfsMzE7s8GZB2GN4YfHvUu2VEye+/05XgB95wMRJpFem89TRERETik1SqJ/8cUXnH322UREeO7udDpZs2YN5557bkCCExFpcGyY2dNtxpsLYFdyOveAWR4iOXRKCmH/UvPlS+859RuPP84qGoc6s+snjqo4j8M3f4Kh74JVaB6NtyeberVfjoOBLwU7Qo3dIiKO3aaRpzMXnA7zd7rX4/Dj7LKZ166EcZdp0PsJyNkJkY0hthWUOKHlhaZpZbVeb5cZx3J2QZfbzXlAZYrzPWut95hhziHCompXozv3ABRmQXh4aTLfRwLdxZXMr6jJIDj6DaQONw1D7bHmhnxdKThmbnSUFJjPxJltmnQ78+DIWrNN+ae8KibPt1L2c3S9n7i2EB5nZp6rbIuIiIicoBol0c8//3wOHDhA8+aej70dP36c888/n+Li4oAEJyLS4JQUQ2QT3+sim5j1oaChNECNqKJxaERC/cRRFXsTOPffkLHSJFeK880j/7n7zfISZ7Aj1NgtIqcux15wHiur/Z2xwiRbnTkmWT10CXx5pWcifcvjpqH1L4tKm2XGQWI1a5C7SrdsuNXzaarhy/3vAxDf3tTpjmpunrSKbQ0JHWr0lstiKU3kh0WV1g9fZhphn4j6LNuScwhKsqHIAUVHTdmWik8EuErOlC/ZUlXyPCIJ7Al1m/gXERGRk1qNkuiWZWGzeU+nPHLkCHFxcbUOSkSkwQqLMGVSGvUqN1PNBrm7YPMHcNYzQQ3PzV5Fcrqq9fUlPNrULq34uD2EVq3xiBjI3Q1YFVZYkH/API4fZBq7ReSU5NhhvgqPQngMHF4LxzaXJWJdM7IrljBJHWmaTw58GexJ1Uu+5hw0CeDcvaUlRyqUI8tYWcmYlgZHNkHzoeYppoh4iK1F41DHHrCKzEz6wqPmvbjiqWrsjGxU1mA1rq25oV3bUjLVidfjKYF4yPoZjqzz3K58yZmKJVtcyXPXDH57oondnqjkuYiIiNTaCSXRL7/8cgBsNhvXXnstUVFR7nXFxcV89913nH322YGNUESkISkpgM43wtb5nhfjKWmm9nhJQfBiKy88GlqOgUZnmpl2xfnlkgvfhk5yuqHUGi8pMBf1uxf7roUfxJ+7xm4ROSW5Etrrb6nQQLt0PP5lUVniPP1TU6/cvc0I6P9XsEVBfOvqvZ5jtyntVXTcJG199fNwN+gM827Q2XeuGYeJqP5r+oxjL1gFJhFddByiGptZ7Tm7yrY5vA5SLvAdY+pIM+M8rk3p02AxEJ9S83iqjHe3KTHnahZacQz11ejUVXJmS473rPPYNqbWOZEQGa/kuYiIiATMCSXRk5KSADObLSEhgZiYGPe6yMhIBg0axI033hjYCEVEGhTLJNDLXwRC2fd959Z/SL4UWyaW9ZMrJPtHwICF4AyR0h7O454XyOUboK6+Bs7/JNgRGpblffEPZd/3+2v9x1RKY7eInHIcu4Bi2DDZe9a36+9y00HmyyUiHkb815T8sCdBWDWbTjr2QUkufH1rWWJ86BLf27rqrQ9fXpa0dzcOjar+jHd/cVgFZU1DPW4cjIABCyC6OeQfLE3mvwM2m2cyPyXNzOKObFR6A6FVzWKpVrylNx3yD0JU07JmoeW5vq/4lEB55WvI919Q93GLiIjIKeuEkuivvfYaAO3atePuu+/W498iIhVZlvdFoEvGCrM+FNij4KsbfSQXlpvE+sCXgxNXRfbEsgtkf+tDQXFe5T/34rz6jaccjd0ickpx7DANKa0SSPcx0xrKZjIX55cts4pNDXLCIL5d1a+TcwhKsiD9s9KnkMqNp5U9zeXMgYLDsO156POsWRYWU/Na446DQB5YztIyMo/5GdunwJDFsOK80mT+eOh2D5zxkNk3ItHM4A6Lrtu65450sBywYWpZAn/Y+75L3ID/RqdRzeGib6EoCyITTc3z2jRfFREREalCWE12evjhh3URLiLiizPbXIT2eMBcFA5dAsM+MN9HxJn1oaDoeCUXrMvN+lBgizQz43xJSTPrQ4HTUbv19UBjt4ic1Bx7IftX+Oom+LgP5OyofHvXk01gZjHHd4DwREhoX43X2gXFR2HDFNP/pOJ46mp46Yur1nq/58zs9+QeNUtaO/aBYycUpZu6584ciEyqfGyPTDavD2b772fCdw+bG/z2ZIhoVHcJdMcBE6/zEBzfCl1uLzs3Kn8zw5eK61MvgKgmYIswM/mTeymBLiIiInWuRkn0jIwM/vjHP9KyZUsiIiIIDw/3+BIROWVFJJlHpA9/BZ+PhS+vhM/HwOH1ZnlEUrAjNIqOV57sD5UkeuFhU7u2YjLCVdO28Ehw4qoosoqfa1Xr64HGbhE5KRUcM8nZkhyT1HYlkavTPPPwutIyIAshvn3V5VsKjplE/fobIfsXM5PaVwJ42zzfY1fqyNJa65FmJnVNE7+O3eA8Crl7gBKITjGz0AurGLsLj0Gzs80M7hH/hQu/MSVQ4k43Nw/qonGoY19pk9McWH8TfNgLvhhbem60ztQ8j6jiBm/5n2XqSOj/ItiiIbl73c6aP8UtXLiQXr16kZiYSGJiIoMHD+ajjz7yu/3rr7+OzWbz+IqODpEeOyIiIgFwQuVcXK699lp2797Nn//8Z1q0aIHNZgt0XCIiDVN4FGyb7+NR6mWm9mi/F4ITV0X2xubC1VcD1CH/NOtDgT0BVo7yXxN95JpgR2iERZkL+/K1ZV1cTdqCTGO3iJx0HAdMcnbDVFNjvHz5FtdscF+ltlJGmBnMba+BjjdXr5GnYzfgNCXPMpZDp5vMcl/Jelft8y7T4KwnTYmZyMZmtjuREN+yBm+2NIaSAs/661DWxDqqaeX72xPg4JfQ6jKIaQm2WIhPrVks1YnVmQVF2aYW+/pK6tN3ucP/z8o1c3/Ef80N6YgkJc7rSatWrXjiiSfo3LkzlmXxxhtv8Lvf/Y5vvvmGHj16+NwnMTGRbdu2ub/XuYaIiJxMapRE//LLL/nvf/9L7969AxyOiEgDV5LvvwZr+qdmfSiwx8PW5/w08bKFTk308DhoOsR3TfTUkWZ9KCg4Yh5Ntyxzw8Ql5QKzvCD4M+Y1dovISSV7hymRtumu0qR2hQbJ2+aZm8LgOda5G1DaTdK5qkaejn1m1nf+QZMIbzoQjqwtS54fXmf+1mdUGPudOWYdwJENpbPd29XsvTp2m/OHjM9h9xLv13K9v55/9n9DN2UEFDlM83BbVPVuHJyogmOmRrkzCwqOmnI1kcmQs7uKmud3mpn75d8LeDYLjWsMcXUwU178Gjt2rMf3jz/+OAsXLmTdunV+k+g2m43U1Dq6MSMiIhJkNUqit27dGitUmuOJiISSKh+lDpEyKUVZVdREz6rfePwpLoS+82DjHZ43J1IvgL7zzfpQEBEHKy8onTF/e4UZ8+PhguDPmNfYLSInBccBoACcx0tvXPop31J+NnjXaSahaxWb2eD25KqT57kHoTjLswEmlD2xdXSj+fe2eaZcm83muV3qyLLGoZ2nmtrpJ/xe94KVD+krYfc75n1UTKC7uJLR/Z43MZcf41NG1G3yHMzNBivP+/NKHQk9ZlS+b3EerLsWzpprPrPyzUKx13zmvgRMcXExS5YsIScnh8GDB/vdzuFw0LZtW0pKSujTpw+zZ8/2m3B3KSgooKCgwP19VlaInIOKiIhUUKMk+rx58/jTn/7EokWLaNeuXYBDEhFpwOyJtVtfX4oya7e+vtjCTQ3Xfs+bxHTRcZP8CI+CgkxT0zYU2GzQZJDvGfMpaWCrUQuSgNLYLSINnmM3WIVlpUGGLilb56t8izPH/F1OHWkaeYZFVW82uGvmd1G2SQCf8bC5kfvT02XHb36umT29FXOztNs9cMZDYDkhItHcXA2LrnnpEcdOsIpg/RTzOhkroPMtle9TnAf5GTDgRdPQ2jVm2pMgLDbwNc9zD0FJnvmygI23e8+CT/8Uut9b+XHCo6HJYEg93zQLtSebJwXianDjQQLq+++/Z/DgweTn5xMfH8//+3//j+7du/vctkuXLrz66qv06tWL48eP88wzz3D22WezZcsWWrVq5fc15syZw6xZs+rqLYiIiARMjZLo48ePJzc3l44dOxIbG4vdbvdYf/To0YAEJyLS4IRHVVKDNc2sDwX2ZHOB32UaNB1UOnM6Bg6vNbPq7MnBjc/FKjalZzbc6j2rru88sz4khPl+FN3VAJXg1wTV2C0iDVbOfijOgbz98MNjvmefV1m+JQri/SfygNIa67mmYecPj3kfZ8g7JmGescLMCl99ddlMdzBJ86ObIDXN3OStara7zxh2meR3UaYZi8+cAwUZ3u/Xl/BoM+O+pBCsEohtDURDfICT0Y69Jkkfbi/7rLpO811GBiBjZeV9Q+I6wMBFYIUDYXU3W15OWJcuXdi8eTPHjx/n3XffZeLEiXz++ec+E+mDBw/2mKV+9tln061bNxYtWsSjjz7q9zVmzJjB9OnT3d9nZWXRurV+B0REJPTUeCZ6ICxcuJCFCxeyc+dOAHr06MFDDz3ERRddBEB+fj533XUXb7/9NgUFBYwaNYoFCxaQkpLiPsbu3buZPHkyK1euJD4+nokTJzJnzhwiIsre2qpVq5g+fTpbtmyhdevWPPjgg1x77bUBeQ8iIh4KjlSeTA2B2tiAmRE/7ANz4VuxseiwD0JnxnxYOGy43UczsuWwcRr0/2tQwvISFgG/vWGao531pHkU3Z4IufvN8jN9zFCvZxq7RaRBcuyAwszSEh+NymqSu2qOu25cVyzfAhDVHKKbQVh81bOwHTtN086ML0zplIo3w9M/NeVjukwz42ZxftlMd1e5lOIiaDGqZrPPHelgObwbcLqOHdfOvF+/Nc/TIPcAJPWEEidEN4LYANemdpVs2XQX9J4D6Z+VfVaVzZLfNg9GroWNd1Y4NxpReoMj0tyACPRMeam1yMhIOnXqBEDfvn3ZsGED8+fPZ9GiRVXua7fbOeuss/j1118r3S4qKoqoqBCZZCIiIlKJGiXRJ06cGJAXr6rj95133snSpUtZsmQJSUlJ3HrrrVx++eWsXr0aMLXZRo8eTWpqKmvWrOHAgQNMmDABu93O7NmzAdixYwejR4/mlltu4c0332TFihVMmjSJFi1aMGrUqIC8DxGpRxVnaNmTIL5tsKMqExEPK0eWXcR71Ma+JiRqYxs22DLHd2NRWzgMeCk4YVVUnFd57fbivPqNx5+CI3DGzNIEQcUZ83NNg7Ug09gtIg1O9nbYMMV3TfLV13jPPvdIar9Y/dnn5JtkvS0MmvSBDTf53jZjmel7ARDf3pSTiWxsEty2CEjudOLv0bEXrAJTBubr23zfNF4/Gc79Nyw7u6yETcXPpOeDENsGiIXE5iceR6Ux7jfJc2cOFB6FXo+YJqWxLcrOIyqbJe/MMeNk00Fl50aRjc1nWJ369HXJsdvU1y88bp58C4+BsJial+E5yZWUlHjUL69McXEx33//PRdffHEdRyUiIlI/bFYNuozt3r270vVt2tT8pKNx48Y8/fTTjBs3jmbNmvHWW28xbtw4ALZu3Uq3bt1Yu3YtgwYN4qOPPmLMmDHs37/fPcPtxRdf5L777uPQoUNERkZy3333sXTpUn744Qf3a1x99dVkZmby8ccfVzuurKwskpKSOH78OImJITJDU+RUk73LNNiqWBvbFg0JIZJIz/rZu6GXS8oIM3M68fT6j6uiY9/BR2f6X3/Rt9CoV/3F48/BL2D5MP/rR3wBzc+pv3j8yfoZvr0f2k+E2JalM9GTIHcf7HgDzpxdo597IMcejd0au0UaDFdis+CouTkNsH8p/PSUScimpJmE7JbHPUuT2ZOgpMgkZ23xEFfJzGbHHlP2xGZ5zv4eugS+vNL/fkOXwK8vmyeMwiJN8jg8FuKqSNZXlLPPjBVhEeZGQdc74POx/re/aLOZAX5kHXS/38x4L84z7z8itm4Sv479QJGZof/1rZ4Nvs9939SNd31WPR6Aw+t9Nz5NSYOef4aoxiZZHZkMMacFL3mee9DUcS8/KSMiDrJ/he0vw+m3mlI4CR1rdPiTZeyZMWMGF110EW3atCE7O5u33nqLJ598kk8++YQLLriACRMmcNpppzFnzhwAHnnkEQYNGkSnTp3IzMzk6aef5r333mPjxo1+66j7crJ8fiIi0nBUd+yp0Uz0du3aYbP5r+9aXHziNWordvzeuHEjRUVFjBgxwr1N165dadOmjftCfO3atZxxxhkej4iPGjWKyZMns2XLFs466yzWrl3rcQzXNtOmTTvhGEUkiBwHAKd5zDq2RWkiPduUy0gdbtYHuuZnTRQ7od88MyO5/MVm6gVmRnKxM2iheXBm1259fYlMrmJ9Ur2EUaWS4spnopcEv3a7xm4RCXk5B6Akp3T2ebkx1DXTukk/+PKqsprk4GP2eUTVT6g5dpnEsC3MvFb5v9tV1R2PbGRuiNvsmHrjKZVvX1HuASg8DDm7IKYlHNpoytMU31z5fkXHy2ZyA4RHgjPXJIAjkwObkHbsNQnykjzIPwjYoMkAOLzGfN6YRd416d8xjbZ9zpJvbcq2xLQKXvLc9TSjMxuKCyDjMxO3M8f8/vR7Ds54FL7/M6SOqt7v0kns4MGDTJgwgQMHDpCUlESvXr3cCXQwN+fDwsoapx87dowbb7yR9PR0GjVqRN++fVmzZs0JJdBFRERCWY2S6N98843H90VFRXzzzTc8++yzPP74idV99dfxe/PmzURGRpKcnOyxfUpKCunp6QCkp6d7XIS71rvWVbZNVlYWeXl5xMTE+IyroKDA41G1rKysE3pfIhJohaZ5VcU6pSlpkNgZ4toHL7TyIqIhbx+0vhK63F5WziX3gJlRF3NasCM0IhJqt76+hFXRqDUsRGpoVlq7/c6QqN2usVtEQpqrJvnXt3sm0KFsDGhzlWdNchd3Aj0O4iupA56zD4qOQuExUzc8qrH3a5Wvs15R6kiI7wiE16z5ZWXlaQjzuxtgZtk36m1mvce3A2chJHQyEwsCxbHHJM+xTGkZf2V0XPXoY9tUqEk/HrrdA2c8VNoYPNHEGxYT3Gahjr3mSUavevPl3lPGcvO71/NB81SZzWYS7qewv/3tb5WuX7Vqlcf3c+fOZe7cuXUYkYiISHDVKIl+5pneJQD69etHy5Ytefrpp7n88surfSx/Hb+Dbc6cOcyaNSvYYYiIS0m+aYLpq4Y3hESSEjAzm354zHfTr9SR0GdevYfkU3i0STr4KztT1Uy8+tJQGrUW51dRuz3f97p6pLFbREKSK7FdcNTMqPY1fkLZ7PPYlub7+PampJc9ySRr49v5f42CYyYhWnistHxHabktW7j3thXrrLukjjRNMImD+BNsgOma+V4xMV3+NbrcUclN4xGm3EhiF4hIBKIhucOJxVBpfKV12XP3mPJkuxf7P99y3cTYNg+GLjZJZ9d6Zw58PxMOrSltGBoN8UGaPODYZxLnTod54mDT3T5udFd4TxnL4awnTG10xw7zuyIiIiJSqkZJdH+6dOnChg0bTmgffx2/x48fT2FhIZmZmR4z2jIyMkhNNTNMUlNTWb9+vcfxMjIy3Otc/3UtK79NYmKi35lsYGrATZ8+3f19VlYWrVsHcQaFyKnOmWvqgPZ4wDzOXJxvmj8dXlv6KG5usCMs5fSfAEj/1KwPBcUFpc3RLB/J6dvN+lBgT4D/XgYDXoGzniytNZ5oyvh8NQmG+0lc17eqLrRDeDabxm4RCZrs32DD5LJx09U00x/XDcmUNDiyCVqMACIqn+Xs2AsUmqRo4TFz7pC+Ao59C71ne2/vzDEzk7tMgz5/MaXjIpNM8vpES3s4DoKVbWafd/GRQHfJWAHd7vJz03gEDFho3mdEcmBndDv2AYWmqWn6KvO0X9dpvhP5rrjKl9H58ipI+wJ6P2GWFeeacjcRjapu6FpXHAeAAnO+kLPbzCiPToHDq31vX/49gdkPzGQCe3IdBysiIiINSY2S6BUfj7YsiwMHDjBz5kw6d+5cq4BcHb/79u2L3W5nxYoVXHHFFQBs27aN3bt3M3jwYAAGDx7M448/zsGDB2ne3HShX7ZsGYmJie7aa4MHD+bDDz/0eI1ly5a5j+FPVFQUUVEhUiZAREzzrCHvwNZ5ZraQS8oFZnlxXtBC81BYRbK0qvX1xZlVliToOq2s7MzhdWb5+Z8EO0IjIhGGvgvHfzIXwsX55oZJ3gGzPCJEGk5FVlHftara7vVAY7eIhBTHTs8EOlT9FFR4tEmC93zQlBKxJ/uvr517CEocJgnuSqYe22xuvDcZZBLWh782M8wrJredOXD4K+hwPYTHm9eNO4EZ1Y4MIN+MtY5dprxbmL3yfZw5sO7asnEZIK5taXm16MrL1Jwoxy4zQzvMDhmfQ0IHUxYmYwV0vqXyfcs/WdX0bLDHQf4hc4M7qllwaojn7IWiY1DkgKimpU1Qy/1MU0d6lqKpqPx7sicCYZD1KySdUeehi4iISMNRoyR6cnKyV3Myy7Jo3bo1b7/9drWP46vj96pVq/jkk09ISkrihhtuYPr06TRu3JjExERuu+02Bg8ezKBBgwAYOXIk3bt3549//CNPPfUU6enpPPjgg0ydOtV9EX3LLbfwwgsvcO+993L99dfz2WefsXjxYpYuXVqTty4iwRLVDL6b6eNR3GXmwrjfC8GIyltEXO3W1xe7r+SzrYr1QVBSaOqqVny03NWorKQweLGV1wBqt2vsFpGQ4NgPFJnmjhWT15XVI09JM/1FUoebBpWVzcjO3gEUw/op5jyh/DFcydStQPNzoN/zsGGq5/mFq3RLeALEnkDpFvd7yzKNQ7GZp+i2zYNz/135vuHRnk1S+z0HYdGVl6k5UY6DQI6ZlR8RC989bGbIFx7zjKOqOKHsM7JFQ2wCxLcMXJzV5TgAVo75+aV/ap5WPLzO+/cn/VNzLuEq21KR6z2ljDCJ+JhUSE07pZuKioiIiLcaJdFXrlzp8X1YWBjNmjWjU6dORERU/5BVdfyeO3cuYWFhXHHFFRQUFDBq1CgWLFjg3j88PJwPPviAyZMnM3jwYOLi4pg4cSKPPPKIe5v27duzdOlS7rzzTubPn0+rVq145ZVXGDVqVE3euogES0m+54VweemfljbCCgERsZUnACJi6z8mX8LjYdgHpn67x8z+NLM8PD54sZVnFVdeCz9Ubp4UHK6idvth4PSghOaisVtEgs6xyySYiwt8zwj2V4/cdeM0tq15ssff7HMwCeLiPNh0p/d5Q8Ua2F2nQX6GSVgX55aWbmlsaqafSAI19xCU5JlzEX8NOQ+thtQLvBuZQmnD0k4w4nMzuz4iHsLjIDbFe9sTlZNuaoMXZZV+9kWQ8Rk0G2Li7HSjZ+K8qsaq0alw8XelT4LFnnh9+EBw7DM13C0nbLi17OfcdJDvJDl4l21xSUkrfc+uGxdRpTdpglSORkREREKWzbIsK9hBNARZWVkkJSVx/PhxEhNDZIamyKnk4Jew6kJz4eurJvp5H0PzocGO0iQIinPh69s9Z7W5Ls7CY0NjZlPWL96PO7ukjjTJ6cTalfgIiKOb4eOz/K+/8Bto3Lu+ovHv6GZYPrTC72dpeZxt82DElzWKU2NP7ejzEwkRjn1QklOWYB72vknGftLfe9uIOPO3tM2VJqltjzdjZ1g0xLfxffzySWxnNhAGH/fxH8+w9+HzsaYGe3xH2PN/cGSDmVkd2bjyJL3H62aYpDT5kL7S1BT3dxO9+TnQuB9se8671EjfuaVPLIWDLQriW1Tv9SvjKtliC4eNd3gn9vvOhU8Hw5C3zVgV29bEf2SdSfpvne/dWLXfC6VlaSLqP8ns2APO46bHiD0JDq2FuFaw6uKybYYugS+v9H8M18/dJXUk9J0HJU4zycEWaWbWx9XuxkAojD0ff/wx8fHxDB1qzo3/+te/8vLLL9O9e3f++te/0qhRNX/HgyAUPj8RETm1VHfsqXFj0e3btzNv3jx++uknALp3784dd9xBx44da3pIERH/7IllF3UVZ04P+WfolB+xSmDzn6DpQDMDuXwydfOfoM+8YEdoFOdU3gC12McMwWBwOmq3vr5ExJgau75mwKWkmfUhQGO3iNQ7xw4zC3rTPWUzhss3CK2YdHbmmDGzzTiIPQ2IBGz+y4Vk7wGbEwozIXefKfFWVf1x1+tHNjIz29teAx1vPLGb3I5dJqFblGlmjzcdABtu8r2taxb06vEw/DM44yHzpFVEohkfbHbzFaimodm/mhInTfr7Lm+SsQI23W1uVhxeZ2rFNxtqZvv/8JhnzxQorc2eCGGxJ1beJhAcB8DKNc1Zfd0IiIgre6qhqlI0kY1MQ/LwaDPb354IJYC9iua0DdA999zDk08+CcD333/PXXfdxfTp01m5ciXTp0/ntddeC3KEIiIiDU+NkuiffPIJl1xyCb1792bIkCEArF69mh49evD++++7H+kWEQmYiDjY+pyfsh42GPBiUMLyUuyAff8xX76c+Vj9xuNPURXJ56rW15fIpNqtrzc26PlnIKxC/d0LoOcDeNSbDxKN3SJSrxz7wHnUJJtjW5ok85E1JuEZHg37PzRJW/BdusWeDFYEJPhp6OnYY8p5UAxfVah9Pny5731cwqPNE2LxHQA7JPc4gfd1CMg2NwcKj5mn4g58Ck0rb3xsGmPnQMFBMyHgrKdNIjcs0v8M+xNRcAwKs0yZE9eM/y63+S9vkv4pdL8XvvidmYzw8wvQ7OzSmdlF5iZ1ZJIp72aLgvgTaKxaW7kHoSQXSgrM91/f5l0Gp/yNANd7rKqmfuaPkHo+WDYIiwDCIfHkLNuyY8cOd7Pu//u//2PMmDHMnj2bTZs2cfHFF1ext4iIiPhSoyT6n/70J+68806eeOIJr+X33XefLsRFJPCcOd5NRV0ylvuurRoMhcdrt76+NJTkdHisedzaX9mZ8BCpMV9SbEoT9HwAzppjZl3aE83NiOhUsz7INHaLSL1x7ChNMh81SeY9/zKznV1NPV2zn5v0gzZXmRnPrie3cg9AbBsgEhJ8zD7PPVSaYC2EjFWwe4mP2ucrTZLc13mDq0HpgBeB+OrX9HYcAvLBKoT1t1Qo2ZYGrS+rfP/waDNuxbaGAYsCl5h27DJlb8IiTNmWLuVqsrtm3PtjCzdPUblmnif3gpydZuZ5dEtTYqY+y7a4Z/eXjqElhWAL811HHspuBLiS6P5q6rtL0UQC4ZBwcibOy4uMjCQ3NxeA5cuXM2HCBAAaN25MVlZWMEMTERFpsGqURP/pp59YvHix1/Lrr7+eefPm1TYmERFvRVWc8Bdl108cVYmIL6vn6qt2e0SINOwMj60kwTAidJLTRQ7ocjtYlvcM7y63h86M+bBIyNvj3QTVNaMyJviPiWvsFpF6kf0rrJ/snWTuegf8ssiMj65k588LoFFvM1MdzNjTYgTEt/d9bFed77BIU96j6x2+m467jm8L864/3u+F0vrq1fy77EgHCkw9bmxm9nPFsTNjBRzZaMYmX/G4Evf9XihNTAdg5rlrJn5xHlhFZib6WU8BVlmJk6rKmzhzzLlKjxkmrsgkiEgKTHwnwrHflGzx9XvjelrBH1t42exzZ465IXDWXOjzl9Ka+gmmhjoBqjXfQAwdOpTp06czZMgQ1q9fzzvvvAPAzz//TKtWJ/9NBBERkbpQoyR6s2bN2Lx5M507ezad27x5M82bNw9IYCIiHqqcOR0iNdEj4mDYByaZWrF2+7APzPpQUOSArrcDlnfSt2sIJaed2aaGbJdpJq7yNeZXjzcNZUNCsXcCHcq+77+g/kOqQGO3iNQpxz6gyCS3fSWZwSRsmw6CLTlls59TzgdspXW3k30ntwuOmdrjjh2mAaQz17xG55t9x+JKpg5fbmZm2xNNPeyIRPPv6jQOLTgGRblg5Zn64q6GqP76iXwzHUZ+BZum+0jcP2+S1NV97co40k1MVjHk7fUee1JHwpB3zBhZWXmT1JHmBv+RDdDhWtNQMyyq/mqeO/aUzjS3ma+KCXQwcfeYUflxXDcCXPXbo5qX1Ty3RZqa97GnTvLc5YUXXmDKlCm8++67LFy4kNNOM089fPTRR1x44YVBjk5ERKRhqlES/cYbb+Smm27it99+4+yzzwZMXdUnn3yS6dOnBzRAERHAzDqrrM5lWGT9x+RLWARsme07mWoLD53a7c5sz8ZhHsnpa0InOe3z5omtivVB4Mz1/bsJpbPjcus3Hh80dotInXHsAZzmqTF/pTdczTVdJUacOSaB235i5bOzHXvAmWlmodtspaWySkujVTbT2pkDBYdh23OmfApR/puTer3mbjNOhkfC+qneDVH9vV72z9DvOcj+xSyLa2uacYZF1750i+tzKMqCqGaQ8Tnsfsd77En/FLA8Z/xDhRvmI8ys+JLCE2+oWluOPVCSZ8ZFp8P8PMMi4cha39tnrPRf1i0lzdwI2PJ42c0KKP2863k2fYhp06YNH3zwgdfyuXPnBiEaERGRk0ONkuh//vOfSUhI4C9/+QszZpjZAS1btmTmzJncfvvtAQ1QRASAgiOm2dXGOys86jvCLC84EqzIPBVlV167M1TKzkQmmQt+fw3HQiU5HRZT+cz+sJjgxVaes4qfqzP4M/s1dotIwDn2Q4mjNCFajfGtON+Uahn2vql7bk/Ab3LbkQGWw8xsrzizu8+z5smuqhpJ5h6A/gv9l4fxes29QCE4dppSKVHNvBuiVsaeCLYIU/fcngREVj9x7zemXeDMgpxdgM0kjZsONrOr/d28TV8G3f9kxk3XDfMeM8zNfMsqTZpHQWJn3/sHmmOPKYdTlG1mhn99u+e5XOrIsnr5FXvcbJsHI9eWnv+Vn3F/AfT7KxRkmLr69qTAzPQ/Sfire26z2YiKiiIyMkQmn4iIiDQgNUqi22w27rzzTu68806ys80Jc0JCQkADExHxENUENt0FTQeaGqjlZ05vvs/UvgwFRZkQ3RwGvGJqvBZlmQu73H2wfpJZHxIiKm/YWbPhIfBsNtgyx//M/hAokwKYpECl64N/U0Jjt4gEVPYOyN3lWU5k2PuV7xPZGI5sgtTzTakNWxTEpXhuk7MXio6Zf2+623ucSv/UJFTPetaUUKm0kWRM9RpjOjKAfCgpgK9v83zNlDTPhqh+k/YjIL4DOAvBnlz72d2u2fDOPAizmdnaJc7Smw+JkJ9R+f5h9rKfR2xrUx/espkbF/U189yxv7QcTumNkB4PmM/Q1+x5q9gk+yve3HfmQO5eU7LlrCch74Ap2RLVGKwwiGlzys869yU5ORmbzeZ3fatWrbj22mt5+OGHCQsLq8fIREREGq5aZ0l0AS4i9aKkEPYvNV++9J5Tv/H4Y28Kw1f4njE/fIW54AsFYZHQ437fDTt7PhA65XGKc/3Xn03/1KwPBRGJlTdqjQiRmv2lNHaLSI25ynH4KidSZZK5nUk0EwvxPnoxZP8G6SvMLOvoVP9//zOWwVlzoMkgz9JkUFpbPbF6iWLHHpO8xQnpK32XR3F9X1l5lNSR5qauZYfkas569xtT6Qz8TdOh0yTYOt+7d0m/56p+wikiFr6fZRpzRiSYmue1nRVfHY49UJIPWGZWfvknCZoO8v8EnKvcT0UpaXBotfndim0LKeeZm+i2SEhQg0x/Xn/9dR544AGuvfZaBgwYAMD69et54403ePDBBzl06BDPPPMMUVFR3H///UGOVkREpGGoURL9yJEjPPTQQ6xcuZKDBw9SUlLisf7o0aMBCU5ExK3weBXrfT+2Wu/ssfDVjT6aYy03ifWBLwcnropKcmHdtTBkCYQ/bWbI25OhuAhWXwnD/hPkAEsVVfFzrWp9fSnKrqJRa/DL+GjsFpFay95ukqJdbvNdTqSqJDPRYI/xLrmRewhKckyt85gW8P/Ze/MwKepr///V+0zPCgPMgAKiIijIDqIYN4YxRuPN5nZzs2jcQUASTVTidcedJe4/s93nG5No7o2JmhhWUZF9ExdQozJsM2zDzHT3TE9vvz9O1fRWXT0MQ3cNfl7Pw8N0VXfVqerlU/U+5/M+2KAty29SS128oWSkFRxesW2xF2dvjunbJfYiRCEWheA+qBgrlfUHVqVbiugCb2JD1GF3SrW3q1RmnNmLjqwpp2+HJLZtYVhzo8y8SxXQ9VjWzZSEd8amoVNkTB//jFaNb9Cstavx1SZ4nftlBpY9BvtXxJ9j5ilvROVkmX342Ytiy4NDkgPeqi4N/Vjk97//PU888QSXX355+7JvfvObnH766Tz//PMsWbKEAQMG8OCDDyoRXaFQKBSKDtIpEf0HP/gBn332GT/5yU+orKw0nSqmUCgUXYKrOMv6otzEkY1QkzTHGnaX3NxHWsFRKB6m2+ZZSPT1yzRvo4r5c1+DUP49vAERJ45kfa4IHczSqPUf+Y5Qjd0KhaLz+Gqluli3Ojn5OuPnhRNE5tGPi5e3q0zzBy+CYgOR2bcDYkFYOzW58vwCg5k9iXiPg8rz5bfWVdrx6vPmz2HDrZmrvDN5cyc2RN2/CqqqoaCvNA7tbIV3sEGuC0KNksx29xBR/8BKEY8zVm0vgjGPS5U5GCQsntYqtY+yeB6oh0gLxELQsivZ2kePJfF8ZvOUL+gLX18vz3WVah7uwNgFuW1+egzw3nvv8dxz6c3sR48ezcqV0sT17LPPpra2NtehKRQKhULRbemUiP7OO+/w7rvvMnLkyK6OR6FQKIxxlkC/S6DHyHRxumGzrLcC4Sa5Ydw6P70R5qQ/ynorUNBbKt0yVcxPSL/xygsOr7lNisOb+5iMcJWbN2p1lecyGkPU2K1QKDqF7wtoOyT2IUOmQ8V4GX+JGT9f/y0ccBlsuR/OeMG4Slv3yw77pedJ2ni0zOT3fzJgg6ITwOaF4r4dOI59gB/W3iTHkKnKG4y9uUtOhsnLxFPcWaKJ5520Ewk2SLI6FoQ1Nxk32YyGzLfR1gD+Whj3K7kmCvukP0dHkwlHgq8OCMo1TeteOSdNn0gVfyKpXudmdj9VNVIw0VovY6arFHBB8XFH91iOUfr378+vf/1rHn744aTlv/71r+nfX5IrBw4coEcP1YhVoVAoFIqO0ikRfejQobS0tHR1LAqFQpGZSFB8z9ffmiJOV8PYubLeCnh6w4cPp0wx18T+T5+3TgPUsN9YmABZnlqBly8ireY2KYc7Nfxo4SzO4omeZSZFDlBjt0KhOCwC+yDSJKJzXWLvjMlw/Lfg4EZzOxFskpAtTvEI9++DmB+IQt1SKDnR+LdTt4ax2dMbfQ6fLUKr3dsB65YdUimte4jXLRQ7msPx5q6qEX9vT8WRidT+3TJu6dY1kZDYthxYGR93deF51MPm23IUymtb90qlf9EJUHSUK899OyAWlvNp1oA18Roi8Xya2v08LY1PvSeoRqFdwOOPP85ll13GP//5T8aPHw/AunXr2Lp1K3/5y18AWLt2LVdccUU+w1QoFAqFolvRKRH9mWee4Re/+AV33303w4cPx+VyJa0vLbXI9HqFQnEMEdGsR1KrxhbD+pkipFuBaBgG32BciT50hqy3AqFDR7Y+V7Q1wOprYcKLMPoRmfbuKoPALll+9v/mO0IhhjR6Wzc93R5n3IKMBZu5RI3dCoWiw/j2Av4MM5aWwJZ74PR7oXRwfJmO7n9uK0ivIvbVihd5615JOvccDYEdxjHo1jAXLBbR21UmgvqhjzShNYuQ7dsF4UO0+56HmqRiethd2RPviQlas+PpKP5dEA2KAN0R8bl+iTzfrGrb3UOarnsHHN3K88A+8TqPaufEqKGsHjMYV/Hr6O/p6Cdh9GPSHFy34sEJJarqvKu49NJL2bp1K88//zyffPIJABdddBGvvvoqJ5xwAgA33XRTHiNUKBQKhaL70SkRvby8nKamJi644IKk5bFYDJvNRiQS6ZLgFAqFop1Y1PhGEmR5LGq8LufEzKeIj52X84gMyWYvYgH7EUCmzJ/xG9g6L0WcniLLrWLjE/XD0mpN7H9YE2tKIbAblpyX3ds3B6ixW6FQZMW/S36/nB6xcck0Y2n3G3DKVGjYKONaNKQ1kywFZ1m6qNte1X5zsoBcVQNjngRnkfEMqLAfgvth269EyI4EYcD30huTJu2rHiJ+8G8Hm027flgqVdBhvwjT/b9tfh6KB0l/kKKB4OzRedsW3w4Rw6MtEvumO8XPPJFM4nPbIUm+Jz4HEkT9Iig9ig02fdvjXu2ucnmPNswSP3yz67HUKn4ATx85n3q/kMAeGSPdvXLT9PQryqBBg9LsXBQKhUKhUHSeTono3//+93G5XLz00kuqOZlCocgNYZ/cwA2ZadywM2yRRpjdRex3lcqNeKKYoVNVY52Gna5i2LTAoBJykYgj45/JT1yptGmVlW9fmnl9nlFjt0KhMKX5c7FuOWUaOL0yE8iMsB823yWVyWPngrsnUADFlcnP820XIXnttHQBuW6hzDIb/SSsvSF9H1U1IriOfxZsJVBuYt0SbNAsUoJS7V2fYkGjV3vXL4ED6yUZmxqPvk9nMZQNl+p3M8E+E3rFfVsDRCOyz15nGu8PjMVnd7kkNEY+AHa9artc/hUdpYrtwD6pbqdNRPzQITkH/u3wxf+TZqyHU8UPcj4LeoHDI++PqxzKRijLlhxw6NAh1qxZw969e4lGk68/f/jDH+YpKoVCoVAoui+dEtE/+OADNm7cyJAhQ7o6HoVCoTDGVW7esNMqldPh5iNbnyuibTDsDvFdTfUaH3aHdhNtASItxkI/yPKIRTy+s3meW8ATXY3dCoXCEN8uiLWJrcqohyAckLHBUWD+uuKToGa1/A7bC9Krz327pHHo2pulIWlGAXkRjJ6Tbl1SWS0+2baC7JXgvlqxG+mo1cjGWRL7+hnG3ty2ws5Zt/h2A8FkATqwC5q2QlW1+WuTLGSmgKeX9j54JbFtOw6K+hx+TB2Ouw3CLeBwpTc71fvPbLkHht5qvq3Ez41+PsNBuU7zDuhcUkJx2Lz22mt8//vfx+fzUVpampQ4t9lsHRLRn332WZ599lm+/PJLAIYNG8bdd9/NRRddlPE1r7zyCr/85S/58ssvGTx4MI888gjf+MY3jvh4DpvUmRQugxkyVkDF2bWoOLsWFWfXouLsWvIUZ6dE9HHjxrFjxw51I65QHEtY/cfS6YWtCzLcGNvgjBfyElYaziwV3NnW54pwAJZfIoJCewPUAti/SpZXv5vvCIWs3u35r/AGwFmY2bu2crKszzNq7FYoFGn4voS2ZnAVwgcPxIXTc1+T8cDMk9vpBRxg9yRbcvh2ShW20xsXY0++3jyOlrrkhtzunmKp4io3F1192yHcJCLt5jul4XRHrEbCfmg7qFV5PyKzhQp6a1Y0naiQ9u2SOMwE6OB+823o4nNltTbLygHeweAqOHrCc9q1XzGsvsFg9tdimTEwZLq832afi+KToPodcJdp1zwuKO93dOI/Enz1QEh889sOybE7CgE72As7b+FjEX76059yzTXX8NBDD+H1eju1jeOPP56HH36YwYMHE4vF+P3vf89//Md/sHHjRoYNG5b2/Pfee4+rrrqKOXPmcMkll/DSSy/xrW99iw0bNjB8+PAjPaSO0/yZ8fdwwrNQcnLu4siGirNrUXF2LSrOrkXF2bXkMU5bLBY77HZnr7zyCvfccw+33XYbp59+elpzshEjRnRZgFahqamJsrIyGhsbVfM1xbFH8+dSgeYqjjduDDWDtz+UnJjv6ISG9+GfIzOvv2gz9LDAb4/vC1h9vbGPbGW1iP3Fg3IfVyp734XFX8u8vvod6HN27uLJRMNm+OeozOsv2gQ9TD4XuaL5c2jZBY0fg7df3G4osAvKToXC4zr1XerKsUeN3WrsVija0a1PQo0y3ju9EIuJ1/nHj0qCtWFTvFF2aoX4hOfA5kkXGps/h7olUH6aVFC/OUaWn/saLP9m5ni+sRmiUbFm08VXs0S+bwfEgrB2qsxK0rd/9ivw7mWZX5e4/usbZHaYuwc4e3ay8nwX7dYnTq9mWZNh/B85B96/K7ON2sgHxfLEWQK4Ot/ENGvMeyTmcJOI6DZb3Bqv+p34e2bE19eBvxbszvTPRVUNjPsVYBOhHTcUH0XP9s7g2yFFBE6PXO+2HdT6l+yCNddC2ekwfDbYHJ0et8EaY09RURFbtmzhxBO79jq+Z8+ePPbYY/zkJz9JW3fFFVfg9/t5/fXX25dNnDiRUaNG8dxzz3V4H0d0/nzbpfF8xuvwF61RJKTi7FpUnF2LirNrUXF2LUcpzo6OPZ2qRL/iiisAuOaaa9qX2Ww21ZxMoeiO6E2vPngweap11RQYO1/WW6HpU9aK5Czrc0XIJ5VwxNJtUoZOl/VWIJvnuVU80W128wpvmz33MRkRCUJBFWy5P/17VPl0dg/ZHKDGboVCAYjwGw3AumnJgm7lZBEQK8bBqqvlJuTT51MqxHtA8YkQsycL6Po2W3aJncraJSJY62Srao+0iYDs7Z9FPN8JYc2rfcNPoU77vdWtULJZ0Ojrq6aIWO/u2bkbQv3ayUa8Eurr6zI3Yq1fDPZHYczjUtGddH0wRWzU3D0165qjVLXt2yGWN8TEMz71vZ/0xw5ca2mFFm9fGp/JBmLT4ijQKrgtcM2YiJ7oCDVJ0sTTRyt2SPTMr4YLlsDSyTIjY8Dl0LhVxHQrCAad4MILL2TdunVdJqJHIhFeeeUV/H4/Z555puFzVq5cyaxZs9LiePXVV023HQwGCQbj10lNTU2dDzTUaP49tMoMRhVn16Li7FpUnF2LirNryXOcnRLRv/jii66OQ6FQ5ItYG2z6OfSaICJvYsPOTb+AMU/mO0Ihm+e5VTzRQw2SGZ3wIox+JH7DGdglyxNFhXziKDBvLJpNiMgZdhg6Q/5MS0rMkPVWwO4Q39/UAb1ukSwf/3R+4kpAjd0KhYLmf0PdUqh92cCyQ/uNHXA5nHSdNOEcMhOO/xb4v9QE9EGaX7hWYezfBzG/dsNi0xLJt4rw7kiwsdo2T0TaxP1Agu+5E2lKmqFy2b9HRPq6peDtK30mhsyAigmybX3MMhPrKyfL+qoasUuxF4P3MD3GfTvluini15qGhqHXGXBgpYz3ZoQOyTVWr4kimmMT3/OjKT4H9olwHgtDtAX2rjD3jB/zuPn2XOXSKPWcv8vjgt7gKNHEZguJ54F6rWdKVN4r/3bAJs3dP3w43Z9ft6uZ8KIkCPTkgFUEg05w8cUXc9ttt/HRRx8Zzj679NIMjdBT2LJlC2eeeSatra0UFxfz17/+ldNOO83wuXV1dVRWJjcWrqyspK6uznQfc+bM4d577+1QPFnpNkU3h45sfa5QcXYtKs6uRcXZtag4O0SnRPSBA7tnRl6hUBgQaYGTrzNu2Dl0hoUaNxbJzXamaTvOotzHZISrp1TvpU1/nyzLXT3zF1si0TAMu1Om7ydVY02B4XfJeitg98BnLyZXQure7Z+9CKOfyHeEQqTVPCOe2DAuT6ixW6H4CuPbBzTD2pu0Jp+Zfq8033BvP/jQL9cF/b8HJaek90rx7YWYDwK1mp96yph3/LfignbYHxfldYHS0wcKeiG2Hxn8p3XbmVgYAjvTBWC9gvrgevk7k1hfVSOz62JRGDxVhPjDQW++GgtlruLuSLK/7n/hwFo44fvSjNXmPjq2Lb7dQCjB77xMLGeK+pt7xts95tdarjLYdIfmJe/pnH/80cS3XeyJbDawu9Lfq6oaGDIN9r4ln8lE6hfD6Iflb33Mtopg0Amuu+46AO677760dYcz+2zIkCFs2rSJxsZG/vKXv/CjH/2I5cuXZxTSO8Mdd9yRVMHe1NRE//6dTMp0l6IbFWfXouLsWlScXYuKs2vJc5ydEtF1PvroI2pra2lra0ta3tHMtkKhsAKxdMEX4o/Hzs19SEa0HpDKsdRqX70BV+sBKDkpf/HpOAvNG6BO6Lgn5FHF7hIrlAHfS5iBUACB3YifqSvrJnJCtA2GzhK7oaQkjy72t2V+bS7pLpl71NitUHzl8O0EQtKzo25R9iafiUm/ymqpQHeVxptb6gJtuEmsqj54yHjM23IPjHoINt0ZF9I/fFDzzn5Kxhm7N3M1uG830KpVeNvShXp9PwB9zpHE/1bSxXpvf4nfVghFh+nRrTfeDDeJV/mG2wyqmLUYRj5sLkC7y6H/5TDoB1rleRcL0MEGzbIkkLnB6bgFUnSQKiDrNH8q133rbzVu1hUJwehHrWVx4tsO4VZwusSv3VMB+1YaV9zXLYRYRD4fidcUOvpsAn1mg1UEg04QjUa7ZDtut5uTT5YmbWPHjmXt2rXMnz+f559/Pu25VVVV1NfXJy2rr6+nqsr8e+fxePB4PF0SL66y7IkgK6Di7FpUnF2LirNrUXF2LXmOs1Mi+ueff863v/1ttmzZ0u6nCpLVBpSvqkLRnYjFzKuSDr/38NHBUwYbbpVp00NnJFckb7gVxlikIjnsN69IznTjmmsiLfDu92TqcmHfuO1MLCbLz1+UfRu5IBaG5Rdrgsj05Pd9+cUw5b18RyhkG6wtcNGhxm6F4iuGbxeED0Jbo4jIMe073lHfcL2BqC6YBhvEriXWJvYYbQfF3iVVVNbZ/QacMjU+k8hVJjYs7h5I9XkG72/fHogFpMloqFGETIcHDqwyfr5ePb/iShkrdKuUgt4iVtsLMle6Z8K3U+xjws1S2Wx3a+N7hmOtXwJt+0wE6OfkmN0VXV957tsJRMSjfd0tcMo02LbAwK5nMayfmVlABkmub7kXxj8l1wmhJjn/rjJJeJT07trYO4tvh8wKiIUg3CKWLa1BeY8+eEA+D2bXtnqCJRVXqcws0AsKyk4/SgfQfYlGo0n+5YmceeaZLFmyhJkzZ7YvW7RoUUYP9aNC8UBJ+BglkRJ/z/KNirNrUXF2LSrOrkXF2bXkOc5OiegzZsxg0KBBLFmyhEGDBrFmzRoOHDjAT3/6Ux5/PIuXnkKhsBbhLB6e4ebcxJGNaFBuyHe/Ybx+1EO5jScT2c6XVc5n2GduOxO2SAPUcHO8ejHTeivgLM5iN1Sc+5hSUGO3QvEVwveF/Gs7KN7ke96Eygtk3f5VMpvHSBCunAyBPVB5Dkz8jdh/QNwmw+GGtVPjv3XZ+nwkVZ//ShO0M1Rg++qBVk0MnhZvGgry+kl/lCpzo2R0pFWWH1gLg34kojeOwxPPgw3Qskf8vVv3pFe+n/ta9mNdOlnrifKojE/OEi1pYOL33hnaExphIAJ1y+KV16MeypzMr1sIp/3ceEzV3/sR9wFOcPUAV1XXxn0k6DMgoiHxd9c96euXio1P2A8XLJZzMPhG820ZWaxVVss5HT5bPgOFx1lHMOggCxYs4Prrr6egoIAFCxaYPnf69OlZt3fHHXdw0UUXMWDAAJqbm3nppZd46623+Ne//gXAD3/4Q4477jjmzJkDyHXGueeeyxNPPMHFF1/Mn/70J9atW8cLL7xw5Ad3OJScLNey7XZG5el2VFZAxdm1qDi7FhVn16Li7FryGGenRPSVK1eydOlSevXqhd1ux263c/bZZzNnzhymT5/Oxo0buzpOhUJxtMgm7lnFa7ztUJb1Fmn+5Co9svW5wtML3r8789T48c/kPiYjusv5tLllmvy66ekZ8XELZH2eUWO3QvEVINggDa59X4jIqDcKb9gkHuVVNZpv+J/FNzrV23v4bPAOgJITZVmgHiI+aehZfhr4G6SKt9cZyQ09M6E3sR7/LNg8xlXY/l1S9WwjWQxOJJsNR/GJcMESKD4BcB1ek0v/PohqfvEV48E70DiGbDgKoHWvVIFPeFaq4J0lXVt57tsJ4UNyTeQqljFw3SwYfH083mwNTu3u9OarusWOzak1eXVknimQS3w7ZIacLSoCt90h1fRGnvQrrpLPPGT/XLp7JD/W7WpiMcTSrhOzFyzA3Llz+f73v09BQQFz52a2Y7TZbB0S0ffu3csPf/hD9uzZQ1lZGSNGjOBf//oXU6ZMAaC2tha7Pd7g/ayzzuKll15i9uzZ3HnnnQwePJhXX32V4cOHH/nBHS5WE3wyoeLsWlScXYuKs2tRcXYteYqzUyJ6JBKhpKQEgF69erF7926GDBnCwIED2bZtW5cGqFAojjIOb/rNlE7lZFlvBbI2kMi/XQZgfHOqUzlZq46zANGg+VTnqPFU3Zxjd8vNfeINs05VjYXOZxtgFwFq9MPaFPhSuenHbgnvdjV2KxTHOL6dEGs1mN6qNQr/6GFpCLl5Nqy4Ak69DU6/W6qZnaWSNLcXxUXf5n9Dy24Rr2v/DGtNGnoajSdVNdKQdMKLmUVt33aZEWf3wJqpEufh2nBU1YhY7dQsR7wdrJxOrK7XG1AOuSW+r1T2rzI/Vu8AuGizXI/Yutj6RD9PwYNS/OAohJ1/l/M/+DqpztbJllx2euMWOwBFA+X84YHiw2y4ejTwbYeQHxxObYZBs3jvh/2wzaSHz5CZcfHc7L2qnCyJgm+8ryUjSrVzWgzeyqN5ZEedL774wvDvzvLrX//adP1bb72Vtuyyyy7jsssuO+J9KxQKhUJhRTolog8fPpzNmzczaNAgzjjjDB599FHcbjcvvPACJ554YlfHqFAojjbDZ8v/qbYe+nIr4CqF4y6F8tPl5i/SGq+wO7TFOhXJwX0iAkD6+Rw6Q9YzJC+hJZGtct8qlf3RsPjbxiLp53PYHbLeCsTCsG5q5hv2cU/nPqYU1NitUByjBBvEtqVuKdS+YuCFrf0u9ZoIwf0w4n6xq4gEJFHu9CY3uvTtA/xi6+XpLdYq2Rp6Ji6DePW5u0e8IWkivn0QaxRrmLqF8PV1EvfgGw7v2PX9OErA20HR2rcHYn7xLh98vZwDPVFrZPOhs22eJA5sjuTEblUNjJ0n1cs2V9dVMPt3yqyCUBNE2uT86rYl+jVaxTj45Bk4/Z746wK7ze3FHIXyWSgaCI4iLebDqNw/Gvh2QNQG9hC0NSUnNnR0qxYj9ASLLp7r75W+Tkd/rxyFgAOcPbplxXlHuO+++/jZz36G15tcDNPS0sJjjz3G3XffnafIFAqFQqHovnRKRJ89ezZ+v/gR3nfffVxyySV87Wtfo6Kigj//+c9dGqBCoTjKBPfLjfSAy+UGRG/cGNgty4P7gVPyHSXE7DDqYbHLSJzKrdtlxOyZX5tLnKWw7OtaI8yZyY0wV1xlnUaY2Wx6rGLjE4tIxeSEF2H0I/EK78BuWW6VBqiRFvD9G2rWgsOlebP1EOFjxWWyPs+osVuhOAbx1UK4USpqe42HPl8D3+ew+mqxFtHRRcawHwr6QDiQ0OSzCIp7a1YwTeIv2XZQfmttto439Bz9mGzfXQaunlBkYGPi2y7bdxTA2mlxX3bdgiSbDYd3gAju4RZwl4OzvOMiqF7NHWqSyuaTr4dPn4cTfxx/jtn+w35tHF8B0YekmaWrVER4R5Hx8XYG/26x0EkVkRNtS3RheMDl0GOUzB7TK6/XXCvWNoYNTp+FSAjKRuVfPPbtAwLa51drbl6/Svzo976dLpjrVi2ZiLTGxfNtDjlP+rUYyGfHoTeazXPSIAfce++93HjjjWkieiAQ4N5771UiukKhUCgUnaBTIvqFF17Y/vfJJ5/M1q1bOXjwID169MBms7Wv27lzJ/369UvySlMoFBbDVQLLauRGw5vgfxmohY2zoGZl3kJLItYqN5Rp1XCLZbllPLxLoOLMDE27qmW9FXBmsfFxWsTGJ+yHs/4Anj5ADGx2qZorGijLjRrM5YNIG5y/ENbenC5anL9QxKk8o8ZuheIYo/nf8ptj5Gt+wTJYen6ykB5pBXdPOLBBGofaC+J+krrA3HZIxilPL9j1d9i/umMNPfevhhOvAXeFceNQXTzXmz/ZHNC4Ob5en01masNRLUKq93hw9+24Z7evFqKaLUioWWzA9r0DBzfA4JtkXNHZv0o80TPF0OsssT6JtMg5wisJiCMlUC+FCxGfCPyb7kxv/JpoW/Lhg/EkhrcftNQlzwhIbXDqKteuP1xQfvKRx9tZ2hM1zZn9zcfOh48fTX9tR/z3w35JjJwyTRqoOjzyflmxKdpRJhaLJY3tOps3b6Znz555iEihUCgUiu5Pp0R0I4wG49NOO41NmzapaeIKhZWxe6DP+SkLtYvuPufLeisQCZhP440EchtPJqJIpVeaJ61WARbNW2QpOLLY+HTZ8HBkePpIQ7E1BuL0hGesMwOhsDesvt7ARmGxiFxnvJCfuLKgxm6FohviqwNa0gV0SKhQ1mbwvH1pfJ27BxSdIP/sxVDUJ8FW5WaoSxBt9bGgxxj45KnMDT3bG4c+E29Gmoh/H0QbjcfECzSxt3Vv3ILEzIZj/NPiNd5h8XwnxNpEQF83M1mUrqqBIdPhsxekIl0XzbfNg7P/Yjw+6sdJIbgKoagL/MN9tWKbY7PD+hnyfp77WrqArpPqC6/bz7h7ynttVHntrtASIwa2Orkg2CD9QaItMgNCF/X3vgv7VyQ/t34JbJhl/HnL5nO+f5W8R6MfF6s3V8lXTjgH2hPjNpuNU045JUlIj0Qi+Hw+brzxxjxGqFAoFApF9+WoqiSxWOxobl6hUHQFkTCMmiPTflNtUsbOlfVWIOQ7svW5whaD9++FkXPA8bhU3rnKZPr0+/fBiHvyHaFgc8g/IxsfmyO5Mi+f2O2w+kZjcXqNhcTpULOx/yzI8lBzbuM5AtTYrVBYGL2iOxYxbrgMcaG1MEHkrayG4hOR5pGaCO2rBSJakjJD1fOAK8QupNfE9P20Nw79/zJUn9cC0XQBHeTx+lvjQn+iBUmqDUfRQLFK66gg6tsNtIlY27oXsEGvCXDgvXg1fd1CiMVkubtHchX3u9+DYXfC2AXSFDrsE4uaw4nBDF1UjgXFE75ivFTy6+fIzJc9db2jQOxkCvrIzMG2RrHpcRYm+9znA71xq90lFi0fPJCetDea5ZDY4DURU0/6+fKdOOk6mdWQr4SBBZg3bx6xWIxrrrmGe++9l7KysvZ1brebE044gTPPPDOPESoUCoVC0X2xSKmhQqHIG7aoTKc1sklZP1MaMFmBbI1DrdJYNByAQVdBwwaZYh1plZvIwC4YdKWstwLhZnjrosw2Plbxbg81ZRGnm3IbTyZCh45svUKhUJgR2ANt+0WYtNlEmDQj0hr/fdQrqGMeKOkn1eExH7TuE7uLbFXPXoOKa72hZ2r1ebBBxrxoUBouR1rNf8NHPyx/t+6NW5B4UyxIbAUdq/r27YBYSLzK/dsBmzQf3zYPKiamC7b1i2DodBHKE4V73fbG4RGR2l3RNR7avt1ABMKHNLHbCyMfknOVWMTQEdsSEBE6sAeqJssxRMNQeJzY9HRFlfzh0l5x3iYTGv3b5TNQUAkfPJi5OW2mWQ6pJFm13C7nwVUqyQ27t+ONZY9xfvSjHwEwaNAgzjrrLFyuLL8VCoVCoVAoOowS0RWKrzqxKDRugXP+LmJqSGvuFNgllWExi/iP2Oxy025UeVdVY53KaZtNqsJqXza2STHwp8wLoUNyQ5rpxtUqom+o8cjW5wpX+ZGtVygUikw0fw51S0TMjraKRUe23xRHgQjB33hfREY84PLE/cHXTRP7lslLzbejVz2XDIYLFmv7LjVu6KlXybc1iHC6fiYM+4X59hNn6bTuhW3zZaz0DgBbERRXmr8e4scE5s04t5Iu2EZapWI/cTzUEwS2go5bx5jGtwsIi1huFN/pKQ0eO2pbMuwOOU8xuzQ2LctTs0xfrSac26Rqv30GXgusvgbO+LVJIiXFnkansG/6Oaiqkea10bAkIOyFUNQF788xyrnnntv+d2trK21tbUnrS0stUnyiUCgUCkU3QonoCsVXnXBLfAq1kV9pyCKNG7GJf2ksllw1VzlFlmMRcdruTJ+yDPHH45/OfUxGuMrAWSSCQq+Jmp1LYbxqz1WWbQu5obuI065S+c4YCQWV1daZKaFQKLoP/r0QC8gModo/J48r45/PnFjWK5TLhgN2sfTw1ULLvri9ScUE2P9e9t8m3S6k7ZB4qdtK0xtp6rYdthgQk4aR0aDYlGT7jXaXw0WbRXh1Fsu4ZPemC/RG+HZJ0/HADmj6JD15DenVzqmCrbuH7PeiTSKku0rB2QOKj8u+fzP8e+LCcqwN6palv4d6fMPuSF5m5gs/5kn5e9CPpUEqLijJQ9W5r1abbaA1/I6FYO10g+vIpeD7t/m2Uu1rKifDrtfl2mTYHfIZdJbIe+Mq+0pbtRwOgUCA22+/nZdffpkDBw6krY9EInmISqFQKBSK7s1RFdGNOoIrFAqLUdAL1mTwnF5/K0x4Lj9xpWJ3SwOwXhNk+rXu4b1/lSwf/Xi+IxQiLVkaoLbkNp5MOEvhvH9C48fJy70DZLnTIqKvq9R8BoJVxOloWBqdGjZAfVbWdxPU2K1QWIDmL8VuLdJmnJjdOEt+qyG9slmv5LYXQQxo/ky8t40qtFvqoWpKclPRxOcE9kDfasCR7q/t2w0ERWAP+yEaijfnDPvl9QOvhH6XwO7XDbZfLbYmRQMAe8caQQYbINQi4rnNBnVLRZweOtN87NXF80TBtmoKeHrD3veg8hxwVXRMvDdDrzoPN8mxuYoBG5QPh7XXZ4hvWfI4F/bH7WWG3SGv9/SSax6bS/4daZydwbdTxPJYRDzOYxFJXpQO0T6jRteRM2HcAvPtJtrXVE6BcfPlM+UskgSHvYuauH7FuO2221i2bBnPPvssP/jBD3j66afZtWsXzz//PA8//HC+w1MoFAqFoluiGosqFF91wn5zv9KwRSrRgwdg1EPpDVCrpkgD1OABYHDewmun2zRAdcgNcEbbGUf+Yksk3CLx9P9u3GPeUSh2Q2WnynorEPHB29+GSa+kN5RdOgXO+Wu+I+wwauxWKPKIv14aToYOwcbbpPG3kTgc9ktfiwvXi4VGpEUTHb3xhpK+7RBuBH+tzNiqGB8XuPVtVl0gY+j6WZnFeJsXihJsVXy7RCR2uNKbhibap9QvERF1/LPp3uiV1SKu2gsAD/QYlP3c+HaIx3YsBPXLoWKcWNzUL4HBN5q/VhfPdcG2qgZGPyo2KFWTj6wBp+5XH/KBp8LYsmXsfHl/jK6pts2TpqAbfpYspB9YCyf8p4x5MRvYnLkXz327aU8KhBqlIpyozDDYMEsasrqKza8jo8HM9jRVNVB0Ikx5V86PQ/v8FpYe+WyArzivvfYa//M//8N5553H1Vdfzde+9jVOPvlkBg4cyB/+8Ae+//3v5ztEhUKhUCi6HUdVRP/oo4/o10951SkUlqa7NET09IANP5Up6ENSKtE3/hzGPJHvCIXu0gA12prFduaZ3MdkRCwsPv21r6QIMFO0m/fyvIWWRMgHkYBU53n7SYJCr9aLBKyTPOkAauxWKPKErx5oEbEydAhGPyLCYkEfzYYlhbBffmM+eFBmjdlsgBeISfW5mcCtC+lDZ8KSC+CM34qoHGrWbFW8InCnisvNX0DdYuhzdvr2Id0+pX4J+D6T/Yx5LN53xVmsVVW7oagq8znx74ZoBGwRzW/9kIyjfc6G4P50cTwTjgIRbAuqxCfeXigz3I5EPPfvg2gTrL1ZxO9hd8k1idG4umFW5gaaYT8EdsLIOTDifrGBSUyIuEpya2Hi24l4uGse2pmSAgdWQuSG7A2+2w7JeA3p9jTjn5bPQcwGLm/2mQiKDnPw4EFOPFEa/5aWlnLw4EEAzj77bG666aZ8hqZQKBQKRbelwyL6d77znQ5v9P/+7/8A6N8/Tw1uFApFx3GXH9n6XBFtg91vyD8jRs3JbTyZcBRC/8th0H+lN2r94v/JeisQDsCBVXLTb+SJHg7kO0LBZoOtcw1EiUVAFMbOy0dU6bh6mvcWiOWn8a0auxWKbkCwQRJtsaCB8K39hiydbCykO7yagO6Rf9FmzZ96WnaBG+S3v3UvLL9YRM1xvwK7R4TqROHWV6slNRul6WO0DXqdIUJqanV1arPIsB/evUz+rqqRJK2t0Lxpp2+3nI+IT2xRnF7x3967HD5+FCrOFAE2rCUoszXjDOyBcU/JsdlcnbcHCdRLTGGfeIEnVo/3mpi5WXfdQjjtduP1lZPBvxMK+4GzTCx8nEVHJvAfLnpz1nBAjs1dLjP8PrjfPCngKOhA8UAJLL8ERs8VT/dQE7hLtar2PFnTfAU48cQT+eKLLxgwYABDhw7l5ZdfZsKECbz22muUl5fnOzyFQqFQKLolHRbRy8os0mROoVB0LfYC8xtPe5bqrlzR1nhk63OFvQBGPZDBG/sZsFnkfEb8UpG4dX7yTb1eqRixiIgei5r73MaiuY0nE06PJXsLqLFbobA4vr2AX0TptbeY/Ia8CG9fmryuqgYKKpHq8xYR0AO1krjNaK+RInAn2puMfya9cahvh4jy0VaJw8hXXa9sTyTRe7zkFKh+R4RZZ7m5aBrYB9GAlggw8HEfPltsXN69HNZNk0Rw5WTzZpzt4nkBFPXJvG8zfDuBiPzzfwltDVA8KDm+1AaZqdgc6T0+KqfA8Duh8Pi433n5SZ2L8XDx7ZRzHWkFu0usdxJju2Bx5vG3biEMuUWSF1VTzBtrB3ZDr0liHWRzSdJZCedHnauvvprNmzdz7rnn8otf/IJvfvObPPXUU4RCIZ588sl8h6dQKBQKRbekwyL6b3/726MZh0KhyBfBA8bTbCsny/LggfzElYqz+MjW54pYW7qADvJ4zc3WadTq6QXv/7eJncvTuY/JiGzTxLOtzxUW7S2gxm6FwqIEG+T3KxoUMXjIdG2GjQH1i8VqJZGqGvEaxwsxTTx3l4tN1/C7zPeti72J9ibO0mQrjWADtB0Ue5cDa6V5Z6bxwsimJFGcd5VmF04De6DtgFh/FPbVLFJSzoe+vwGXx/c55gkR1j94IN6MU08SFA3URPsjmF3j2wnRFogEtWRpwvh+9ivGx5yJsB9GPijiM4jfvKPA2DbnaOHbKVZjtqj46K+bKQ3bjWxo2hqyb2/bPOjzNfG3XzfduLF2JAQT/r/cVtZ/xQmFQrz++us895xcc1ZXV7N161bWr1/PySefzIgRI/IcoUKhUCgU3ZOj6omuUCi6Ac4iWDYlfuOZ6DW+4iqY8l6+IxScXuh3MfQYlW4/0rBJ1luBsC+LmGoRb+xom3mFt+6Fmm+6i8d8dxH7FQpF/vHthlgA6pbFxemTrzd/TagJzn1N/i4aCM4eQBTCe6B1H2CLz9wZ/Yj5tnR/cN26BVfcWiWwT6rOich4tennIvqajReJle0gSfj9qzSh/zkoPsHkXOyQ5HPdUmkSGmkV+49UAT11f14t3uBBsSAZ9yt5bdgP7jKxRemsl7ivFqI2sIdF1A/sAk9P2P+h2NfopIrmWS1ldkPRABHPXWWAG4o7aStzOPh3aVYtPjk/BX1gT8Jnb+h0Y5uZbEmBwr5QMRHe+a7MCBi3QK4dQo3Sr8RVpjzO84TL5eL9999PWjZw4EAGDlTvh0KhUCgUR0KnTVr/8pe/cPnllzNx4kTGjBmT9K+jzJkzh/Hjx1NSUkKfPn341re+xbZt25Ke09raytSpU6moqKC4uJjvfve71NfXJz2ntraWiy++GK/XS58+fbjtttsIh8NJz3nrrbcYM2YMHo+Hk08+md/97nedPXSF4tjCZpOboA8fhOXfFN/S5d+UxxUTxfPTEthg9GOwf3VCnJfI49GPyXorEMpiK5Ntfa7oLvY4jgKpZjOisjr7TX6u6CZivxq7FYo80/w5hPaL97m3b1xwzfZb5iqGbb+C0lPB2VNsOIL7RER2FMK+d+JJ2sDuzL+bVTVQfLJYt9gLReQs7idi9qEPoa0OQg3g+7dULFeMlypsMxJtTHT7lIH/CZP+BCWDjF/j2w4N70PgCxF2S0+B1T+Rsb3tYPb96ft0lwFRidfuBO8gKD9dqp4PV0D37YCmT7Vtt8CaG+DNMfD2N2HRJBGdJ/1Rig8gLprrbJsnM/gSl0HchqbyfBH3e4zQzvtRFNAD+6Tq3PclhA5C48fSvNTmlir/xM9eJhua1ONLpHIy7HodBlwhxRa9zxbPfFcPKD41foyKvPFf//Vf/PrXv853GAqFQqFQHFN0qhJ9wYIF3HXXXfz4xz/mb3/7G1dffTX//ve/Wbt2LVOnTu3wdpYvX87UqVMZP3484XCYO++8k5qaGj766COKiuQC9dZbb+WNN97glVdeoaysjGnTpvGd73yHFStWABCJRLj44oupqqrivffeY8+ePfzwhz/E5XLx0EMPAfDFF19w8cUXc+ONN/KHP/yBJUuWcO2119K3b18uvPDCzpwChaLj+LaLcBo6ZM3KnFjM3M7FKp7T0TbYfKc0Mhs6I7kSfdMvYORD+Y5QcJUf2fpc4c7ilZ1tfa6IRmDsXOOGnWPnyXorYLOZVyBaIBmlxm6FIo/490KsJdmzfPAN8fWmVczVMnZMeBGISmPL9bckV2tX1cDx/yF/r7k2c6Pj8U8DLmns6Omh2co0SuLU4Yb1s9J9yPt/2/zYSgbD5GXg7inHltqUNBG9Cj/VriWxgWq2pKOecKislkr6ooHpdjQdRbfVab9O6yEi/sePZbaT0a1kUn3Yw36ZwTd6rtjMhJqkGt7hzZ1li17ZHw5IUiHN53yJHFfizIdMCRz9+GyO9M/E0Bnw6QsyPofbwDuwe9q1BBskGRUOQLhZLJEcRZJs6Oa+7eFwmN/85jcsXryYsWPHto/POsoXXaFQKBSKw8cWi8Vih/uioUOH8t///d9cddVVlJSUsHnzZk488UTuvvtuDh48yFNPPdWpYPbt20efPn1Yvnw555xzDo2NjfTu3ZuXXnqJ733vewBs3bqVU089lZUrVzJx4kT++c9/cskll7B7924qKysBeO655/j5z3/Ovn37cLvd/PznP+eNN97ggw8+aN/XlVdeyaFDh3jzzTc7FFtTUxNlZWU0NjZSWmqNikJFN6D5c6hbEp+i7CiUCrGqyVByYr6jExq3wcafptikaHYuDZtg9BNQNiTfUUqFnP9zaYRpJPYXnQjlw/IXn45vu/jb9hhpYDuzWSr0rJBE8X0Jq6/L3AjsjP/PfAp+rvB9CZt/CUNmgMOlTRMvE4/VbfNh5P3WiLPhfQhsz/z59A6UyrzDpCvHHjV2q7FbkSfak+lNEA1JUm3JeWLPsvyb8hxnUbzZc9JvSLXWS6MAbEFo3Q+teyVxt3+lCJ16z4XxL8COv4jgWdBHRHdvP03MLQd3D9lOcZUW106ItUpVfK8zjH2xAcY/D7V/MfZsr5ws1chVF4CtGIorM5yD3UCbxNJ2UITywC4R/Fv3xo91yHT5+5OnkoXbpP1dDtig6nyweeNWNIeDb7tU7tscsH56ekJiyDTjhqmQ/r4NmQn9vyvvcSwq2yw8Tpp15sKyxVcrvu3hFjkmh1s+J58+A7vfSH7u2a9ItX/iMQy7K/N73+9iOPkG+cw6CqWfis0GMZskCKxwPXO4+HYBEelHEGkBf23y96nXJEnS2wsyz6TIghXGnvPPPz/jOpvNxtKlS3MYzeFhhfOnUCgUiq8WHR17OlWJXltby1lnnQVAYWEhzc3NAPzgBz9g4sSJnb4Rb2wU+4CePXsCsH798jLbXwAA1IRJREFUekKhENXV8SmpQ4cOZcCAAe034itXruT0009vvwkHuPDCC7npppv48MMPGT16NCtXrkzahv6cmTNndipOhaJD+HZAYAfUvpxSCTZFpi3bXEfW7KqrsNnhtJ/LVN/4QvHs7HuhJSpohWi6uADxx2Pn5j4kI0KtEsuam5I9RvUGW6EM06ZzTdgvPqjEDETf6XlrhJlGuAWG3QnBvWAvFnuBWAQiflkebsl3hILDA58+L4mT1N4Cnz4vVYl5Ro3dCkWO8ddJ1bXvC2nSqCdU+18m6xOrz/Uq5rTGmKWa2LdPqsXtLmhYL5XSFRNFeNfF3o23Qs1q2KBVk799qWxHb0KqJxx9O8UOJhoUMXnoTKnANfLFBtg4S7a7fkbyeKFbt9g9mauQfbukMpqIjIuplfF69XnrXq2B6sPw1jeksn39rekV0MNnQ+HxYHd3rvLZVwvhRrHBKegjx5RacV63UMYZo4apkGx/EvaLrdygH8GHD8PIB7Sq86N8fefbifjWN8lnKxqG+qXxpEpVjSQk9r6VPJ7rVeeJn73UinqdqhoY9YjMnvAeD3avdt4tcO16OPh2yyyQcEBz/tOuazcYzLrQv0/rZ8o1hs3ePRMFwLJly/IdgkKhUCgUxxydEtGrqqo4ePAgAwcOZMCAAaxatYqRI0fyxRdf0InCdgCi0SgzZ85k0qRJDB8+HIC6ujrcbjfl5eVJz62srKSurq79OYk34fp6fZ3Zc5qammhpaaGwsDAtnmAwSDAY94BsalJN4RSHSbQVPngwvdK3fpFUvIzrnGDV5dic4OkNO+5Pr8TqM1/EfiugN0wzon6JdWxnHLZ0oQDk8ZqbtKn0FqCtIVmwSW0oe17HKn1zgg344IF08WXcAujckNP12Dzizb9uenryZNwCWZ9n1NitUOQQ33aIhWDt1HShbuCV0O8SYzuQDx/URO9nABv4v9B+/1LEzUl/hhVXwFbiYm/YD82fwMgHpRkoaEJ8Tyg+Tmsa6hd7tHXTksf8c17LfCz6dvUkYep2DY9/p4jnEU3A3fBT43Fx/a1SMa8L/qEmEdSXnA8Tfw9jHpfkgbNIGojbCw9fPPfthJgHaEx+P859zbjaHYwbpuok2p9U1ci4HglL9bL3KFadt1ect0ridv2MzCJw3UKx60tNBOjieepnT78eGHanbNtViojNNigd3r2Ec/8u8fUPNYKzJF457yiQ97/XBOPK+1S7nlEPWaePjUKhUCgUCkvQKRH9ggsu4O9//zujR4/m6quv5tZbb+Uvf/kL69at4zvf+U6nApk6dSoffPAB7777bqde39XMmTOHe++9N99hKLozkRbjqc8gNzcRi1TQxsKZK7HWz7CO2K83TOvs+lwRaYUDK2V6dKqdy7Z5mRt45RpXaVywybTeCjjcsOZGY/Fl3XTN5sACxCLizZ/k2a8lJTb9Akbn33tUjd0KRQ4INkDbISAMa242+O1aIlWu458RQc+w+rwMiMCexdLMMlXsSxVIE8VeV5mIoIk+4b6dcVG/bpnxNrP15i4aIFXw+nYz+Z7r1jXhJrHdql8CvSelX2O0nw+t+rw9fm3sad0LW+fChOfBUSwJ/8MVcttFZ80ffMPPkkXnbOOx0frKKeDtD1PelXPtLD26XuC+HVIkEGsDorDuFqjooAhcv0ibcZaALp5vc2T47JWIx7kzRx7uXYVvu3zmQk0QaYtX2If9kjQY9TBs0HoEDJ2e+donMXkSahJrHoVCoVAoFAqNTonoL7zwAtGoVH1OnTqViooK3nvvPS699FJuuOGGLK9OZ9q0abz++uu8/fbbHH98vIlLVVUVbW1tHDp0KKmirb6+nqqqqvbnrFmzJml79fX17ev0//Vlic8pLS01rGQDuOOOO5g1a1b746amJvr370ZVGIr8E8pSAZltfa6ItGSuxLKS2J9N1LWK6Bv2xX1tkyqStQoxq4j9Do95I0xH/iunAbkBNvJtB1luFduZaAB2/V3+GTHygdzGY4AauxWKo4zvS2lOGA6KoJfxt2sJ+P6tNUduTfAsF0ukdruRijGw9voM20gQSHWxt6pGs2xxgatYiynFj738NFhr8Ltv2th0MhzYIL7nJSdlOPa9EGvWGoamVt5fIZXkmX6v9euhqhrpGwNQNUWrxi+Ckt7GrzOMY5cI59GWZJuT3pPSr3UyNdTUcackCRLtazz9wHsYcR0Oif7xelN6Z5FWRb9IbFo6IgJDeiIg7BeLsdGPyePQIS0ZUKw10+wmv5e+XZK8JgZkmPGhV+XXL5HvgP597GjyxFVqndmYCoVCoVAoLEGnRPSdO3cm3ZReeeWVXHnllcRiMXbs2MGAAR2rXIjFYtxyyy389a9/5a233mLQoOTmLWPHjsXlcrFkyRK++93vArBt2zZqa2s588wzATjzzDN58MEH2bt3L3369AFg0aJFlJaWctppp7U/5x//+EfSthctWtS+DSM8Hg8ej0VEJEX3pLuIvt1F7McmN7BGgn9VDdnL6HKEpwLevztzhZhV7FyCB+HUWdKgzdsvofHtLig6XtZbgdCheOM2o8p+q0y11u0GMsXZlv841ditUBwl/LtEDK9bKnYezmIRJofdldz4M5GwX6xaln8TjrsUxs4X4d2/HdCaHPYca75fXexzFCSIzl5pHKp7f/u2JzdNPOtPxtvSK5RtjuRxtl049qZbt/j3idd0NAh2R4ZZQ0ukAjyTvzjI9VBltcTfWg8XbZbzdzhe1O2NQu1S6d8RIT9b4iAcEMsXSK7sPxokNruMtqa/b+f8LV7NfzgV9EaJgDFaD5lISJpedwfPb1890KIlFpo0gdsuCY11U9NnOqRW5bc1xNdlS544CuQ8hXxQdEIXHkT3Y86cOfzf//0fW7dupbCwkLPOOotHHnmEIUOGZHzN7373O66++uqkZR6Ph9ZWi8zEVCgUCoXiCOiUiD5o0CD27NnTfuOrc/DgQQYNGkQkEunQdqZOncpLL73E3/72N0pKStp9UMvKyigsLKSsrIyf/OQnzJo1i549e1JaWsott9zCmWeeycSJEwGoqanhtNNO4wc/+AGPPvoodXV1zJ49m6lTp7bfSN9444089dRT3H777VxzzTUsXbqUl19+mTfeeCNjbArFEePwQL+LoceodFGtYZN1Kn31arXOrs8Vdrc0FOv/PREp2kXf3VA2VNZbgWibuXd7tC238WTCWQJtB6H2lfTGt0NnyHor4O5pXtmfKhDkC1epeZwWSJqpsVuhOAo0/1saHNvt2u9pgpiXWA2bKqS7e0o/kks+A6Kw5gYD4fcq8wpuXewrPhkmvCBV6L690PxZ5srcTPYUemPTyW/BabfLtjPZlfjrIBaU8axlF2ATa7hMlfd1C2WbRiJ6ZbUkHc54AXCB9yQoqkx/nhGBvZpdi5Z8cPeEQx/A/hXJz8sk5GdsqDkFxj0NwX3y2+0sh+Lj6XJ8tSKYYxfBPLADPnjI+DOUWNDQEREYZDwPB+CCxbLMWaKNRc6jczxdjW8nUmkeSa7KtxfA2/8BxSfB6EdMrIISqvITz1m25Elgj1bw4OgeCYajyPLly5k6dSrjx48nHA5z5513UlNTw0cffURRUVHG15WWlrJt27b2xzabRQpdFAqFQqE4QjolosdiMcPB0OfzUVCQ5cIugWeffRaA8847L2n5b3/7W3784x8DMHfuXOx2O9/97ncJBoNceOGFPPPMM+3PdTgcvP7669x0002ceeaZFBUV8aMf/Yj77ruv/TmDBg3ijTfe4NZbb2X+/Pkcf/zxvPjii1x44YWHcdQKxWESbIQx86B+WfJy70AY9GPxTbUCzhK5iTW6+a2sto6YGg3JTVTty8airz4NPt9kqzi2QEUyAM5C2DrPuPEtMet4jTsKYeuCDJX9NuvE6SyyfJxq7FYouhhfrVQO719p7DOeWg2rU1UDxSeK8Fy3NPNr198q/RTWGtgtVU6Ji332IvHNbv5CJmWtvdmkMndGZgGx1yRwlciMKlzpQmuwQcbhcBNEgnBwo8Q++hHwfWF+rmyO9P1WVsOEZ8VGBCcU9zPfho5vp9jmOFya73wHEhd1C+G0nye/D3riYPSTMPIh8Yx3FsetTQpPlKr+rsS3GwjLLIG2RilUcBSCrQA+TBHQIX6+RiX4xmcTgfevks/Y2PliZ+P0ii2J1a1afLuAUIJg3gNcRbBuBux+Pf68ymo4fyEsq5HvgBl6Vb5+TuoWmiRP9FkXbsANxUexSWw34c03k5vM/+53v6NPnz6sX7+ec845J+PrbDZbuzWbQqFQKBTHEoclous+ozabjV/+8pd4vd72dZFIhNWrVzNq1KgOby8Wi2V9TkFBAU8//TRPP53ZAmHgwIFpU75TOe+889i4cWOHY1MojpiCXhCoTb85rpwMpYPBa5GGTeEgjJ0rN+tJ4nS1+LWGg3kLLZmoNBlLExoWybqxc/MSVRrOzJU5HVqfK8LNWbzGm3MbTya6S5yRgHmckUBu40lAjd0KRRfj2w2xQLxJ59CZ5jOQEj2q+39P/KjDTeCvze57PnpOumDaLvYVAk7pyRD2yTYdRVkqc2+VxLORbcv4Z8BWlC4cB/Zp+0iwm3GXy6yw+iUiemarjg77ZVbesDtFpHTpVdEFHRcrUxuFrp2ZWXQ2so+xOdJt4SomQukp4OkFMYfY0nR1lXawAUKBuPBv5Bs/bgHsf8/49fVLJFmjfw7MROCx8yShctK1gAvKjjPYoIVoF8598p6un5FybqrF+3/vsnhSpH6xnMNJr0Cwznz7+ueyYROMvF/OTf3ieFPVYXfKzFBXqVY00k2q9PNEY6MUgvTsaV644vP5GDhwINFolDFjxvDQQw8xbNiwjM8PBoMEg/H7jaYmq1hJKhQKhUKRzGGJ6PqNbCwWY8uWLbjdcfsEt9vNyJEj+dnPfta1ESoU3ZVYCD54wPre2LYobLlHGlWNfjjuNRnYDVv+G06/J98RCrGYuUjRAWEvJzi95hViTm/68nwQytLgNNv6XNFd4rTwDAQ1disUXYivFojAmptEjK5fAoNvNH+NsxjOfgUKKqGwL6y+Lp50O/uVLPv7UsTnMU9Ida67JzjLAJdYqhAUYbvtoFQ027Mk7CItsOrHYtsy5BZZVjRQtmkvTG6W6d+jWZAZNG485zXNigS5Zqhbknnsq6qRav0Da2HQj0REt3mgqAOVqsEGCLUCrdB2SPp22DQRP1NT9NTEhU7YB73PghH3y3E5i2VMthekH/uREmyAlnoRaGNtIvxH/NAagorxYjnTLgprsw7MfONb6pKTH6kisLMIHF45DlcxeCxidZaKbydSid8MoWZJXqy7RTsnqwyumRcDsfRzU78YHI8nV5inolflV06GwTfAR4/K98hmk33rwvlX3LKlo0SjUWbOnMmkSZMYPnx4xucNGTKE3/zmN4wYMYLGxkYef/xxzjrrLD788MOkJuSJzJkzh3vvvfdoha5QKBQKRZdxWCL6smViS3H11Vczf/58Skvz7/GqUFiWcMBc9A3nrzI1iRhw4o/Eyzm1Yn7oDFlvBbJVHIctIqbaXOLdDunnc/hsWW8F3GVHtj5XdJc4LdxbQI3dCkUX4NsLBKSZcahRLEywaeJllipsd0/NIgURoxNnrWT1t/aIEOgdCFUXgL0UYn6phCcmYn7i9i7IMCMmcX+9Jsl2vQPE99xVmiy66l7d4QBEfNKAMlX4tSXEHtgNDZvlmgHSLVvGPy32Lyddl76vTPh2aOJzi3GF8jmvmb8+tflm5eS4kD/gSrGIcx0FAVWvlo8EpellYHt6QYWR5UzdwnhSwwiHBz59HkY8KP7y2KCgtzR8jQTlnHotaD/i255gXVMiQv/eFbDhFhHGdeF8yC2ZEwiZkiKhRqnKv3A1rJ+VPrNi7DyIRqSpbDQmlj16wqT89K4/1mOcqVOn8sEHH/Duu++aPu/MM89MagB+1llnceqpp/L8889z//33G77mjjvuaJ81B1KJntgIXaFQKBQKq9ApT/Tf/va37X/v3LkTIGNmWaH4ypKpEVhH1+cKWyxdQIf4Y6vYpGRrzOiyiHc7NiioggFXyE1fpFWEhsAeWY5Fmis5vNDvEugx0qDx7WZZbwXsbvPKfqs0lHUUZq6Gq6qR9XlGjd0KRSfx7ZCq71TBuqpGxNCD682rsIlB0ydQPCj9N6JDTQ6fFUEWO0QOimgabhJxu9cZcGBlQlXzMpM+J9r2xs7TxMRiKEqovvbtlOMM7Mgu/O5fJSJ85WRYcy1csAQ23SHjiT72uXuI9zteSXhmq/TWbWNCzWKrsn5m5grlbENpYnJC9wePReCk67u+6ty3Q6zvnE4RdtsapFI+GjSfkWhWeZ6I/r6Nehi23AcjH5DPQ1cfR1fhq5VKfxvGDW6Hz4azX5YZhPrxpyY9UjFa7yoTO57a/xWhfORDUnDhKpEK82hYYnCWqmrzI2TatGm8/vrrvP3224d93eByuRg9ejSfffZZxud4PJ72puIKhUKhUFiZTono0WiUBx54gCeeeAKfT6o/S0pK+OlPf8pdd92F3W7v0iAVim5Jd6mg7S42KXY39LsYeowyEH03WUdMjbSCzS4eq67iuD2OswSwZb9RzBWhFhg1R6aQJ97EV1ZL4iTUkr/YEgkezFDdqM2UCB7MT1yp2D0w7A4RaVLjHHaHJoDlFzV2KxSHSbBBLFSibbB2WrowXbdQPJb7fM34d6qqRr7/iyaJ8Gxk3WLa5HCB9tvhgvAhWb7+VvNGmvr2bPb0ytxxT4kdSGqTSd9OOQ5bFIIHxCZr6K0y1m6bJ9tNFX63zRMhdPhsEYqXToYJL4K3n4jgepV7R8RL33ZJCoS0hqVhP3z2fLw620hoNk0+TAHv8VC9XARUdxlEbVBQ1nU2J3q1fiwmyQxXQbJND8isgI565YNY/aQmY/X3DZvsZ+w861Wc6+9f26F4tbnNCWtvSk8a6edjwOVQfEJ8edYZGSnrK6sBm3zvPnsRBl4Jwb0y68NodoWiU8RiMW655Rb++te/8tZbbzFo0KDD3kYkEmHLli184xvfOAoRKhQKhUKRWzolot911138+te/5uGHH2bSpEkAvPvuu9xzzz20trby4IMdqKpQKI517AXmlan2LDcMuaK72KQEG2T6/LoU0bdqioi+wYb8xZZILAIttcbvb+BLKLBIky97TBNjDPxH18+00AyEIlg2RYSbxMr+/atENKrJ0Igt14SaYPklxnEuvwSm5D9ONXYrFIeBr1ZsKHzboai/eePgYXfA25fGv//YoGgA7NO+/3qVuJFQGPbH/a1HPwIte6DwOBECbW6xBll3g4lndIq4rW/vgsUw6iHwfaFVhJ8EeKG4T/Ixhg7JazwVsPaW9KrhRIE+UfgN++Hdy2Hy2zDmcRGTw35JaBcNyi6eBxsg5IdYa3q1clUNDJkGe9/KnHhuTxYYNEgd9yt5DxxFkoQo7qJG7r6dWoNVrUmouxyCh8TrfOMT6Z+RtizXJYnHVjlZZoGNWyBJm7ZGEf+t2Owy2CCJllibvOdtB0W0bjsE734Pyk6X5rnZPOt1iyPIkhSplvWJjyc8C5Gw2ByNfkxsbXqf3ZVHqUAsXF566SX+9re/UVJSQl2dNHItKyujsFBm2P3whz/kuOOOY86cOQDcd999TJw4kZNPPplDhw7x2GOPsX37dq699tq8HYdCoVAoFF1Fp0T03//+97z44otceuml7ctGjBjBcccdx80336xuxBUKkGmkY+dpPp4JVWNVU2RacTSct9CScGaxQXHmz8s5CXcPaT6VWIEHcm7Xz4KxC/ITVyq2GHz0WOap+VYRp7vLDASbW6ZrG1UiVk6W9VZAF6IyTc0P5a+xqI4auxWKDhDYC5EmWHtzfOzO1vzT7oJJf6JdPLe7pQHm2uuTn5dJKAz7xat74H9C6alSKR5uhliT/Baf+lMRHDvqGR32a31Zlsp2xz+TXPWrV1Gv00TzYXd1TKCHZOG3YqJmZXOeHLO7DxRnSRT7diGNJQPi851qkQNahX9E9pupQllPFkx+C077udZcs1j+2dxd11xTP1fYoGVXuj1LVY0kEYySLB2trtYtTrz9Abss9/bMfi5ziW8HxMKSMAj5oaAnrLk5+bgrq8XWZ+lk+fybEWkVX3r9+5BpRkZlNUx4Trzx+9aAq1yz9yuA8g40plUcEc8++ywA5513XtLy3/72t/z4xz8GoLa2NmkmW0NDA9dddx11dXX06NGDsWPH8t5773HaaaflKmyFQqFQKI4anRLRDx48yNChQ9OWDx06lIMHLTK1XqHIN3YnbL4LTrlFbDN0W4/Abnj/v8XT0grY7OZ+rDaLWDzE2tIFdJ26hbLeCnQXcbq7zEBoy2Ln0maRMcddLg0Gh8xMtxvaNs8S9k1q7FYosqDbUvi2w5AZUDFBvr/ZxFBXmfwLN0PrPhF0jX6bzITCsfPAXgSEoW4J9JoAG26Pj3vZhPykquZqKDpBRPmTboqLsb6dEG6A1r2ALd4stFeGRKUeZ6JAr58LvXGjo5AOVUr7auX82BxSXHDKNHB6TSr8tf2aVShXTISDG6XhKg6weaC4C6xOfLu1P9ogEpBGmMSg9uX0OOoWgn+78XbMYq+qgaKB8PUNch7sHixVce6rFU93YvJ/W6MkJhyF4OkFa25Mf+/qF8sMtwkvdsyzvq0heXzXZ2QMu0M+J7GYzGgIh+RatOx0ZdGSY2IduGZ96623kh7PnTuXuXMtUjCiUCgUCkUX0ykRfeTIkTz11FMsWJBc+fnUU08xcuTILglMoej2RNvgxB+kN+3Uxb+oVURfzEVKi2i+tGWp5M22PldkFaezrM8V3aVRq6sEltWY2LmszHeEgr0Azn1DqhSTPOanyHIL2DepsVuhMKH531r1uYGdycEN5lYTbQ2w5Lz4snNe64B1y2PyuoJeYjtic4vveVsDVIwRW61EkbKjVc1VNVJ5biuG8hOlWadvh2zbvx2wxZN7FRPl+CJB823rAn1VjYjzX9+oCb/FUNwv8+v8OyHUIOOz0ysC7Mbb5BzrVjPZ9mvqGf9UvOHqkYrPwQYpdgg3iqd7QSXULYPaP8eTCJkS5Jkws5wZ/7Q2k8oDxZVHFntX4N8FkYhYvYV9EnNwn4xpqd+JcQukma0R9Yth9MOw46+ZLQ0rJ0tBSaBWztHoufJ9iARkdqTNDtjl70TvfoVCoVAoFIo80ykR/dFHH+Xiiy9m8eLFnHnmmQCsXLmSHTt28I9//KNLA1Qoui/RdAEd4o+tYuthi8Gnz0slWqpI+enzUkVvBbLZyljFdiarPY5FxGm7x3wGggUaYQJgL4Rek4yrJKtqZL0ViIbgw4cMKvMWgc0GY57MT1wJqLFboTDAtwsIZqis1X4fjRqHOotE/Ot1Bvg+g3Nfj4vTNsytW/avlsaKRYMAu9jHBHfKOOYogmgkXaTsSFXzRZvF7qJ4gIjCTZ+DHfB9KZXxic24da/zrcCIe83PkaMgLvziBKfbXDz37YBY0MTrfJkI1tkSA+4eyYmHYXfIa5wlXdM8Uq+OxwZE4kmGWBS23CdNTeuXwOAbzbezf5WxYBz2w6cvSFIj3Cw+4u4ycJZ1nU/7keDbDqEAOD0inIcOyefH6YV978EX/y99BmD9Eqk2T7T4SSXUJN+DC1eL3V6qCD98NngqpU/MgMvlPbU5wd1LieYKhUKhUCgsTadE9EGDBvHJJ5/w9NNPs3XrVgC+853vcPPNNxMOW8TnWaHIN93F1iMGDL5BBP+kClqLVaI7C81FX6dFxFRnERx3KZSfnm7rcWiLrLcCwUMw/lmpvEz1NB3/jKy3BDG54YZ0MWb4bKzzAY1mbqJWt1DW5xk1disUKTR/LuJhcF92W5EVV4pwOOYJEQkLKsVTPNH3vL1yfb0I1UazvNorqAvEhmztjcYi49kvS+NOvSmpWUX2+GfBViQVzf490LwdiEDUD03bJZHXsClefT50hiTJdSHU/rC5QF9yCkx4HqmazmCXEtgnTTdDjbK/DT9L/01M9Dp3lYptjdl+wwFpkJoonNsKoOgIKrd9O7Rq80ZwlopgvGEW7Pp7/DkXLJZYT75OHmcT+7fNE1uWtVPTx9Oxc+V6z9UTeozqfNxdge7vHmnVLAaLweGF+uWw4Zb4Z62yWj7nq35kvJ26hZJgyISrVD5n+9bAyIdgxP1iCeMslvMdDcvnoPRUTD9TCoVCoVAoFBaj0yL6nj170pqQHThwgP79+xOJRLokOIWiWxNqOrL1ucLphc//R/xfRz+S7N3++f/AqIfzHaFgc8XF1FTbmeGzZb0ViEXlnK2bnpKUqJYp0LH8i6kAFFTApl/AkOky9TrUJAJFYBdsvtM677tue9T/u3LTrs+UCOxOXp9vuoHdkBq7FQoN3z6gWUTckhPFQsWMSKtWQb4KvAOhajKsvSldJG6vXD9HktOfvZg8y8vdUxqP2jxAWCqfT75Ofof1KnZ9GwMuT672TbWCiQRkrHaWS/Wur14Tz6MQC8WbhuroAr9efd5rovwDCOzIYOumJVVthZkrz33btSahrniT0HNfy5xU1JMSgd3QsDnzfsc9JefM6ZXx3V4I3t7G28xGoE5iJKw1XfVp1zk74PPfwcnXy/51EVn/POji+f5V4B2QWfDvdRb4PtfG00el6txVLmNq8cDOxdwVBPaJaB7TROuWXfDBg8nV5UZJm/rF4K/t3D4rq6XifvhsSTS9f4/MdIhFJHFkd0GpBarwFQqFQqFQKDpBp0T0TE1GfD4fBQX5931VKCxBVs/pLOtzRcwm3qRrDCqSJzwj661A6z7w9IEBVyTbzgT2yLTg1n0ihuSbWFTEizQbn8WyfNzT+YkrlXALnPjDzJ794Zb8xZZILAJvXSTCkTdBxAnUwsZZMOW9vIWWRDewG1Jjt0IBNNeCLSoWJ96+Iph2xG+8qgbG/QpadovPdzaReMWVMPktaK2T5SWnyHZiMSCo+a+niJm6yK1vw5siXIf9cGAtnHQtUCUVvL7t0PCBVH/bXVJVXPvnzFZyujCvj6Mgr1txpdjTjJ0r58RMBNb9w0ONYhPj7Z9sh5PY5NSISCusmwoXLIFNd6QkGnpA8YmAB+zeeFPUwyWwVwRkonFxfP2tyQJyVQ2MfRLevw9OvQ223CPLE8XzysmS3Dj7ZeNEvm5z07ofXEXgKBbf+Hw1wPRtl/cl3CTXTNGgXB+5iqHpEziQMmZmStpku/Qr7JtuYVNZDROe1T7jNrE5G/1ofhMJCoVCoVAoFF3IYYnos2bNAsBms3H33Xfj9Xrb10UiEVavXs2oUaO6NECFotviLJIbCqMp4pXV1rH1sDvi1WOJ1C+GtdNgwgv5iSsVZyEsPR8mvCg3b3rFfCwGS8+D8xdl3UROiLSY2/hELCJO22Ldw7M/3CwCSCbvVas0anUUmNsNZRPpjiJq7FYoEBuPaItWkYyIvxDvAZLNzqT/9+DNMfJ7dPYr5vuKtIqdxc5XRfQe/7yIku1WJ7clC+iQLnLrieLUWMY/CxSJ13nzZyIMD75eEsq1L4sYbTYG6U0y9e1X1UBBFVQvh4b3xZO97HhjEdhXB7SJOL12WlyQ/vq6w2uC6u4BrXth6WQZ073Hy2+5d4AI9xRCcR/zbRgRqINwq5ybsF+aY66fARXj5T1OPS91C+X8nXILeHrGRfRE8XzSH6Vy/93L4dTbZZaWzSaJZneZWMKEQ1A6JD/CuW8XhLWkhqeXJOv3r5C4378nPUmuJ2r0xAIYJ20y+bzr22nYrHm9++Ne6q4SiMbA7j7yRq8KhUKhUCgUFuSwRPSNGzcCUs22ZcsW3G53+zq3283IkSP52c9+1rURKhTdlUib2Hesm55e4T1ugay3AuEmueEadle6h/e2ebLeCthsUHY6vH1p+rrKybLeCoR9R7Y+V3QXz/7uMqPDZs9iN2TPT1yosVuhoPnfYt3xwQPy/Tz7leRq40z+5bqdyYZbYddr8eVZReKeMHaeNGge+F9AGFYfhtWJvg9PH5jyrlSGFw0EZw/ABuF6aDskViej5sD+NeA9rmNNMPUqcXcP8YQf95TYYsViUHmBcdWwb5dYghCG4AERwIfOgF4T5Doh1Z7OLClROVmaSNaslv26SuWfu0/nq8716uvQITmu+lXQugf2viPnfMgtmROxdYvkHIYSErK6eL7NEbfQ0d8Xu0uL1yXvb2ctZo4E33bxdW9rFOHa5pT4P3xIPlvD7jJPkhs1BU2dPaD7vBvZAg2fLbMPIiFJVHgHqYagCoVCoVAovhIcloi+bNkyAK6++mrmz59PaalFxAuFworEQrB0ilRZtXtOa17jS86zTuV0qEmmKft3Ji/3DpDlIYtU+sZscOosmXLs7RcX+wO7oOh469jOuEpllsGQmcZJCauIvtkquK1S4W13m4sxdnf68nxgc4qYMODyFLuh3bLc1in3tC5Bjd2KryzBBhFX65YmW5zo1efeASKgD75BGm2m2ooUDZKK4/IRUL80Xr2brXK96ASI+MXKxd0D6t6BAytlfUesTionS2V56anyuLA/4JBK+vplYkOTOAaWnSrWV/qxmeEokORA0Qlx25TSwenP8+1CPMSb5DrBWQL7V8PGWxMaUGqVzanjWqYmqLoAW6hVPNs94g/fmUahvlqtQWiTFCXUL9ES/37Zz9j58PGj8txs51w/Pp2wXz4Pw+4Cd7m2vlhmxNkLoTjHnt6+PUBIey8ajY93+Gw4ZRrsfUs+x5mSBomJmkRSPzcVZ8p+xs6X69m2Rrm2cXrlHNgLoSQPCQSFQqFQKBSKPNKpu/rf/va3XR2HQnHsodtQHFgNNk1MDQfksd7Yygq4e4tvZe3Lxje77l75iy0Rp1emmde+klLZPwWG3yXrrYDDC+e+LhWPSY1FJ8tyh0Xi7C5if/CQ+BDvfTdFONoNfc6W9VYgFgFPb2TefyI2Wa4LXHlEjd2KrxS+HYAm/nn7Jo9vevV577Pg1J/Bx4+L5UdVtYyHhX218eZPUt1bMTHZBiOTSHzcpWKF5dsObQfkt2rPv2Rf+us7YnUyfLYI/LZCEXdjzbKfkkHpfuf6WO0ojh+bWeIxsAcmPCfitZHlhm+7JA4cTlg7NXNz0rA/vo+RDyfb1yU2QR12hxyzo0DOqd0jjUI7Y/fh2y6JfbsD1s/MHFv9EtgwK15xne2cu8qTf6OramDMk4BNqzbvn1urlkTPed0qpa0BVlwuswAg/XhBesYMmdmxRE0ilZNlTA1ozUT1GZM2FxCThqDeclVtrlAoFAqF4itP/krjFIojJdgAwXq5QXaXy7TnfDVyMsJVbl7h7SrLS1hp2BABIbECTxdTP35cu5G0ALGIiBlp3u2LxMpl3FP5iSsVmw0+nGM8jdrmEGsAK2AvNBf77YX5iy0RT29o2aEleVKSJ6WnaBWaFiBYL8JR6SnSwE2feeIsgcB2rQeCQbWnQqHoWgL7IOqXhoqBXfKbbGRVMemP8MkzUDEBTr9PmkKum55ZmN1KXJRNFIlHPyrWKp4+4HBLj5HUbQydIZXNQ2Z2rIrd5gGiENonIqqzFCq/pjXvzGDRMe5X8vpMAn9VjYyTdk96JbV/t+YX7xPhtqAyXUBP3F6iHUj9EggdlOTB+luThfT9q+HEH0O4DRwuEWMPV4j11WpFB1FJcIQapYF3xXixotOr4lNjq1soNi6Q5ZxPkSR8JCi+8O4eYpuTa6uWJEuanrBvZUrVf7U0Yl06WYT01ONt9zXvm31fiUmF9tkBx8k4NuAyqbq3FUJxv8zbONaw+j2FQqFQKBQKS6BEdEX3xL8PYn656YkG5f9QI4TDUGSR6aXOIqk6zlThbZXGopFWmcq+dX66mDp0RvaKplwR8Wf2ka1bKOutQLjZPE6r2KSAudg/7un8xJRGGD643yDORUDUOkkJZwks+3pyZX/YL+LNtnkwZUW+I1Qojn18e+TaYM1N8fGreFByE0VIFsF7jhGBN1VAh3ShMtEGI+yXCvMT/gs+uiNz80r9ca+J8m/FlZlF7vHPgK0UYo3pDb8vWGzexyIcgDGPi5Cd6uNdNFCE+FS/c98OEajtDml63XZIPLZDvo75tuuEmmDlD2DSyxJDqFFrNFkKFECPKuNtZcK/D2KtEAvChp/Cydeme3wbNcnMZFWSLbGAHRw2cJ2QO6sWXTQPN4lga+Q9nlT1v1je2wkvxnvDpB6vfr3WsClLo9zBUP1O3KJGr7gvGpIfj/dc025VFIh/9vXPrLsHRCPQ1gThIBQd5mdXoVAoFArFMY0S0RXdj2ADRA1uMCurYcKzEHRao3okGow3MUtEfzzeIiKlzWbegGrsvJyHZEjYb24/kiqS5ItscVglzmiLudgfbcltPJkIB7ILR1bAVSYeskY+tJXV1pl5olAci+je5xC/Nhh8Q7wvQUtduqgY9sv3taoGRj/WMdE4Mal83KUyPq65MV71nM2HWk+uJVmdFMZnrYQD4PSlX9+A2HmYEW6GYEt8VhmYiOc7IdoK+9+DHqOg6d9yLaCPp2f9yXxfqcl1RwGUj5TmprGYHJO94PAEaV+tVg0fEFGzoBLW3CzNSw+nSWZibIV95f2tW5hwzu8Eh0fOuaNIs5bJwYymwD4557EoEIq/x8PuMk++JFX9L5YeO4kkHq+jQM69adLgV9Ic1l0uFfedbebaXfDVyvV4NKwJ5m3y//v3wOm/hLXT0+8lxs6FTbfDqIfkt8UK9xQKhUKhUCgsgRLRFd2PUJPxDWb9Yll+xovWuOANt2QR/ywiUsZi5nHGormNJxOucrkpNKqYn/RHWW8FEpuTdWZ9rmhrPLL1uSJrA1SL9BaIRmDC8xDYkWDnUib+vd7+sl6hUHQ9vr1AQLPCaITRj4iNi8MDe9+Gpq0w4v5488wDq+LJ2BjSqLq1znwfulBZMhjOfQ28J4DTA74v4uJ7R3yodRuNdquTn8jMn9Ah8H8hVbChYPr1DXSgYahXRGNniQjErrJk8dxXKxXmTrdcf7QdgC/+H6z6Ufw5+nhqc2TZV0IsVTVQcgpMeAFwihjfUWHWt12ag7Zp9lcOD7QdlGMJHpAZR0OnH16TTD22ysmw63XxvR9xP0TbtMpr7+EL/J3FtwNibZIYsKElGArEKkd/jw+3CWioKflx4vEG9oilWPU78nnT7fjCzfJ5cJbmvilqLgnsg2ggbv8Ti8mxRyNQWCWzGnqMlKTFkBnJ9kM6esX/kOmw9mYZ161wT6FQKBQKhcISKBFd0f0INRrfYIIsD1lF/Msi7llF/Eu9ITvc9bnCUQBbF2So1rJJozQrYLOZN3Wz2XIfkxHZ7ISsYjfkLs+y3iIV3tGQNOL74AHjGTLRcP5iUyiOVXw7xfbDaGba+KfA9yWc+CN4/5dw0nUw/lmw2cG/XRNrC2HH/0HlBeb7cRSIWNx2SITYnf8Le1fA4OuTn2OGu6dUalcv16xOeopdyZoboG5R/HmTlxm/PpuXurMQcIrAn9i007dDq4COiKDbchAKepvPlBsyw3wc278qvl/dgqa4gzYgvp1AVMRz/3YgoQK+YqLY8Lz9H/Fq+MNpkqnHptu0BPdqSYUSoJPNTA8H/255T8MBRMSNSiLVVQoH1sH66fL+J35WD7cJaGLTb/14E33NI61yvG2tYlFjL4QeI7rsEC2Fb6fY4RBFLHk84K+V66xYFOqXxmcqVlZLQsbmlKTF6EfM7yVGPywJMqvcUygUCoVCobAESkRXdD9Ch7Kst8gFb+KNTmfW54ruEme42fyGxype4zGbiACQ7t86dIastwJOr7lI4vTmPiYjnCXx6fipVNVYp7Lf4YL1M6HXGXEvZt1uaP2t1rFFUiiOBXy7IHxQkryRoHzvDqxM8MZeDGunwbgFIqAP+hEU9BEhed3UZNG6cjIc/y0R2YzGGL3Cd/wzIqLvfh16joMt94gop2MmcldWa40b90tz8XAztGyX2CsmiK2KHrsrw2+abtFhcyT/HlbViD2crSAuEvu2i7gYapLfSJsNolGZKbPmWjj3DfMZaENvld8xo32NWyBV4gOv7Hhls2830CaV8HaH/FZma+CqD5VZK/AL4rHpldcnXQs4oHDg0RfOfbWSpIi0iYi78WfGHu5VNTDpzyKqG8WfiaQmoNViT6Rvb+w8GWsG/VAStZGgXLOl2vccC+if6bZGme3lLJFjbzso3xmHVz5Xu1+Pvybxc1W/GIjByAdkXUcLSKxyT6FQKBQKhcISKBFd0f1wZ5lWma1yNVc4Cs3FP0dh7mMywlViIh5UZ76hzzWhLJX72dbnCmchfPZi3JdWn8K/f5Us12/y845dKtfAuPEt9rxElUa0TXyDY5H0OIfdIeutQLhFqlIzNei1in2TQtHdaf4c1t5k3oQRZEyLtMDIB6VpqFnjzy33wKgHYbM9XTQeO1fG68aPgRgU9I3P1Nm/CiqniO2ImQ/1+GfEOsZTqVWem8Qe2G08Jof98OkLIpiHffLYVQbO8gTxfIdUQq+dmr6PoTPgsxfggiUigpsRaYFVP4YL18lvrC5UOkvECqX3WeavB81aIwa0isi87pbszVcTG7jqSYlsFfhFJ8DX18sMAbsHcILdffQaZPp2QCwk54iYVm3eKNee9W9Bz7HGHu51C8VeZMxjyctNky8JVf/6rKbWA3DRJplREYuBu/fRTxTkmvYkUCM4K8DpMvhMa5Xl+vdGf7x3WXKjWYh/ruqXgP0RWdbRAhKrWAUqFAqFQqGwBEpEV3Q/nMXQ7xLxNUxtMNmwWdZbhbHz5OY9rWnRvHxFlE6bX0SCVG9IPc42izTCzGbbYRVbj0gQTrtdqsISvbGrpkC/i6RazQpEw+DpAwOuSBb7A3tE6LGK/UikFVZcARNelOnXIc07N7Bblp+/KPs2coEtlqVB79zcx6RQHEv49gGBdAEdTJpMtkj1+MnXQfGJsuzAqvQGz7vfgFOmwoj7pMloqFEEY2eh/Kb7P5Fqcd1yZLQmhG6bJ9XFNltK88o7wO4SAc5RKJ7fdpuI10NmiJis20ykxr7mWhG6jcbkMU9Aa70I+a7e4j0ebABfHdACsbA040zzedb20WuibHfM4+bn2lEgjZIdBdDWDJ5e4CzL3oDTt0tsWtqtTLTf6/2rYf+KjjVfBfnd15MSn71oPLtLT06ENa9zRzEU9TOPrzP4d0LELxYtYb+I5fvXQmEf2Do3Pbk7dj58/GiGY1wk1f2JSRLTJqBPiV//gMu1a1s7eCrkM1V0jDQE9W3X+hlonxWbXRJOROU9dRgI6BCvLG8XyFMetz8vxVc+eECbXZIhWQXxiv+qGtUUXKFQKBQKRRJKRFd0P0Jas6S1N6dUfFbLDVUoi79kroi2wqa7UuwdtIrkTb+ITynNN+FD8O53NZHy4WSRcukFcPb/5jtCwV4Ax10K5aenJ08ObZH1ViAWk5vsdbfKDbNO1RQRUqMWadTqcMOmO2HQf0kzOv19j8W0qsyH8h2hEPbBxN+KkGGzyfseDkDLHlluld4CWRv0xnIbj0JxLOHbAzE/BA8az+6CuFjmLIo3Do2GRUhv2CSV1RUT0yvWdcJ+qWR2lYtobGY5cmBtfKbZiivg1Nvg9LulN4KrRGxO7A7w7wCPDTb9PHk8SK0+TxT6WvfC0skw+S2IBLTf5nIZV6Ix8A4Ssdi3HRo+kAReLBb/DU+1tkk9Px8+KMeZaaacbl8z4TmI2sDbF4qyVDr7dkGsRRo3GlmZ6McbCZpvR/f/dhRI/CuugsnLpRp+zJNATH7zXaUi6tsLoaSLK86DDZqo2yJNWAM70v3jxz+fOWm6YVa6kJtI82fJhQv6cY6eK8cY2CljsrtcrmcLKnPXCPVo095oNSjWN7aYXMun2isNnQGfPg+Db5DvUrbvfKbHOom+8tGQbP/z35sXkGy5T3ooHIvWOAqFQqFQKDqNEtEV3Q+HQy660yqtFsvy8U/nJ65UYlHY/Zr8M2LEfbmNJxPuMrmJO7AabBPjIuWB1VrVlUWqcIIHpHpujUHyZMIzMsWZwXkLrx2HWzx361MqpOsWwfpZUllmBWIRqQr84P50+4Lhv5T1VsDTSwSU2peNbWc8vfIXWyLZPPmt4tmvUHQn/PtEPA81iaWILctlazQkYq2RrVKq53aqyOnuCYX9pBmlqwT6nCvV00bWEBtniYXI2qlxO5gt98Sro4nB6htE0O6IfQkkC33lo0QYj7SCu0KqYXV7iVATNH0CG34Gg6/LLFgbJQr0fQT3wpDpWvIvMdmrVT/bPdlFW99OICTxhBpF6B/5MGz5ZebjHXGv+TYdBckWJr3OkveidS9SmewFVy+pwO9K2quhD8lxOIvA5YW6pbD9D+nH4+2XPsbr1C2UsTUTdqckSSa8CKMflbHBVa4lDtqg5ORjQzQP7IG2BiAi18Nhn3yO9b8dFbDmlvTzmDhrYuv87AUnqY1XjRq16r7yldXxJrZDZkp845+W1+jvvaMAohEY/Xj2mRcKhUKhUCi+cigRXdH9iLSaN5g0uoDOB9kqZK1SQWsvgHNfl0qrVNHh3NetU+Fd0BvW3GicPFlzs1TNWYFoS3JVVSJ1C2W9FQiHoaAK+n9PbvgT7VwKquRm3hLE0qsAIf7YKkkz3SO5s+sVCkUyvt0QC8Cam+K/++dmSErrePvLTK+OeG4nUlktCbl/jYsLz1U1cPYr8O5lyUL60JnwoV+E3V4TYdidUlXrKpeGzKEm2Hi7xDx0RsfsSyBZ6Bv/NOAQ0bjkBBGsQ81SxVu3DGr/HBcZOyLQp+7DWQRvfUOqn0c+IB7fzhIROc0qb307xDImFpUq4sT3Ro997FzY944mfKfEZX/Y3P87sFvO2YqrtITEsxBzQNGgrrUv8dVCNCgJWpsD1k9PqYaulgaqvc6EDQaCeGevMyunSIKgdS988pQkLFzlkhxyFUNplp4/ViY1EeHwAlFY/9P0WRhDZ4iAnSkRkTRr4hHz/aY2Zk19rCdl9Aa84Vboq9m0OIvB5gJnD+gx4vCOV6FQKBQKxVcSJaIruh/dpeIzm4+ilXwWP3zI+Ebc5rBO5XTYb548Sa24yxdtjVnWN+Umjmy4PCI2Dfphgp1LmVQmbr4DRj2c7wiFSIu5TUrEIkkJV1mWBr0W+r4rFFbGv1u+19GACHNDZ0pF97Z52ZtM2t3mvxe6aB0Nwzl/l4riULNUobfsEnFZH0v0GTppPuuagOoqhYFXyWvaDkmlfGu9COr6a7OJrfr6qhoR8S9YAsUniHDsKBRbuENb5PfZ0wvW3iLNExNFxmzHqtPepFPze+41CSrP16qeTexadHE03CT9Mlp2ATYtuWmQ1F5/q1RZv31p+rYCOzL7m497CojJrLOaleDqkd1G5nDw7RT7Ov1cmjY6XSz9bIbPNk9GZKKwb/rnVD/G4H7xOM+WsLAyvu0Q8otfOVGt90Cj9AGoXwYfPyYJmh1/yVxpftrt5vtonzVxIN68N5XEWQugVZonPK6qEY/6aBsM+gFgF4G/x/DDPGCFQqFQKBQKQYnoiu6Hs+TI1ucKu9u84sruzn1MRkSyVE5bRaQMHTqy9bki6+fTIo1vw0E4/b8z+IHOlfVWIJRlxka29bki1GLurxqyyPdIobAyzdtFPM/kR776WjjjRVmWamEy7A4Rsc2ItIroXXaaZsWS8l29YIlYbehV1EbWHA6tP4erXKqZ11yfPIae81ryc81wFIjQN+ZJeVygVVuHG6B1B0RCcpzb5sGkP4mQOPj6+LFkO9b2Y9N9pl+ACc/Kdie8kFnE9W2HUACcrni1+bC7wDtArLVGP2Ke1B6dIQlrd8GKK7Xmq1oFv6MwXhFsc0HvU8yPq6P4dkIsKEmRcLM09a5fIjHsfUf+Nm10qh1Hr4np68ySOZVTIGaTCn/7Y+Jr7yoFR5H8K7WA7dzh4N8l14E2u8xAICrn1FEoCZXUmWJVNVqzXbu5l/noDlaY6x7mevNencpqSSituCr+eMJzEG6RJu6uUvFT766JCoVCoVAoFJZEieiK7oejwLziM9tNa64I7oNTZ0nFkbdfvBFmYJdUVwX3A110s3gkdBdx2lV+ZOtzhdML/S6GHqPSG6A2bJL1VsDhTBeRIF5JaBWbFN0HuLPrc4UtApvuyNBI+Ocwak6+I1QorI1vO8Ra0wV0iIt0J10notmQmTD6MfD9W7Oh2i0zpzxZkpiOAqmQXTut41XUuhhd0AcmvSwNH0+7DYL1cHAT7H8veTu2hL+zVc4Xnyy2IXbN7ikagHXT0hstTvqjiIn6MST+n4mSwTB5Gbh7aAKoTbMPKQWPgW2Ib7v0Q3G4pVrbWZRs16KLyfVLZL0ZRuurpkDRCZIMKBooCedQi3iPd4XQGdgndmnRVplRFQ1CoBawxX2wKyaKeLvlHnlNtkREpuPcNk/s7rAbe8oH90liwFUOxaOP9Mhyh2+H2J04XZrX/SHNpqhYBPSWnSKa95oYT6ikfrbrFsr5H5ml7080ZF5oon939q+Ehs0w4XlJhrQ1ivWNs0Tev/P+qfUM6MaV/RZmzpw5/N///R9bt26lsLCQs846i0ceeYQhQ4aYvu6VV17hl7/8JV9++SWDBw/mkUce4Rvf+EaOotZItRiy6mdExdm1qDi7FhVn16Li7FryFKcS0RXdj0jYvOIzEs5baEk4S2SKd+0rKXFOEZHNKhXJ3cV2xlWaxS7DImIqNhF31k1Pb4A6bgHJCkse6S69BZzFIkwYVbRV1VjnexSLwe435J8RIx/KbTwKRXfBtwtpUNkoQp1Z9aruR/7hgzDgMlnuKISeY2D5xXD6/ebWD4E90HsirL0+wz4MqqgdBSKgT35LfteTxnODJp6Jwvm2ebJej1+nvYFnsRx7tAXq3xKv80we57rFVru4aFYNXS2z3TwV4CwDXFDcN/15wQapOKdNrlfCzVK9G9gJ3uOSjzVxTMia3CxPj2fc02KjUzYM8EBxP/NtdARfrYixdqdYdrTWSVPsDx7M/D4F9sSXZ0tEuErlWFLPc69JUHgcjH1S9hdqjj+3eACWaHKeDV9tQm+eiCZOl4OzAFZfl359Pf5p8XFPtArKaJ20COxZEsdtDcbWPu2zJp6Pz54YO1cSLg6PnHebUzX9zBHLly9n6tSpjB8/nnA4zJ133klNTQ0fffQRRUXGvV7ee+89rrrqKubMmcMll1zCSy+9xLe+9S02bNjA8OE5stJp/sy4Z8OEZ6V5r1VQcXYtKs6uRcXZtag4u5Y8xqlEdEX3wxYVL+eMFZ8W8XJ2FsHWeQbVbouAmHUaYTqLzcVpq4iUYb9M3SVmcMM13Tqe6NEgrJ+VocpxJox5Ii9hpdFdZiDEIjLtPxZLaU42RVseyV9siXSXXg0KhVUINmjVI03iJ+4qzV7hrAu5ldXgr5WmnyDjwEnXwcZZULMa1s9IF63HPAk7/heCB833kRjDcZdCyRCoWQVrbjD4XTdo4qkL5zaHJAT0yvlhd4qw7S6TRoYA0WaoXy4VvUNnmIiSS2RsqZwc374uMibGoZ+bCc8CTrEuSW3IGWwQ0TfcKHZYBb2Nb0JG3JP8ukTBObDb/LrBXQYXbdZ6bZTK9ZDNDaVHKHz6dgJRQBOuQ4ek0r7lIDT/W5qeGlVHJ75PHZ0pUFkt58fTU2tIGZDrDHeZ2LJEWqVYwu6FHr2P7LiONr5arUIfOf5Im9ij2F3iDa8nrs75O2xbYHz9snYqDJku36GOJNmDB8wrzfetkM/y6CdhxH0i6Ht6S0wxZPZWDCmOcRRDSeWRnAFFJ3nzzTeTHv/ud7+jT58+rF+/nnPOOcfwNfPnz+frX/86t912GwD3338/ixYt4qmnnuK553Jw7+Pbnv6bBvJ4zU1iCWaFikoVZ9ei4uxaVJxdi4qza8lznEpEV3Q/YtHuUfEZ9sOBleIjmmrrsW2edURfHDDuV+IR6u2bYDuzG/p8TdZbgbaGuBgxdGZy8mTFVXDem9m2kBtiUeMqSNCmOUdzG08muos9TsQvFaZDZkqyJPF9X34xTHk33xEKziyVmdnWKxRfJXy1EGtLvwC+IMPsGB3dzm3sPFh6QXx5YpV68ycy5o64V8YNkN+LhWfIuPv1deb7cJXBuW9A8YkQCYow69uRuXdIahPPsF/GpMlvxf3UiwaCvVBE9LBfvLqDB8R7vWKMVMYPvsE8rpY6Ec23Eh8LbS4tMWuLC9ZGU1n9dbLPaFgsY4IHJUFe0Dt9Vh9os5F+kbxs/yqx8KicDGuuFf94oxmBE54V6xhnqTQHPZKK4UC9jAERv2YxUyKWaBt+Crv+Hn+eniTxf5m9sez+VfHZTZlmCugzxyIRabwa3Cvnq7CfJAPMGrHmG70xr90hydtQo7wXziJo3Q0fPQaDr5OK/NSZkt5+HfO674htYjQkjVn1ZJKOXmm+4iqtue15Ym9Y2Ff7zGSwG1JYgsbGRgB69uyZ8TkrV65k1qxZScsuvPBCXn311YyvCQaDBIPxXjxNTVkSqmaEGs0/x6HGzm+7K1Fxdi0qzq5Fxdm1qDi7ljzHqUR0RfejM16c+SDsk5uzrfNTbD20acXt02jzTCwsU6F3/CX5RqeqBqrOl/VWwFkk4kOmJmBO42mlOae7VCQ7i7LMQLDI+Qz5JJaKM+QmO9QkIlHFGbLcKo1FXSXQ7xLoMdLAC3+zrFcoFND8uYx/wX0iHA+dGU8u1y+L/y45i0Qo1r9P7goo6g9DbxUBXW/+qaNXxxafJNWsjgJY/s30/ZtVUVdN0bysi6Flt4w52+bD4BvNjym1MrdiIux8FQ6shfHPQMwJtjD4v4CCSlhzY3z/Z78i/2dtQuqRppyj54pg3O7/WAo4wd0Hiqrizw82yO+lfq2RWnUMMs4PmQZ7l6Un9uuXJVtpbZsHZ78swugHD0gD1gkvirAaagZ3T+13znVkIrPubxn2gadXesx6Q8n6JfGY6xbChllw6k/Ntx1pleNInK2QOlPAVSrvhc0tvS7sLuh9VueP52jiqwNaNKsTpxyf/rnAA7tel2umsF8+28PuhIqxcl06dGb6d6Cj19eJCZVMzVUDu6H32dDnXDjt5/FZGHa3JHGmvJeQ8LFAfyBFVqLRKDNnzmTSpEmmtix1dXVUVibPHKisrKSuri7ja+bMmcO9997bNYF2l5mWKs6uRcXZtag4uxYVZ9eS5ziViK7ofnSXRoOeCnj/7szTiq3SuDHaKlVdqT60dQtl+q5V7EecXvOpwVZp2OnMIpZmW58rWuvNewu07oWSk/IWXjuunpkrHi9YAjF7/mJLJBSQhnXrZiYneqqmyPkMBfIVmUJhDXy7pAqaGGy8Lb06ddIfYfW1cMZv5Pf85GvTk9BVNWIpYTSTy1Eg6/evlspuXZxOJVMVdVUNDLsD3hwT3/4Fi9MrzY1IFMCramDsfLGaGvQDaN0jYuG+VVIJvHdF8n7112ZrQrp/lVTu9jlbKsoLjwNbARQn2LW0e5xHxWc97Jft733X2G+9bqHEmWhHo7NtHly4Nu4DH/bDu5fDmF8l25vYPeCtkKShtxOWG77tEPJLQ1NikriPRUSQTxXQQTt3sfSY6xbCqCwzER0FkuDY8b8w4AoZA9saJWHj9AJ2Obf2As3b3GL4asXWB5tUmoeaZbaFpyfUr4CNt8Y/u3o1fc8x8M53ZSZFLCozNLbcY5wY6qjXfWJCBYz9/m0OuY447hvg8Erz3MTPqqLbMXXqVD744APefbfrZwDecccdSdXrTU1N9O/fyVks3WWmpYqza1Fxdi0qzq5Fxdm15DlOJaIruh+uUvNGg1YR0SNB82nFkaDxupwTg/0rMtvOEMt3gILNZXzDVjlZmzLsyk9cqdjs5mK/zSKir7M4pZJQswII7JYqz/MzWBfkGqcnuWpTp36xiGBW6S1gi2le+CnnrW6RxDnmyfzEpVBYAd+XEAmIgGzWPHPyW2IDMfIB2PCzDKKvgYCqNw0d9yvY/icRRTNVdrfuld8+fV965e7+1bD8kmSBPtEOxqzqtqAKzn1NbFscxXKsvi/Ed1ofSysmSqJtyz3Jr9+/SraRsQnpFBElI0E48SeAHZwuKEpozKlXb4cOiYWK3Q0bfwo9Rsn2h87MbnOSStgv1wNDZ8KYx+KzgJzFIsa6K6DohMO33gg2QPAQ2DULGv382wqkOagu2p/7WvYms6nEYubjb2CPCOfBg+A9XrzB3T3FRsRqFi2+7SKS25wyDuoe8K4e4CqS87T79fjzU5vc1i+W5wyfHf++1C+BqHYdZfT9yOZ1n1jM8O7lcOrtWqFFTGaFucvitkXFA6DkxKNwYhT5YNq0abz++uu8/fbbHH+8+XelqqqK+vr6pGX19fVUVVVleAV4PB48Hk+XxIqrzPxz7Crrmv0cKSrOrkXF2bWoOLsWFWfXkuc4lYiu6H5EI1LZqd9o6egVtFGLNBrsLrYzoWZz25mQRexHWg9A4fFSPZboiR7YI8tbD1jjhi0Wy9DsTfMBjVkkKeEogLIR8Pal6esqqyWRYgV0McAIvTrSEkQzCz51C2W9QvFVw7cHYgGoWyrieTYxt2U3LK3OIqAu0ppMa1TVSMXt9j9LFXnFRBm7Dq4XcdqoR0XZ6VKdDVK1fu5r8n8qutCYUeDWq86jUHKK/L/2RuMq+xVXyXiVyrZ5MOnPsM2W3PcDpNrcXS4e464CsZnRRWvfdqk6d7qMG4MOnS4C7IcPHr4djb6NwE6xsxk+G7z9xeIE9+E3eWy3aGkCT19JOq5OiVm3GzmwMnNM2WLOlGzXq6OjISAm4r+VvLd928WSxZUolpfHx+HVNyR/jvX3N9GGx6jJre5j3mti/LV6s3g9eZO4XTOv+3ELINSWLpo7y6xZta/oEmKxGLfccgt//etfeeuttxg0aFDW15x55pksWbKEmTNnti9btGgRZ5555lGMNIHigdKbweh3ccJz1miKByrOrkbF2bWoOLsWFWfXkuc4lYiu6H7EwjIVvNcZIkomNhrceBuMtoj9iDtLBizb+lzhzmI7M84itjOeMtj8Cxj0owRv7FIRpTf/wjoNZW3Ap8/LTWtqA9RPn4dRc/IdoYZNboqNklHjFuQvrFS6i8d8W5YGJtnWKxTHGr4v5fvp357QPDOLmKtXfmcTUJ3FInx7+oC7ByyrkaaSEB+7+pwj1wg2m4jausd65QVx7+vADijok3l/iRXoqY2t3T2lmjkaksaIBX1g/UwD+5EEcdNmsI+wH1ZcAafeBqMfFbHZVSoCqt0DuKBEs8Hw1UqTS91KpbBv5pk6xKSiH7L7rbtTxGS9QWioRaxb7IWHJ5QGG8TzPtImXu7rpsmMt0l/lEKHDx5Ij1m3G9FF4Kwe8SnrKydDyy6ZFTDuV1K5H/ZJEsJeKOeztJ/hpnJKYJ9mtdMo57ewtyacN0HMK9c09W/Bx4+K//2Ov6QngjJZ2hhV6Iea0j/flZPjyRv9+wEyS2PLPXDGCwlivjb7INIGDocULVgl+aA46kydOpWXXnqJv/3tb5SUlLT7mpeVlVFYKEmeH/7whxx33HHMmSPXtzNmzODcc8/liSee4OKLL+ZPf/oT69at44UXXshd4CUnwxkvJszQKTduupxvVJxdi4qza1Fxdi0qzq4lj3EqEV3R/Yi0wO435J8RIx7IbTyZsHvMbWfsXTRt8UiJBuHAqsx2LlGL2M5EWmHPm1A6FGxanOEAHFgty4ffne8INezSLM+osn/oDFlvBSItIgqd/ReItWnCTblU8r3zvXjVZb7pLh7zenVfZ9crFMcKvp0Qa4U1N8fFvw43zyzo2PNcZdJ3JNKWLKDr6GLi6mvEY330YyKcr5+e8rus9VYI7DDej16BbnPIWK6/Vq9Ab6mT5dvmwaQ/Zbcf2b/K+Log7Id978HAqzS7FMTn2tMDfDugeTvYonEPbGexjNPhgMlMnSVgf0T+NrWjmQye3nDR5uSbEDzQ82TjbRvh2wmERBh2uiGwS96jdVNFIB92l4yLox8xj1kXgU1jrpb1OlVTJOEf3CeWaTYHuHtDz1Edj/9o4NsJhCWZ1NYoMwkchYAdYi4oKIQ1N8j50dEt6irGiaB+uJY2qYK5qzRerV5VAw1b5FpkK/Hkzel3az70WvImFtM+BxXKx/wrzrPPPgvAeeedl7T8t7/9LT/+8Y8BqK2txW6PX9ueddZZvPTSS8yePZs777yTwYMH8+qrr5o2Iz0qWE3wyYSKs2tRcXYtKs6uRcXZteQpTiWiK7ofYV+8osxI9A378h2hENwvDdBisZRpuFNkeXA/cErewmsn7De3c7GKXUbYL1VTW+elxDlFllslTocXPnvRuBL9sxdhzLx8RyiEA3D2n0VUSq1EP/vPMlXbCthsWTzmjUo784CzMEvjW4vY4ygURxPfl1KZvW5a8rjXkeaZlZPjwmi25+34XxkHKifLzBndB1rHWSRV6uf9QyxUbHZt1o1BRe/6W2HkHOP9hf0yg2jIdBhxP8RCWr+TpfCvcbJeHyujIfNzE2mVa5Sa1bB+RrrdyPhnwOaF4r5i79GyE5o+BGe5VHOvnZZuEzN2vhxrpvEveCCh6tjAjqZyCgy/U7aBU4Tnor7mx6HT3hDUKccWOqSJsF45p7tf12x5tHPea6K8Z9ms7HQROGPMk2HUgzKG9btIEqnOYkkA9z6rY7EfDQL7pFF7LAqxoPjih/2S6Klfol2f+uMieeFxyYkmHf1YB1wOxSeY79NoBkViAqqyWsZy/fs08gGpygfxho9F5ZrZVar5wneTm2ZFzoh1wILwrbfeSlt22WWXcdlllx2FiBQKhUKhyC9KRFd0P9w9zEXf1GnJ+cJZDO98W2vcOCe5cePqa6zTuNFTAe//MrOdy/hnch+TEZ4KeP+/DaatLxIhddyv8hNXKmG/WBakiv1VNSKqW0XsL+jdPRp2xmxZPOYtIqJjM298a+jjoFAcIwQbpEI6UCsVranVs7qIZ+YtPmSaiOFgLqAOnRF/XqoPtLNImh32vwz2vQveviJsRtug1wQ48F76b3D9YrA/avw7U1UDox+Xyub6t8yboo562PwcOQrEr33H/4qgPOxOEcd1ARMPEJFERGKTUJsD1k41Fls3zEq39EgkGkqoOk7xW/cOkJjsBR2zagk2iF1KqEmbBRCUCuugllRoF4kT/LoTRV7972zN33UROOyPxzzsLnC4NbHcLr/7RX0ANxTnwaIl2CCzAqJtYs3SplnwOItkVsMHD6R/bnVffH35mMeN/fohXmXuqTCPw8jSRk9EtVuzOaSXzMArkKa0xYBTVZgrFAqFQqFQdAIloiu6H44C2Logw42szTrin6tUrDIat4rIq9uPtNTJ8mw3krki2prFziWLN22uiAYz33DWLbSO7Uy4CYhB/+/CkFsSGqDuluVhizSU7S4NO13F8OkLGTzmX7BO8iR4QCoPB1ye0vh2tywPHsh3hArF0cG3B2iBuiUiMhv5nuuiuJGYW3ic9AhZNyP+u5MkoN4BdpeIt/tXpVed64KjswjOflkqk20xqH0lZRZYgpCZ+vsWOhTf3/DZsj9niYzdNrtU1g+5xbwpajRoXj0f2APjnxXLEVexNGTECVGfiOY2JyKib5f96mPwOX8zH/tOu91YRK+sjm9jyMx00b4jVce+7TJmJVqRFPQRUT9T89REv+5EkVf/O7BbYjMaf6pqkpuvhv1wYC0M+jFgk/clH00sfbVyLRRuBbtNZhiGmyVJUbc4fo69A80TLXrCo34JRMPm+4y0yvY7bGmjNU8N1sOAyzSx3C6fqzILzHpUKBQKhUKhOAbIqznv22+/zTe/+U369euHzWbj1VdfTVofi8W4++676du3L4WFhVRXV/Ppp58mPefgwYN8//vfp7S0lPLycn7yk5/g8yXbELz//vt87Wtfo6CggP79+/Poo48e7UNTHE3CzVnEP4s0GoxGpSKv9s+w/Jvw7mWw/BJ5HIvIeisQapKb3/2rkuPcv0qWhyxyPrtL40ZPBXz8JKy9IeF8flMef/xk9sqyXJFtSn229bkihjTbO7Am+XweWCM+x9lnGucGZxG8e7lU4iYSqJXlzqL8xHUUUGO3oh1fLRAE3xdS9V2/JFk4dRZJgnbSn8TWYsR9cOFa6D1JmnI2vA+LvwYbbxd7icrq+GvDfhmHIgFo3Sff+w8fNE7wRVqlAt3hlcS1oXXLEpnBNmRm+uv1KuJ+F0lc798D/xwJ/xgBzZ+IYJyt2WlLnVR9V05OXq5btVRNlqrvwkFg94qNRqRJjj2wHTbcKvt7+5spY3CW32KbQ/aRSGW1FBQMuBzOexMGXg7FJ8l5Lz89s4Duq4Wmz6D5c2j6BNZcLzEt/hr8czSsvQUCO6VJaCKp57Z+iSQ+9RkIEP97zbXp77Ue87in5X24aDNUvwPf2AITfwelJ0PpSbkR0H3b5XO59204tAWatom1Tsse8fpff6t8NhadDUvOj79PvSfFvwNG6OdEJ5v1oKNAZncMn23y/l4J1cvhok3yGbMXQu+zocdIKDkJSgZBcf8jOh0KhUKhUCgUijh5rUT3+/2MHDmSa665hu985ztp6x999FEWLFjA73//ewYNGsQvf/lLLrzwQj766CMKCuQm7fvf/z579uxh0aJFhEIhrr76aq6//npeeuklAJqamqipqaG6uprnnnuOLVu2cM0111BeXs7111+f0+PtNvi2W7sbbzavZqt4ORNOn9ILFrRJ6S2CQcY4n851RMZ0l8aN0bYs1YptuY0nE9lmQlhlpkTYJwJG/8vEl7i9wnuPNBMsPD7fEQo2m1g1GFaEWsi7vQtQY7cCXy2EG6HtkFwjxCJxkVkXSw+sMrZeq6qBkffDsguhda9UNg/6EYRbYOyTUuXbWidVuPtXSnXzpD+Zx1NyiojDa6dKVbrZb3BqM8bKarFNuWCxiJb+Wuh1BhxYqXlaa8eVtSmqB1ZcCaPnwsiHxD/dVQqOIvHrDvvAHpbttTVI9X2wESrOkHPUWZuYsB/GzJX96Q2iXaUQjcjfPUZkfq1eYQ2ADYJ7wd0T6t/NUFG9CIgaW8iknlvdA1635WmfjTAflk7WrO4elkS9u6eM4ZE26P213Am/vu2yfxuSkLU7pU9IaqPPoTPg4EbY+07m92nkA5JgMCMxEWN3ZW4+XzlZm71mE1H8hO9L0jjUKN83VwngAm9P8OS4WeOxgj7LItQUn3USs4ltUDQiy4otcn2hUCgUCoXCMuRVRL/ooou46KKLDNfFYjHmzZvH7Nmz+Y//+A8A/ud//ofKykpeffVVrrzySj7++GPefPNN1q5dy7hx4wD41a9+xTe+8Q0ef/xx+vXrxx/+8Afa2tr4zW9+g9vtZtiwYWzatIknn3xS3Ygb0fy5+Dm6iuWmOBYWoSoWgZIT8x2d4C47svW5IhIwv5GPBHIbTya6i+jbXRo3dpeKeb160egGvqpG1lsBWww+fjzz+z52bu5jMiIGnDpLKj+9/eK2SIFdUHS8dSrmuwA1dn/F8X0h/9oOymd8z7+gqjouMutiaeByY3G4bqFcU0x4UYTnohM0z+/EBseacKn7bGdrNFr7Mhz/bVlvZCeTSKKQqVtgNG+TJou6/UnFxLg9yeE0Ra04EyrGi9Bpc2jV5gGx7oj4tCaTKf7hY56A9+8yjrXdJmaKsaWLLrYWDRDRz1EKdod5xXZ7AqQR3OVi9xEKQMN6KD1FqviHzji8RIRO4rl1FKTb8gCMXQBEJJFgc0HRoNwUavhqJR67Q94HuwM2/QJOvlY+p3rlvFkyY8t/G2+7fgnYH+lAokVbXzlZKtzHPCm+9qnWOMNnawnimHjP9zpD7H/MEiKKdHy7gaAI5eFmaTYc1R4bNXwdOkNs4kbNgY0/hVEPSUW/QqFQKBQKhYZlPdG/+OIL6urqqK6OT/csKyvjjDPOYOXKlVx55ZWsXLmS8vLy9ptwgOrqaux2O6tXr+bb3/42K1eu5JxzzsHtdrc/58ILL+SRRx6hoaGBHj0s0oTSCvh2iGDa9IlMSdU9vAO7oaBS1lthWqjdbX4ja3enL88H3aViPqvoaxFbD5sbTv9vY5Gy7FRZbwVcWSris63PFXa3iBqxSHoDtGF3WOd7FIuaizkxi9giuUqgrUjzYU4UA6fA8Lu0ysFjHzV2H8MEG0Q4X3tTeqXu8ZdC8xfxsXnFVXD+v2CtyXd32J0iXqUK6Pp6iFc8d6TRaJX2mTMTMp1FUrH+9Y0icDvcsP0l+PixuJCmi+dbtf3vXyXfY7OmqGPniuXMideIMBxtgQ0z4wJtxiaTi6Xy3QzdJsZmMxZbvf1l/Mt0fearlXjCQTne9TPStzN2viT7XMUS0+AbzGPKZG3TLhIn+HXrvuYn/JckE5xesGvvw9HCV4eIp41SbezpLWJ0qEnOQes++PRZ6DEq/v4MnZm5QWumMSiR4AHN7z1LokV/3zyV8OEcsWUJ++RazFmsnZ9Ca1xvW53AXoj65X0NNcqMEleJXF+Hm8DTC9ZOk4bCk/6YPuvSqOFrr4li2TNkOqy9GSa8YK3ZuAqFQqFQKPKKZUX0uro6ACorK5OWV1ZWtq+rq6ujT58+SeudTic9e/ZMes6gQYPStqGvy3QjHgwGCQbjjQqbmiwiJB5NYiForZeKrlQRqPQUuVGzAsEGqWTatyIu9jsK5eal99my3gq4y+SGfchM44adVqmYz1rZbxFbj1hYbohq/5JckVc1BfrMl/VWwOE1v4l2eHMfkxHRVvHd1Rv8JTbsXH4J1KzMd4RCuNn8e5TNVzZXRCPw4UMGYuAiEb/GWcS+6Sijxu5jFN8OIJwuoIP81m2aDePmi2/1sDul2rp1r/k2bTapoM7Y4ySh4lmvaB49VyxfWlLsXsJ+sceAzBXjziI493Xx9c7UcDRVvB86UyxaJv0ZttmMm6K6ygAbuHuI9ZSrHPavhp5jzW1a9H1kc3pyeODT50RsDe6TClpXsYwlzlLwViU/378PYgGtEWZAzo27DJwe2PCz9NlH9UukGnrEvXH/9Y5WVCfSLhJXw4RnpQlnv4ukQv5o2gL6dkllPRFJqoZ9sr99K2HLbDjjxXTxtKoGhkyTKnxdOM/meZ9trImGJBExfLY8Tku0zBchf9APALs8f+T9QAGUDzLaogIkCRQ6JJ9NV6k0+rV7pOjH5jCw36mGodM1+523tYTdXR37LiYmU0Y/LN+VkEVmDyoUCoVCobAElhXR882cOXO499578x1GbomF4YMHTUSgX+UnrlQ8FdCyO7PYX9gvf7ElYvfAuW+IL3pidVPlFFlu9+QvtkTsbnNbD6tUJBOFdbcYWAMskuVW8W6Pho1vovXqs6hFxP62QyKuZKq8azuUy2gy4+pp7KusC18ui1QkR/zG3yHQmhIaNENUdDlfybH7aBKoFxuSUDO0HUgX0HXqF4Hv39L8E2TsGPRDEa6NGoGCLA8eMN9/orBZMVEEY/8uWP6N9OfWLZb9ZqoYHz1XKn+NGo5CupCm7z/shxVXSPJ+5EPyXW73OndDLCjVrqnC/Nj58HGGZriJ+9i/Kos39h6pdA+3ye9hQYGItYn4dkghRMQv75WnQmxZErepC8d7l6W/J3ULxboiWyJC305gT/qysfMkmXjiNSJueiuOjl+3XlkfCUqj1n0roNcEWP/T9Pfg3Ndgy32ZLYVGPhBfli1xYHdlqTJfCQ2bYOTD0vMmHBDh3V0qiQTc4CiB4uM6e+THLr4dEGuT86VXlDuLgQisuSn5Wr+qRmbL7V2ewaN+MRBLtt/plaFfCRh7+UM8oRQ6dOTHp1AoFAqF4pjBsiJ6VZVU1tTX19O3b9/25fX19YwaNar9OXv3Jlc6hcNhDh482P76qqoq6uvrk56jP9afY8Qdd9zBrFmz2h83NTXRv79FKrGPFpFWmfI47C7jis9sVTo5IwYf3J+54ZVVGnZGw+aVqWMs4uWsi779v5de2V821Dqib7jF3NYj3JLbeDIRi8o5HHBFcoV3YI/8bRn7kSwzELKtzxWOAti6IEMFmQ0mPJ+XsNIIZ6l4DjfnJo48o8buYwhfLRCVitlNP4eTrzN/fuI1Qt1CSW6OfhLWGliD6FXLvSaab7NkMJz9SnyWjFmT0Y8fg7P/Av7vSYXxyAfB8YQI9ZEW8f9emyHRlUlI04XViongPU6EUXe5JqzZgRb44D5jYX7DLOMGnKn72DYPvr5es7VJqV4e95SWyPZAecLn3rdDqq9DjeKV7fDAumly3ofdZeztrQvHmWJqOyTnrbLa3Lpm2J3grhBLnIhfxgp7gcRZZuLF3hn0RvdhvyQGQM5boBbcvcARleTBegMP9/olsPmX4lG/+430bes+5jrZPO/rFoutDrZ0UTexytzmkua47p7Qc9SRnoFjB99OICye5OEWLcGgzeLALsmQjbfGEzzjX4Adr6RfQ+uf4xH3wpZ7jPeV+h5mu39J9fKHeHN1V3nWQ1MoFAqFQvHVwbIi+qBBg6iqqmLJkiXtN95NTU2sXr2am266CYAzzzyTQ4cOsX79esaOHQvA0qVLiUajnHHGGe3PueuuuwiFQrhcUmGzaNEihgwZYuqp6vF48HgsUimcK8I+OPtl8O9MXu4dIMutYpsQztKwM2yRhp1EzCtTieQ0mozEbODpqXk5p9qkzIVotrnmOSLs6x62Hg4XfPKUeK164yIige2w62/SRM4KODzQ72KJM/V8NmyS9VYg7DOxe1hsnffdmcXz3GkRL/yjjBq7jwECe6XSNxaSKtChmof2kFvMX6eLT4m/065yuGBJSjPNBB9zZpoIl9XiF/7uZcnLU8VOZxGcdif0u1DEuYqxImLufkMqwSsmyv5a6szjTxXSqmqgaCBctFmEUYcrvSq2slqqxPe9k25fk+2ctQv0ZwI22U4sFretSLVAaReUmyASijdFHDIT9q+Jj9+HU3WbiLtczsG4BVLFnmpdUzRQxPJYTNM9S6F4VObjO1x826WK3haTfYSbxa7GZpPf11gMNv4Mdr8uzx92l9jmmDVBzfYeBA/EP0sd8d2vnKx5mPslvvYZCS4pOvgqE2zQGnj6gKj2HjbJ2OcoktkJgVqZnZlmrTNdro90W6WwX66fMs58WQLR2ebxJF4bHE7DV92SKLBbYrNKQYFCoVAoFApLkFcR3efz8dlnn7U//uKLL9i0aRM9e/ZkwIABzJw5kwceeIDBgwczaNAgfvnLX9KvXz++9a1vAXDqqafy9a9/neuuu47nnnuOUCjEtGnTuPLKK+nXTyw9/vM//5N7772Xn/zkJ/z85z/ngw8+YP78+cyda5EqYCvh6SUVZ5ka43l65S+2RLKJZlYR1bI27LSIz6LDadzYrW4RrJtpHZsUdw9zWw+3RWw9ggelKZtRnENnyHorEDwk053X35oSpyYKBQ/lK7JkslVwW6XC22Y3r2K02XMf01FCjd3HML6dQEjEsLYGGP2IWI8V9IGD681tR/avEkHb6He6qgYuXAv+L6XiVBfKMgqXmq/2oknp+9JfY3PA/hVSqb51Hrx/V3I8w2dDxTh493JpEjoii81PopAW2CNjXyQIoQYo7AtrbjSYWbZYfkMnvAhvX2q+/URS/cNxgt0m57rHCHmObzs0fCDV4Q6nNDlMbeg66Y+APflcH07VbeK2dr0O2OD478SF4tAhERGdxWJdYy8Ab++OH2cmfDukmjimVSbbHNpshwyNWIfOgE9fgMHXx+1o9GRBZ5uggpzboTPkb70h7pCZUm3vcIuI7/CI2F6zUkuWuqDHSUd6Bronvh3ynsXCQFRmeIR8koCxu+X7XXgcrJ+Vfh8x+lH4+PEMMyRiYsmzdX58pkS2z3G2xHSi/U62WQb6ev1zNnae2ACNf1Y1FVUoFAqFQpFEXkX0devWcf7557c/1qdg/+hHP+J3v/sdt99+O36/n+uvv55Dhw5x9tln8+abb1JQEK8o+MMf/sC0adOYPHkydrud7373uyxYsKB9fVlZGQsXLmTq1KmMHTuWXr16cffdd3P99dfn7kC7E93BEz1rI0yLVI1ku8C3SmVqpMW80jdiEZsUp1dubnpNTLBJ0SqnP31BquesgLMQ3rlWRJXRj2hVhWUQ2AWrr4Xz/5XvCAVPDxFljPxE18+0ji2SPqW6s+tzhlPEsDU3p1eqTngGIhaxReoC1Nh9DBJskCrgaKuBv3e1VJPXLRYv4lgkc6XukJnGDfzqFsrvSsX4uOCrV6xjh9NuhzFPyrVGDBG0fV8YNyfVm4xOflsabAZ2itXMkOnxmUn6/gdcHhfl7A9nF9KOuxTGzJMq/FCjnBO7O/uMmNEPG68r7Ju+z3b/8DCceDXYvFDcVxIY0RZoeF+Sg3a31vPBwBca4ts87fbk5dmqblMTzonvX69JMPAqsR1zFosHe/HxxtvpKEl+7Y3x6vJYDIjJ2Lj1SRnbzZo/6utTRdbDPV6dyinyWXKVaLMAtKakzhJJZrQd0KrgS6F0yJGcge6F7jkfbpHPobtczkmoRZI5AC270ivKKydriXkja51FkiTJaK2zSJqB6s18Ifv7qu8zq/0O5vZEupf/wCtkZuaYJ+Tx6CeO/LOvUCgUCoXimCOvIvp5551HLBbLuN5ms3Hfffdx3333ZXxOz549eemll0z3M2LECN55551Ox/mVIdKa7uupU7fQOp7o9oIsjTA7cOGdC5yF5hf4zsLcx2REKEtFvN5cKd+E/FKFlqnCO2SRxo32Qpj0snaDmVKJNellWW8FokFzW6RoMLfxZMLuNv8eWaXxrcMDG2ZCrzPk86h74e9fBRt+Zp0eCF2AGruPMXz7INYIdcug9s8ZEmu3SmX2m2PiFh+RVhGJD30Yryw3sxKpWyiC74cPmlesD5kuMzf2rUj+7hf0gTN+q3mT+0RAX3dL8rWAXp294qq4dYlXazYe2JFcdZy4z7HzIRqF/mGx3koVCM99zfwcGo2TVVPkemTUw/I7FWqSJL/eZLKsn1Sbhw/CoQawO9OPZ/wLUHKSiYC/RJK1iWRrCmpzQs1qEbadJVql9UGt0rr0yCpvfTskEWNzSLVypE2Oa/2M9Pdp6Az49HkYcX/8vcpmQ2MksmarMnaVZUhkzJdEhsMtoqmrENy9ocgizemPJnpiI+yL2wc5vEBMkh1tjVLJXb9Ueg30mgTjn5JGntEw1L5snOwINXbeWke/x9D/z/a+7v6H8fe5sloE+RVXyePRcyVJEmqU37Bomxyfs0iKM2wusNvB5pFklkKhUCgUCoUJlvVEV+SBbGKpVcTUaJtMtY3FUqrlpsjyaFv+YktEb9gJ6dU6w2dbp2FnNhsUd3lOwsiKLWZepTbWIiKl3WXeUHb8s/mJK5XuYjcU3JfhRlm3x9kHWKBKMOKHXa/JPyNGPpDbeBSKbAQboGW3iEm693nGxJo2KynsTxY6dTG8YqK8Nluy3e4RAbNifOaK9VgEhsyQ3gynzpJq8uIToGgQrJsqliaZmmfqj40sIewuWHElnHobjHxIrhVcxYAdfJ9Da11mgTAbqc0Hq6bIbJ5wmwiU0Qh4BwFRrQmxHw4dEMscV7n8b9Qw3dsX2rJYgEVDcv2jXw+ZVd0Onw0FfeXYY1GpwnZ1stLavxMigXgz7bBu6+GC1n1ihRP2wbZfGTdeBUm6BHbJ3x21oUkVWc2Od9yvILg/WTx16z7mbig7RpsO++sgFpSERnsTz3J5b4IHJHmyf1VyI8+qGplpsvyS5GWT/gwrrpBZViPukc9qpu9HW4N5XGbvsZ4U0f/fNg/OfV0SMokJmMQ4IcF+xyPH5SoVi5nz3pTvt6NQsyIqlNkV3syNqRUKhUKhUCiyoUR0RRxXFnuRbOtzRUyrlBnwPak20Ss+A7tleawi3xEKsYjcYA64PMF+RI8zIOutQHep9I3FzCunTSpjc0okYN5QNmKRxrfd5fvuLIFlX0+uftUrvFdcBVNW5DtCoe1QlvUWSUooFAC+L8UqRR+L6hdn95ZOnLWU2Dw0GoJRj0jFcSxqvo1oSAT0/t82rzoecR+MmAMur3gshxpF2DvlFji0uePNM1MbBjqL4Lj/EGuJVGFu1EPQssd4nDGtiq0WkVyvVi8aKL9b0Zhmx9IG0SYIfCGVr64SmZ2y6+/xbVyw2Hjb+u+dGW0NkgCx2eSYdLub0U/C6MfkPXaVSlW83QV4oPRk820a4dsuCYBQKxT2lveyZbexrYduD3PO3zLPcExtctrR5o+JIuukP8JWm3ETVFsBEANPH/BUiIXZsYRvF9Ams/Dam7H6tPfaA7E2WHdrSrGJ9t4sq5HEV2Ijz/YE1sz4d0v3K9eXRe/qmBCeCTNrHf07tn+VLKs4UxI+Q2fCqDma9U6pzKSwu2HKe/HZHXav/P7gUBYsCoVCoVAojipKRFfEcXjNxVSHN/cxGWEDPn4yc5xj5+U6ImMcHvjkGegxKj6dHCBQKzfPY57IW2hJZK303Y8lKn27S4PJrPY4FhFTHV5zWySrfN+dxdDn/JSFNvmvz/nW6S3gLMmy3iJxKhS+L0V4jfjF6kKfZebIYjXlKhOx68B7GaxYpkhDSjOxuX6JvKbHKPN9RYLSzHzNTcb+7M2fZHl9q8TRuheKT5KZSm0NMPBK2LdSGpImUrcQArdI5a4Ric1Mk2xJqqXi3P+FCLeOEnlOtBXQRM3gQfn+OwqleeeBtWJNVr8kXvGbqYJXTxia2bPsWyFV+yPnSDIj7Eu2qnD3geLjzM9XKr6d8eaRsRCEA5qIWQYFFVC/TGtEn8HWA0R47UhlcsMmOY4ONX+sjousYT989iJMeD5uS+IuA2cZFA84vOO1Kr5aqap2OMUap10sb5b34sAaKKxKvyYe/zzU/iXzDIBEoTzx79TEBsT9ykE+x2Ff5nj3rzK/rvD0NrbWGTIdPntBvkvBvVJ84iySYy48Ln68jgJJBh0r769CoVAoFIpuhxLRFQnYzO1HdOEq38SiWSqSs1TC5QwHnPZzaPw4YZkNvAOg74Wy3go4S+Gd76Y0wiyVivnV18L5GarIck13aTDZXRrK6t/3/t8TywC9UWtgN5QNxTrf9xiMfVKmkid54WsNO60yA8GZJQnptEhSQvHVxbcHYv70JpUXLBbBqqBSE7pTrKicRTB2gfiUn/5L+Q2z2aHPOXBgVVwIrlsE62bC6Mdh488MhLJpcZ/ibBWrziKTxse3is+4Ge6e4nmNTUTmRNuKRN90fRny1Ixx6dXdNWtEXA4dEhsWRwFEQlByGhCW8VNf19YAKy6PN0fVr6UqxkmCPVG8zLTf/atEZM7k/TzuKRG4B14p1z4Ojxy7q6Tjlde+WumBEQ2D3RG37SmoFB/51ErzqhqpDG7ZbX4tlirGGuEokARFzWrYfKd5Qv/TFyRJE/ZD369rDS9Lu7+g6tshVeNhv4jFzlJ5H6MhOf/Fg2TmwuDr0i2QKqfA8Dvle5iIt1/HZgAYvU9GleaJywK7M491DZtg5P3GzYeH3Sk2OuOfTrCYKQXs0kx49KOADQoHAIVQ3Ns4foVCoVAoFIo8okR0RZxom1RQGdmP2BzW8RrvLhXJdo80Xdtyf/LNTNUUqHpGmhhZAWexeF4aTcme9GfriL7dxXbGZjeP02bPfUxGRELg6Qm1r6R/PvvMlfVWINoKG35q4DG/GNZOs86MDrvHPAlpt8j3XfHVxFcLRNIFdJCq4tFzYcs9WsVpgnWWswjOfUP6PKz+Sfw1iYLwu5fLMt3eJeLXxF2/NOm0u6GgCpacFxetG97PXLFaWS2/k2b+7GZJq6oa2c/CM+T/VNHcqBoXRLD2Dsy83V5nSUPwkF+OB4ec01gYIj6D5pla1fxSrSJe3+aAy6USv9fE5H0b7Vf3hf74SXm+fm3m7glFJ0A4qAmR7o5Vm/v2Ai0Qahb7F7tTRPNQk1ht7FsJ66fDWX+UhrFGjWbrFkLLLR3zMG/YlL26vGIi7F8NJ10rM3rGzo1XWztLJM6YTfzN7UXSaLU7EdinNeoOyzG1NSZ4dbsAG2yYlWzvozfHPLgBPn5c3nvDnjCLgGj6Z7mj/vJGzzVK6DgKJKbd/5DvfKaxbvANsPybcPoDMOZJ7T0sis9sC+6RJIG7XGZuHGsWOwqFQqFQKI55lIiuiBOLwFsXycV4qv3IxlniP2gFstomZFmfK2IhWDs1vRqobpEst0qDyVg4/QbdUQj7V8LWueKpagWCB7LYzhzIT1xpOMVSaP2tyWJVZbVmNWQREd3h1D6fKYKaXk06/um8hJVOzNxjHotUooeazHsgWKUxs+KrhX+f5se9Q+wQUr/vIEJt9XJYez3sfUuuAU79qYiqrjJNHM5gCzHgcmnU2XNMur2LPlvE94VUSesCekEfOP5b0Pus9IpV3dohsMP8uDLZkFXVSCXs8m/G92ckmhtV4G6bBxeuhdLBxtsd9xS07BXROhqUSvNoWPazzUjg1KrmJ7wIb1+avF9vv2TxMpNdTMVESWSffo9YeYRboKhMq8AeaH6OfDshGpDfn7AfnD3A6ZaYTrlJhE2jKvNJf4bCfiJemzVY7YiHeUYbHL26/Pl4s9NIKzgLNGHZDq6Kw7ehyRft1eQBLVFu16r6W2VmgrsH7FuVPiNi+GxJyJxyc7K9T/1iIAYj7tWSWzM71gNAp6P+8ql/J3qSty+bAoE98l1ePws+fhROvV1mg9hs8pl0l0myLHgAzv+XfLbshdBjRMqOTzGPS6FQKBQKhcLiKBFdESfcLBfwmS7UrVLh7So1nnIOstwqth4Rf5YGk37jdbkm0hqfJpwkgGg3udkqmnKFs1iaYWVsMGmVJE8BbLxdhKDRDyfb42y5R5uybAEircbfIZDlVnnfszXktErDzlCDVORmSkKe94+8hab4iqJXnwcPiK+yLYOFWNgvPun639vmQa8zYPNs+a1NFdB1dPGuYpw01u01MdnepX6x2DANnQmt9fHK8wkvijB/YGX673lgDxxcL6K8Gc4iePcysRsL7oe2g/HxYMt9cMaLyXYtHbGt6DVJBH9vf0kiRlrkvLnL4MA6WHy2bPf92el2OGZV86NTrGf0/SaKl2G/CMqnTIMhtwA2KBqgCZMN4CoCZzn07G+8n/YK81ZweWTcCTfJjKL6JfKenvVH2LZA3lv/TmM/c72R5JjHzMeAbFX7uhirH9eQ6TDifiku0KvLozGZSWQvAFxQZoHeK2bojVXbGiW55PRqFiw+8e+PBiHcKOevoE96kjrTjIgBV0DpKenV5PVLIKpVfB9OZTl0zF8+9e+qGhh2Byy/JP5cPXlk98gMjDFPaN+LRvlsusqhZze301EoFAqFQqE4DJSIrojTXTynQ770Keegib7TZb0VyNpg0iKVqTZbhmnC2uOxc3MfkxEOj1TlGSV5KifLeisQ8sOJPzTwLtWSEiGLJE+yff6s8vnsLh7zrnLzJKSrPJfRKL7KBPZC1C9i1/pb48ncc1/L/BqHR4TpITOlSnzTnfL7NfhG831FWsH3uQjaRl7j9YthzOOw+S7NKzmq+TVr4qLR9+Xc17KIgNXyvZ/8FqyfaZysjrRmt7hIqsDV/MWJiRga3C9NDcM++Ohh2P0GDLvLeKzM1jwz9bfUUSCzveqXJex/isz6ajuk2V8Uag0UM4nm2+UaQ69ydnhlbAk3QdQN/3975x0nVXm2/2va9gYs7LICgoqAdFiaaBBZQF41MZroa3zfYEwsEQTEBjYwUbGDBUXkF0kxtuQlsSIdA1IXFrGwLoqswu7S2b475fn9cc/ZaWfKwjBzBq7v58OHnXPOzNznmdOe67mf697/MfD10752NqlnSbvrZfB7o82eC5XNXDoPGBcka1+7162/XkTYgc+Iv7cJANJERA+XRR8PavcBrgZIMVUlfzvqfC1lTGY5ryqWAkd3yPlhMgGfP+xpg94PiD1NgG1SiBkRtgxfex8N7f7WmsxywGMDBLNfYV6v3yZvLFA4Twagzr5OMsehgKJ1Hr9yq2YVVABCCCGEEEIRnXiTKJ7T9iNS8DJYIcyL3o13hEJY2xmDiH9KhehMrzRO4cZEsXMxqcQYlEiUQTNLaujrkiU19jHpYU0PPUPGmh77mMiZR+1eyfatXB3oZx1KmG44KKLbF4+KmBeJkOq/PpjXePNREaHPnyRZ0I4IBhK/fU282O3H5f2axdixz4H+c4AVPwGG/b/gs73CWVzkjRUbjYve9fiLKwVsvd33M7WCqAfWSLvoif7h2sj7Wpo3RrLt834CnH29FMi0ZojXujkVyMoP9IluEcyrxUvakhrcQ1sbwNBsWdZf5/ld+s6S/yOZZdR81B1nMH/4kcAP7metYLYe4zYA1mxjFf6s3Svto3nBO2qA5A4ycGKvluc25QosjOtd3HTAHKB6F9D9FsmyP+sK322DHSdA8BkR9urgv4uWLR6qBkD9ft9l7YaLjU+HkUDvGTJIZsvy/DZj17nvnWYg9ezggzWEEEIIIcQHiujEQ9ORMCLlkfjE5U9SW5lSrZfpO2yRrDcCiVJgMlEKtSaKnUuiDEokyvFpsoYu2GkyyG3M0RB6hoyjIW6hkTOApqOSldx4UIpYthskHufeaP7UgN8xWgR0uBjYcntg9nk4W4j6/WJZpKEnEtrcA8raTI3OPw+9L2ldgUtXuetKeBc9HifFCtdeIfvYGosLf9uKwpfEVz3jXBEWa8qAb14KFOUrl4lve49pwb8vXNa8JnBq16y0znIfMJvFEsVbwKz9UYp+wimz6szWwGx7TTDX89DWBjA0WxbtddVKTxHmcKI/IAJz+5HB/eEHPi32QM1HpP2s6UBSB2OIsbUVANyiuL3aV9g322RW0LbpwIHVcj58PlsnizzIIHjucDkue0yRZ9Dc4b72XUDrrVcsKSJw+w8u5Y2RQp6ad3ywGgCFL0qm/4QdkkFuy3Tv70GZVWLNAExJxvhtSMLx6aef4umnn0ZxcTEqKiqwZMkSXHXVVUG3X7NmDUaPHh2wvKKiAvn5+acwUkIIISQ2GER9IIbAmg6sHmt8kdKSKtlAeoUwyxa6izcaAXPoQQmjFJhMlIxkazrQbkQQOxcDZfomyqCEQujj0yBaP8wWET76POQ780QTmMxBfJ5jjeO4XCeDXT9HfxLvCMnpSm0loOqALb/3+Jdf9I/A7Rx1nmN04NNyLbJmAvU/ArVl+tnnQYV3tyDsrBfPf298xOsisRqxpns+t35/6FkbdXv0C3VWLhMv9a43yH0g0iz5FtG8SmwrlAK23SnZ8RpaQdMDqwPFTL2BAW+CFs8sAoa+AjQeAiZsdxdbTAMyOsn62nIp/HmkxC1+Znlm1jRWAgf+A1St0i9Y6i2YB4uzarl7YM+NcklMhzYCaV1CCP9jgYPrgW9vlONoyHwZBHS4/eHNqSLSxivDvL5SfiNXvdufPEt+a5dD9tFsBYqn+Hr5e9uY5I6U37pdYWAyRiRZ5F8+Jj732utQNkF6+BfyrK+Q89C7oKf3zAIAGDgXSO8mM9mUcp+76XJMwV3I1JbhV8jT4B7zJCGoq6tD//79cdNNN+Hqq6+O+H2lpaXIyvL0Hzp06HAqwiOEEEJiDkV04sFkks6FXgcif5ysNwKOOplGG6wQZiRTxWOBJRX47m9Aj6le4l82UL9Plg+YE+8IBXMyUHA50GaAdCC9ByWOlsh6Q2AGCl8Atk7xK9ZVJMuNMigR1sYnzPpYYVKS3eYzGOUWfcteNc7xaa8BHPV+dlLua5Gj3p21aQCsmaE90Y3yu5PTh7p97gLVSq6LmmiY3hXI7K7/Hu0YzR0OpHYElroLeHrboHlnVnsL75pAm9YFcDVLluzXTwXeczWRMK9IBrU/f0jer31u8RQZVKr/wdeq5egOubfDHHo2jxZHqAzws34qWeYTdoi/eU2ZZJQf/wbY+/fgBTX9hWkNZ6PcD/W+z7so6AX3uf3lM90Z+DYgq4cU/IRdhN+jOwBHo9i2bJ0SaB/T+36ZCXTWFcDnD4RvB/84g71urJLfo2QG0P5C/Rk+3gMOXa51ZzHbgLYxFmRrfwQcx8Qj3pbpHjhtkPuW2QZsvUOn3WYCBz6Vf8EyybXfVymg3ywp9u1NpFnkms+9dt/0pjVFPfs8KLZCjnrZh4IJcuxYUsSTf/QnXp7skGdII9njkNOeCRMmYMKECa1+X4cOHZCTkxP9gAghhJA4QxGdeDAnSydEOQMzznrPNI6YmiiFMB2NQL+Hga3+U9LHSoyOCHxJY0HTEfE0Lb7Tb1CiSOI0io2Psx5o+FE6nQOf8M1Iri8HUjvFO0LBlimdYT2v3vxxHmuDeONyAd1vDT4Y5XLFLzZvTFYgrVPwwROjZMxbksN4txvk+klOD2r2SDZq00ER1g6tFyuKDj8BMs4RT/RQmcaHNgL5YzzLQmWfa8J7/jg55xoPADv/oJ9Jnj9O7Eou2yoZ56sule1HvQ+s/2/JbLakeKxjvN/X/4/A2iuBwvmh910TMkvnie+3f/HEs34q1iVbJgUKrYOeA7ZNgS7+mdveJLUJnpWvFc9UTveMqFQATeKz7awB6r+XLGFLqmRLwwKktAM2/z6wDTUxv8svgcxzImsHb/wF3ZYBjTHAwXXi5T3wKYnDZA7MMrfmuG0/ggzCRJPaH8S/31Ev4riWYW3LBg5uALbf6RmgKbhCBnYPfgaUvxNkEMQpzzI7Z+l/n/fAQ9VywHV/4DaRZpFrM/SS2gI1u323aTlOTL6/r7eNUOdrAGuaDFA4m2SQOO0s2q6Q04YBAwagqakJffr0wezZszFy5MiQ2zc1NaGpqanldXW1QYrbE0IIIX5QRCceXE3iNapnR7D2CikSZQQSxnPaCWy9y7dzD0i2YPF0YNAz8YnLn6Q2wNZJ+lPGi6eFFzRihf0YsOHXUlDWphVlNYmYvvl3wMX/F8/oPDgaQw9GGWXwxJoSOhNd88+NN5YkOQ5zh4m47z1TYvu9xrFvajoC9Lor0NIhf5y0b9PRuIVGTjNq94rY2HxErt/mFODiJUDtHiCpHXB8F5DeGRjwOFByf6DgO+g5Ebe7/MKz/NBGEderlutnnyd3AJLbAQ37AFtbsSnxF4HzxkgRzuUj5TOs6fIZucMlo3nk20Bye6BkZnAR9NybwwuZ3nVPTCYRnHtO8VzDrJmBArr2HdumB882B/SF6bwxIvT+5D259hS+ILE2HxPB15btrnngFoHtFdJW/tnS3hY45lT9QQjAI+Yn5YRuB/928s5yBrwGS8YBg58X32yTCXA53TMLTWIvcyqzzGt/kLZSzdKGjhrZL3OaTCgqnuaZWeh/vxz5pqdQapv+MtDfc2ro579weP++esXdI8ki13zu84rkt0/v5PseRx2wexEw9FUZnLAfk+2sGWI3k9qJ2eTktKVjx45YsGABCgsL0dTUhEWLFuGSSy7Bpk2bMGjQoKDvmzNnDh555JEYRkoIIYScGBTRiQd7dWg7ArtBsgLCek7XxiaOSPAX0DX0spTjhWoKMyjRpL8u1lizQxeUtWbHLzZvlD30YJRRaguYU8UXeeuUwBkIhS/IeiPgqA9j31Qfv9i80cS0zr8Aetzh+d3rK6R4ICEnS22FeJ/7i9dnXQkMeBL46klgy62e5QWXS2ZuY5UUirSkABnnyTXqko/knn7pSvHd/vY1dzHPqb7Z59p5tupSYORbkikOSGbwsFfFTsl+XI798nc9oqc1XURQ//P20pXB74tapnAoITN/nAxUjXofSM4Fdjwc+Hmj3g9+j61cJudnMJLaBH7foOfkb3OyCNCWJPfzkAJgEk95Ry3w9bMSS0txSj+RXNufLtcCGV2DxwDI9cNlDz6rSfM2937t7aHdIpw7gHN/B9ibJHs6I8rXoqajgL0OgNNtu2UF4JLjzVHnsSJpOiIJBKXzZLlmv6LnSw4E2q9oXuXdb0VIwj3/6Q08eH93sCxy7TzQ6u7s/AMwdIEMnthygCEvA65Gt0d7tiyjUE7OQHr06IEePTwDcxdeeCG+/fZbzJ07F3/961+Dvm/mzJmYPt1TX6O6uhqdO3NWBiGEEONBEZ14SBQv57Bx6mQXxYPm4ye3PlaE85Q2jOd0ghSUddSGHowyzCCPEm9cnwxvt9hfMgMY/EK8AxRM0MmY1353A3m3W1OBTbcEL5Y4bGHsYyKnDzV75FzQBHTvLG9zEtBQIX8f3uixwNj/oZwvmgBpTQfGbwG23eVXdLFIBiJrymTbXne5M9xtQNNhEWJ7TBNRV2P/B8CmRinQ+Nn1wIVvAoe3eL67xzR9cbQ5jD2YszG0bUrvmcDay+V7Rr2vL8iH87UORv44sY76r51iE5bSXr6n+bCIomYLAFPgeT5kIfDDPzyxRFKcMrld6FgsKeIXX/iCZNX7DxwPeEx+m1EfAOldpMCkow64ZKnbliWKgnmte5DAYpPvsB+T9tAyq531MqigzRDQi7fnVPGU17LLtZkH/R4J9CXX8LZf0X7TcLMUzLbI/Mjzx4qnv39x7ZYs8gWSsOE9EKBMMkPL6ZA6N7ZsILNN4PcQQnwYOnQo1q1bF3Kb5ORkJCfT9o4QQojxoYgeS2r3SsaW1gGxZUc/K+hksKRIZzqYCBSu8xIrTKbQnSSjFEANJ+YbRexPlMETR0OYjOSG+MXmTTjPc6N4ojuqgX3vyT89+j8a23iCoUyhvduVQc53e3UIe4YVxpnJQxKLun2A/Yg7wzXLI6DrZXn7W2AAvkJkj2lin1HpJzxXrRB/7IFPAxv+RwbWdjwYKISefb18d8tnrwAGPQ2M2yQWLT0me2ysggnJYa1a2vjayfSeKe+xV4sVzMpLPN8fTCwP9x2pZwU+Q2iZ206n+FSndhB7HK3wacUyKQg68Cng+Oe+n5fW0TdbPJLilC576Gz7+gr5Wylpy94PSF0FW6YMmjQdBFIL3IU/o+CjXbsfQLN7RqK7rV3u19Z0Ofa2TpXBEw1t1tLqseJ735KBHySrPHe4HLNadnnVSsD1YOi4/MXzcHYrlSsChXFtXc+pclzlj/Pygj8uf7ua5Ryzur3rlVNsi9oMiLABSUJTWy7HQvNxT/0CcypnE0SJkpISdOzYMd5hEEIIIVGBInqsqDkohZN8quApWZ7ZPl5R+eJsdhfVUjqdjymy3ggoE9BrukyJTivwZKbW7xNvSqOIapaUMIUGjTIoYQ4zKGGOfUx6mBCmoOy8WEekjykpTHsmxT4mPezHfbNZvTO8S+cZR/RNlN/dHmZmSbj1hPhT8x2w5fcegXbMKvk/WJZ31UqxOrnwTckO9xeb80b7Ctv+5z8AjPoQ+OKP+p9dfGegn7i9Fjj+NXBglfzTbKys6fr7FM6qJa0zMKHEI95aUkU4bzwAXPSuZ5+A4PfQUN9RcLkUKx40V0Qza5Z74N0MNB0SS460LsCmW/XtPLbfK3U5Pv2pZ52/aB5Jccrmo/J5/jUU8opEqLdXi0jeWCXPOtYMwNEkM15s2UDWCfiY1+4HlNtmxVEjFmiWJInfUSMFLg+uA9oOBj6f7fcc6LaLObDadxBl6xRPe0SSgf/lY55BHSB8MoGPeF4UwSyFK+R1j2lA7/vdAw9Z7oGHw8C4zwBYZF9tWYCtHZBREEHjEcNTVyH2g45qoNldeN6SLFZC2uCTy+WeUVEvzxaA+1rjnm1gayPXgK/+CJz3O7G+yjw3rrsVb2pra7F7t6d47p49e1BSUoK2bduiS5cumDlzJvbt24e//OUvAIB58+ahW7du6N27NxobG7Fo0SKsWrUKy5YZyMaSEEIIOQkooseC2oMAaoC6HyTDQTkB5QDq9kqHsRZAhgGEdMdx32Ji3vYO668HRn8S7wgFWwbQnC7+qz6d3LFAnwe8ik7GGZNZiogBgYMSfR40jjitzJKBVzzNrz2LRKA0yqCEcoXxbnfFNp5gNB8OnQnXfDg+cfljzQ6dzWrNil9s3iTK727LObn1hGjUVwLOOnlGOO8WoO8sEYDMNlkfSqysXAZccK9vRro2y8ziNVU+pGd5sPPNXfDSG/sxoPxtz/dpnzXqff3PKJ0nBUYDCvCOFWuYpYMkZu166XKIgA4EitPBxPLSeWJzYjL7Zt2f9VOx4/AvOurjdz3XbUcSxM88d7gM3nujG9dYfauZvDFSlLK+HDj2OXD+ZE8NhaS2QHpXuaZZ0iRxobVFKGv3iohorxXLGGejO7O8gxSPr/sBgAKObAXaDQG+nutnTfNqkAGaFfI+/0GUqhXAwCfk70gy8PW2i8R+5egO+W2KpwUWvU09S66vzkapOWJ3C6i2TEBZZaAgLS90bMQ4aIWTodxlByzita+U22u/1l2cNkkGvqwZbmshh7uwb42s+3GJWEx1v1VmS+SOBIa8JHZ159wIlD7vZ2vlvg7sXgQMfAbY+QjQYZQMuhlp1nCM2bp1K0aPHt3yWvMtnzhxIhYvXoyKigqUl5e3rG9ubsZdd92Fffv2IS0tDf369cOKFSt8PoMQQghJZCiix4RG6bx88Zhvpyp/rIiXFlv8QvNGNyPIFGZ9HGhpS/9O7nLJJCk0iJezORlIyQe6XOc7KFFfIcvNBvH+s9iA7Xfpe2PvuF86E0YgbEFZg3i32zKB//xcsvMGPunu0GfLTIlNvwMuDWL5EWssycCuF4JkeJtkirsRSJTf3ZoR2g7LKNdPYmxqvhOB9YvH5Z6mZYvnjZZz9tKVIhbpoW1ryxaritHLgGNfSjHRHlN861ucjGe5hiZy+heBBGR5weVih+E90+VIsQicAQV49/tasWmfOeAJzzJ/0TxYVnLeGElQGPSsrz2DqxnYfFtou5G6vcGLkmrZ1P6zdHTjelv2x1+s7/OgeIjv/9CdDd8gAxHp2YC1DZDRSf+7NWorADRJDPZqEY+9s8kt6fKMZEkFqtYAOx8Sv/vPZ/u10VgRCA9v8P38tILwhV/90dojkgx87//zxwFHdwYZdB4rz3LNh4Auv5Bj2t4gQrpyiZBqzZTPMqfQdsNo1P4ogzcwSS0BZ737N8tyi+I2OU5bssDN7sK9jTLQk5ovHvppZ8mAknICXzwaOPug5zQ57s3J+ut7TAHKXvFcmzbfLst2zQs9ULZ1EtDvcaCp8oyfRXbJJZdAKRV0/eLFi31e33vvvbj33ntPcVSEEEJI/KCIHguUHSieGtgxqVwuWTVDXolLWAGYrJK99cWjgZmpoz6Q9UbA2RC8k1e5TNYbAVczUHIfkNNXPFM16vcCJR8YR5x2NQL73pd/ehjFGztRvNvNKcBF/xCLA5PJLW7US+G/i/4h642AszG0h/eJFueLNsFsISJdHyucTSL6bJ0SOKOj8AVZT0gwmo4C9qNA5UrJ7K5aGSJb3O+8taYDve4BzrpCBmkbq6TAaOk8yb5MKxB7lx7TPAM9J+pZrq339pgGAgXWb18Twb/4Tt/vGbJQnjH0hOq8Mb5CfNVKEdo0gdpfNNe80wfOBQY9I0J86lnyzLX5977PCXljxPM91KyWntPEZiUUzkYg1c/btyXz3Z1d76gD1l8nxZk1axZbplvIdwBQsi5YdmttuTub/LhXUUvlnh3k8C0uO/JN92CojvXMvvfEnqdkhs7AwXIArsDM8kizyb2xuWcthfMr19Yf2uj2oJ8rx70t21cct2W7i9oelH22ZQKwAW26hY6NRJ8WC6BGSbhwNsqgT1IbEa6bDstxaDIBsLgtU+yA2QyoZhm4syQD+z8Gvn5aPnPUB8CXc/xmonjZ8Wh2QXlj5bw+tBEofyfwuNLe3/t+fQuqymXumgJD5XoHeGZOBH328bIdGvi0Z38JIYQQQtwYRBU9zXHUBhby0qhcJuuNgDnJnf0WxGe18KX4xOWPtyfqiayPFc6G0IUb+/0xtvEEo/k4kNJBMqfTCnwzpzf/TtYbgUTxbnc1S9aUf6dPy0J0GaS2gKMmtCe6YTK8M8NkeBtk8ETZgVVj3TMQnvBYCtTvF0/n0UHuAYRoFhxNR4B2g4Att8hyLVv88EYp2qidp7YcmclWudxXSN052/OZ3kVGAWDMGhElO/0UKFHBxdJwnuXJuWLVcmijzKzxvn6kdQLGb5UsaygR0P3PW/8inN7oZTo3VAIX3COWNsm5MhjV7xHA+pysVy6g/gfgizkiwu3/EKharZ9lWr9P/3s1tKz4UCS1EasUb9qNcGe+PyfXfkeNu+CnGYAZSDvbN1O6/qDcB2q/dxebPy5FLG2ZchzU7QVg8lyL2w0XUTytK7BtumffQnnjA/K72I+HHzjwJtJBFI28IrnGAV6DHCZ9UX/3InmOVA6g20TAaZeM48aDMlvAlgu06e/14Sfg+04Cqd0HwCkDUnDJs6m91u0ZnioDFvYGwGJ1P5+43AMaNfIs2FwDJLcJtDnSftfVY93H6J1is+Ky62eFj3xbbIT81wFuwdvpN4i2XK5ZaQXBj+HKZcAAnX6LhmZB5X29C1fvRdvWflyOd1qxEUIIIcQLiuixIFEK+DkbgMOf+XbWveM0SoZ3omQkh/tdjfK723KAS1cDB9f7ZU5XynKjeE7DFNpr3Nt6KJ6YrfqdRO21UWxSwnqiZ8cvNm+cjWEKHhskY95eLdPOUzrKrB2TGTDZ5LUlzTjnOzEW3kJqUht5VkjvCtR9L/dhTZj0Pk+t6ZLNCZP4WocSUjVRqscdwNorPc8iGefox6N9n17By8IXPZ7lwbLktcFCW46vqK8RaaazNR3oda/M5HI2y71pq9+MvhZx9lXxPf78QRHSP39A/7PD3SI0G7P8cUEy5YuAjG5iuXPZNrfImCOCuVZ43ZYNtOknAyP244D9sIiD1Y2AyynWFk11QEpmZBnl2kDILog9jff6SAp5RpJZ703IbPIij0e59rrwBRkkBOS42L0IGLZQ9t1R55VJb5Lse3MakOZXA+gML9wYMbXlHiHcoXmDZ8vsNpfDbZHikMxv5ZB7kKPOPUjjnglxYD2wbYon2SR/nJyvKR3F1u+83wVeT/LHSba3v/VPgI2TWeoSBRXJFdBvlv51Qfs8/0GdcMcvEJko7j34o82cCIa2rS0bOF4KZPcNHwMhhBBCzhgooseCRCng56gNHadRMuYTJSM5XIFToxRAtWWIYKNZCGjkjQGyuougYwTMVqDsVREO/Avflr0qAoMRcDaEzvwzymCUJSkxPNGbj4YueHzJ0nhHKNhyxYN6y+2Bdi6jlwFOZ/xiI8aj/iDgPC7Z2u2GAAX/JVmg9Ucl07tiuWRd62UbO+rE9mDgXCB3SHghFfCIpY46Ecq7/kp/hoejTq6nve8XOwP7cRGTLMmSFVr0HxHyTMlAyb3BxfveM/VjiiTT2ZoOXPSODD5tmST1Ory91/2/K3e4tFHucMmCDUZIgdxtM3J0hxTU3npHoJA45GWg4RiQmificFJ7wFUvWb1md/FD+3Hg+C6geIpf0cIisSzZ8ZBYvGy6NfKMck2k9PdmjmRAorWZ5Zo1DcyBAxZDXpLBgo7jPIMHyiWzbOzVIuhas87oIoxhaRlccc9UMpmluLvF6vG11zzCYfEI4i3+4enAoc3A9um+Qvjg54AvnwT6zAAa90uR2q1TAwtn9nlQzq1118r7K5dJfYIv/gi0G6p/HGoCuL/1D+B7jalaDgycEzor3HV/6PbxP6bDHb9AeFE8qY3MTgE8MydCFf49tFFm+lgzgPwxPJ4JIYQQ4gNF9FhgSwe2hxCrhi6IS1gBJOcCnz8cIoP25djHpIdC6Izk4PVvYoslLXiHPX+crDcCrqbEyJxuOiaFOv09dvPHur1Vj8UrMl/8p/q3dn2sSBRPdFuGdPaDCYU2g8w8saWI8OZToNc9k2fbdMniJQSQ7HNHDVBXLtYkJqsUcd7/oWeb/HEiYluS9Y99R53YvhT9J/R3aedxRjfgonflmFQuYPuMIDM8ioC+DwMrLwVGrxAxrnhaYIb04OcDM1M1qlbKtVqPSHyze0wD6vZ5BnZ7Tg0/UPDlY/J/qAK+pfOAcZvkfPTJsh8L9LwDKFso9xKnQ+57mu1FUrb4PzdWiohpThax3lUnAx/OesDSFtgyOYTgv0LuXVqB19ZmlAMymOFNJAJ5qIGD/HHioe9N7kgpfD7kJb/CjybA0QRYUwBbVxbyrN0rv6NJicDsqBExVzs24PIqapvmXt4MbJ0cWGx28Dxg213A/g88ywsuBwY8BTTsC6wh4D1DQRPCi+8EBj0PVK4Css4PnLUBeI7JLtf6CuJpHUVs7zElxHHotkXRozVWKeEKbPsf04c2ih1SKIspe22I9WPlvCmd5x4Imw+UzJRril7hX812aMgrgCkFyDgrdLyEEEIIOeOgiB4LHHXS2Qxmk2IYD+/GMBm0BhHVTCp0RvKAOfGO0I1JsvGUM1Ds7z0ThrEfSZTM6eS2QNMBOY8GzPF4t9trgOZjQHKHeEcohMuKCrc+VoTzPDeKJ7otJ7Qnur+wFC/stcD5vwfqfvRdntYFaH+hcQZPSPyoLQccx0WAM3l7Xo8QgerAGs/zQOUy4NA14gfsjb81nC1TronBniUsKXKe/LDEI5BdugLY/z5wYJX+DA9Yxb84uY0Iw3r+4tum62emarjs+uKtfxFOjTz3YGjNN2I1U/+D574UqQWM9n+wLNN2w4FDm4DzJ4u9DQCknw3AJDVhBjwuRVmtmYDLBCBJPLu3TAoU2/o8KPuwZoK0gyachxT83UUN/QsVRrp/llTfa2EkAxJHS4D+fwx8Dskf56lzM2GHJwPakiL2IKZUIKt94OeeTtTudc+wdHmKmlqzZFDLkuS2Qjkm9yBLqgyumK2A2SSidfdbfDO3NZsl/6KZeWOkkPzOWYHnQ5W7+G7uMF8Rvc0Asdgrfze4GO59/lUul0KeaR1FuNc7/rX39pzme13xP3+CEWx9a6xSgPDHrDfHdgKdr5VZkUDgMdxzGuBqlPNRb/2Q+UDjEWDcBhnIcDqAAU+IZeGgZ2Q7e7VXDQO37ZAtS65/hBBCCCF+UESPBY66MDYpBhHRE0VUcynxP9Vrz55TZb0RcDYA669zFxp80rdg5/rrjFNoMJxNj1GOTyj9glWaoGGUKQjW9NCZf9b02MekR6KI/fba0J7oRhGnTSbJOAxWUNZkkEEzEh9qvhWrn2AZpbt07BK2TwfGfuZ5HdSHvMg3M9X78+sr5DzRCowCYpEUqk5LmwHAul8Cl64MPlulcplHiNbDnCwClr8A3W64ZG73nyPv9xbvlw2T+Mes8hXsIrUkSWoLHP08eJZpnwelAKi9Tgp42rIAc6psq/fbDHgcKH5UX/gEPBm93pnk4YRIe7XEqRd/qP3LGwPs+zcw9GVgs9syKpJCnoPmAk2H5LdwNcuAsy1b/p0ONhVNR+Ue4Gry+IW3FMXMEXHUXgs4jgHJ7aUN7LVAcjsRUp21UuC0aqW0J+AWwh/XseOZBzRVATsfEdHb3/qkx7Tgs/pK7hPbJr1C81UrPLMrNXKHu9eFEcO9sR+X4y/Swpka2vHXWusfwFf4zhsbOis8byyw/yPPAJT3eZU/TpJL1l7hu2zg01JLILUAKHTPDmnxgk+WY9uaIf+GzPf1iteshQwyWY0QQgghpwcU0WNBcjvg84eMb5OSKKKaNSWMN/Zz8Y5QcNQBwxYFdrTyxshyo4jT1qzQgopRCrUqV2jbGS2rLt44GzydW/9OYs9pxsnsNyeHzggzJ8c+Jj3sR8J4on8U7wiFRCkoS2JLbblkSm6ZHD6j1F8Uc9TJ8a5lVgf1zl4hWZRj1gI/LpHrdu5IsRDa+xaw/U7f+02ooqAj35RMXABoPnJi+5w3BvjhnyJo938M6DtLfJ3t1XLerrsWGL5YhHo9bFm+8UaScZ1XJFnjB9dJocpBz6HFUsOaKgNcLqdk/e5/3+v9Y4E+9wOH1vt+btVK8S9vN8R3e+/1WkZvawR/W5aItq3JKK/fLyJr2UKgzUDJpDVbZRaWLcdtPaP5aWd4/LQHvwRkdAbQPXRMRqC2AkCz2y/8mOyXLVOE7uajHlsUmGQwXQGw2NyWO+7trelSOLP4ds/xk1cE9LpTLFc+nw0c3ijHuP8zuXbsH9kW5Dq+QmyNhrzkEb39ZxyEsuUJN+jkL2xHMvPTfxtbtsdrPRT+x2h9hTyfhDoO9ax/tMGa9dd7/jZbg2eFD35BfjuTCRj8IqCavLLALTIbZNwG9zmbDljTZJk1DUgLNtPw/ND7SgghhBASZSiixwJXU2i7DFdTbOMJhiUttG2CUTy8zSlAr7ulo+MvAPR5UNYbgeS2YQZPDCKqmSySeaXXnqM+8Agq8SZR7IbsNSJi9L5fMhm1Tq29VsQ0u0FmdDQdAnpNl2xKTQiypMpMifROQNPheEco6Nq1mMKsjwOJYotEYoeWfd7jDhHBgw1Wth8p22t2EN5Wb81HxK/bZIpMpDu8RXy/HfVSCPTrpwK/M6k9sGNm8DotPdzex+EE4bTOwJBXfYscegtrjjrJOh/wBFC331c0D/XZ9fuBhkqPoNeScY1A4bPFw/hlyRLudJUIb00H5dqgZQ2ndXFbY/hb0ywH4NK3polU+PTel5CCuLuo4d63gaGvAJt/HzqjXLNccTWLHcvgeW7RuFrsRlLy5Hkno3PwGGNJfaV7xqLLNyMYJhkEtyRL5r/LAbhq3Z7hmYAlQy7pWnto5BV5ZlE46rye8ZKBpCz9Is6FLwAX/xP4zzXynqoVQJdfun/7lWJ9FKqIa79HgJ2z9fevaoXsF6D/vHGidihA4PkQSUFN723yxwKmJBG6rZnyulIni10blKkvd79vHJDTC8ibD2y/S7/ekGaL4nKK9Y/9uDsTPEWeE8audw/cmD2e8AFZ4TnGOU4JIYQQQk4Cg6hjpzn26tCZvuGmXsYKewNQ+Lxkavln0A6eK+uNgKNJOu9drvPNTK2vkI6ywyCDEs4wgydOg8RptgFfPK7fqTRZjFMQMaztjEFsPZLbuYu1/lHf1iO5Xfxi88aaJRl+/sJS3ljpSBtlBoI1K/Qgj9UgM2QSxhaJnHLqD4pIuPk2ObfOuzl09vfZ18l6Rx2w9kpPVmzZQhGkPrseGLMm/DHmbHQXGZwq4mtjpf53XroidFFhLSM+XIZ0+bvA4c3AZduA41/KvUSbIaId79p79QoG+n+29pxky5JB6NznAGcz0HxIvqfDxTI4aUmWbZ1NIuQVXAEsHeibfTxkvvibe1tlBN1nHWsM7zYNhrZP3vsSVPAvkizmHQ8A50wE1l0PjPyb7IP9GGBrCwx7TZ4H7cfclitZgDJJJn1Gp+BxRJuWopkmySx2NsnfWgFNa5aI3krJb+FyyW/fWCFiv38md/44GZgpe0USIFLygVVjgcYDsn7MGvd7/Ac4VgDwsjnSPnPQc8DWafrbb50i91mfwpkFnm3DFXF1PRi6bbRzUE/kDid8JwXx2M4rCvQC1wpqBrOG87ZRyR8HDH4O+Oo5oM8MOe8HPy+Z83qWRqlnySBTl2vdHvhJ8nw/8BkZsBk81+MRb8sCLOnyXG1LA1I6AMn9Qu8nIYQQQshpDEX0WGDNDj112mqQTEqzVf51/oWvV2l9hTxkK0e8IxQsFqBkBtDtf4HUjh6vcaWAkpnGKSyaMB7zjcF9NyuXyXojkBTmPAm3PpaEtPUwiH2TNRUoWyBZmj2n+g7ulS2QrEcjYDKJP22wQZ6hr8YnLn/CiflGGZQgp5baHwFXPVD/o0e4s6YDF74ps7m63wb0vNMziF61Eth2NzDwOY8opmWED5gjYle74cCP//L4JAdDE/GqVrrF2Bqg9IXAc8deHbrQuTZrQhOEA4qA+mWbb71DbE+CiZOO2kDR3F9sbhlkeEG/1smRYqD/41IYNC0fWD3et6CnN1UrxItdu4adiDWGhr9/uXdcWkav/75o9lO973fbUaTL/cnRJPvQdBgY/v9EsIRZxNJo+5PXVwDNhyVr2JrprslgFrG76YgMUriafdcrM2BLBbbfB5z7Gzlev37GU4NGbxZA2atAv0fld1D2wJoQgBw7SgG5Q+Xe2MVdK+bTn8p6W0bkAxxVKyH1MUIMAg18wvdc8f5twx0L1ozQ621ZHtHbfxAo3KBTcvtAUVwrqFsyw3f7oyXA2b8CsnvKa//ElsIX5Dg6+zoZSHI5gN73iVVQSoE8rw952V0c1W2ZotmjwCrFrgkhhBBCSKuhiB4LrOnSMQw2dXrowriEFYA1Gdh0S3A7l2EGidNZD5zzv8E7dc76+MXmTTjRzCiiWvOxMOuPxySM8JhCF+z0tviIJ4760DMQHAY5Ph0NQPdbghfo1aatxxv7cf1p6YAcC3aDHJ8mU2gBhYVFT3+87Vu0mUbWdJl9suNBv0KFXkVFK5eJ9dP26Z71VSuAxmkAlGSPrr0CwLTw3uAaDT+KtYL//dyaDmSeD3wzX39Qf/31HjHeUSci6fmTJb7aPb71CLTM73C2J9ZMIO9SoON4YNCzIqo3VAKwAH0ekqxZKGDbXTrZxe59zR0uGfa5w4G9fw8s6OlP1QrPwH9rrTG828SWrSN8jvEUR9SsbNZfDwycK1nSjhovYdoE2NIBUwqQc074OPyp/UHay2xx+55XewpkNh+X7GZrunynVjTUmhZY0FW7rn/3Z6DvbLcVip4ovhDo+xBw9Atp59zhoe1PcodL0cz+j0kGdNB733KxZtG8/1M7eta1thCm/Vjo7e3VwX3qIzkWQtnxNOwTAXv7vYHWJ6Xz3BZ4OoNOfR4Uu5UOozznSloX2VaZ5Lzo/5iXr70FgEmyxgtflNltPl7hyUBWLyA5SHY7IYQQQgg5JVBEjwXO2tBZM06D2FDYq0PHaRTbGajQnbrBc2Mfkh6JIqrZcsKsN0iGtzLLlOXiO33FqPyxstxlkPZMFNsZU4KcR+FEcqOI6Erp+8lq4pRS8YmLnHpqKwHUi6fz4c+AXnd5rBt6TANK7g9+nmm2E/ZaKbbpnRXubABSC4Dq3cD4rSKcdr1B36ZBywzXSMkDGvwKAWrfVzwteDzeGfF5YyQLef31oQuBAnKfGLPabUECoH6vZL3W7weO7gC2TRGRfucjOgUHn5d90xsg1WLrOc0jwGr/h8sqbj7mGVxI6+Ip0OqPbtHEseJF/9VTwKBnxN7Cftxtb6EVuGwGxn4mwqctW2ajZHQJ/PzaH2VG17EvAbjcVhn1Husve7W815wk2eO2bHdhZ/d2jlrxQK9YAbQdIAUy/bP3tWe33g9Itn6wwYgeU+UeGkoU3/GQCLqbf+tpbz28f5f+j0XuCe5s9H2ebG0hzLDPLH6Faev3e377cNni+z/yDJD4nGNFMrNh5yyxZ+p+G5DayW194ra5sWXJ7zboOQBOoFnLAE+V5fZaoMNP3MdQimSQm1KA9GBFMwkhhBBCiNGgiB4LwmXyGiXTN2HEKlfoTF/lim08wVCmMKKaQURfvUw7jfxxxhHRLVbJVGw3VPxVNbuhQxuB7TMkk8sIJIrtjFJhziODiL5hBZMw62OFJVmydnOH+9ZqOLRRlhvl+CTRpbYcgEusUw5/5rE/MSfL9TOcB7NmVeGo8YjUeWOAi94RkQ4KyOwmWb6VK4BvXwPOvRkY+LSnOKB/ZnjeGPl+vazbcPEMngvYLwByRwAwiX/1mDXuzNgQ2I+Lnzvg8cBefx2QO1L+7nWP/qBd5TJg62Sg76zQn+8twGr/h8sqtmV5LEfaXwj0eUAGr/0HIHrfL5njoz4AoID0s2XfFYD+j4pVhgliu+KoFq91W6a8x9ko10rlcAvlX8u1wFnnLpyZJa8bKuU9h7cCOx8Chi0KLDyeN0asfhw18vvpeYu3vxA47B7k6DEtsE3D/b4DnwxvnaKJ4t7tHQxtvaM2/O+hrbek+Arn9ftDFLX3m2GRNwaAKcT2RSJWtwwEFUmh7J5TAbiCe9bnj3OL3wBg9rJCOSb3GEuqWKX0e8w90JHpsVGxpQNt6BNOCCGEEHImQBE9FljTT259rEgUsSphMn1NwO5F+qLa7kXijWoEXHag90wpCObfoe89U9YbAWcjcGA10Ka/10L3QMSB1ZH53sYCc3LoTDdzcuxj0iPczBKjzDyxZoQWTMJ52MYKl0OK5ukVQO3zoKwnpw+1lQAa5LrTdAgwpwKjPwGajroFtwYZOKn7PvTnOBsDhcLDGyXbefs9gYLvsD+JP7j9OHRnZWmDtE0H9bNuw10nG6okQ9pULTGU3Cvv7/1A5FYymge2lmWvnEC/R4Cds/W/s2pl+EEmbwFW+z9kVnGR2F6UvQq0GQDAJL/L4Bc82d+2DFkGs9zn0s52F8yEzNSBC2g6IEU/LclA7bdA8xF5T8UnkmHf/RbPAIa3zcuaCb6DGj2nAmsvF3/7UR+KB7ZuNrhZxH7/wtQt7er0tKueYB7u943UOiVUAU1vWn6PNKD6mxC/x1jP71Vf4TtIu/l3MlCzdYpfkesisYDRZlho7euoAwrnBRYXzSsSqxWTDSi43F2wN1NEdccxKTbrapbX2t/Nx72yxVP1ZxIQQgghhBDihiJ6LLCmh870NYyIngUUXCEipX/BsaM7wk+5jRXh4jBKnOYkySoLJqqZk+IXmzfOevHb7TEtUOxfe4VMVzcCjrrQBXq9p2/Hk6bDoWcgNB2OT1z+JMp5BIsII3oCS+ELst4oOOuBLtf6nkf1+41Tp4FEh9pyQDUDlatFMM08B9hxv8cqxJoOjN8svsn9Hw39WUltAq1YekwLXpzYZJHi3/bjngKW/tft9dcDRWulOKH3tcia7utFrYfJLOJz3T6g/O3ghUA19KxkAI8Htra968HQ3wtTcLsVTaT3/z+YB3XBFUDh83JP6D1TirdbkqSNmg+JsGpJA358Dzj2uXiEl8wUQbzsVd9CmtZ0YMwqoNj/+uNVWFMTtbV26XKtZ5l3e7VY9xwP7R0+cE7oWULa7AU9wTyS7PxQeIvi3u0davAkb4yI0Nm95NlGi1NDm5lQ9oqsT8kHVo7yrM/uK4MTQxf4Zn/bMsXO5pKlnsKYMMmAhwuSLe5scG+f7fYSTwIyOgM4L/R+EkIIIYQQcgJQRI8F5qTQmb5GEVPtjTKVe/Pv/UTKImDoK7LeCFjSQ2emWgwyKOFsSAxx2l4tHddgU8CNkpGc3DZw+jvgeT1kfuxj0sOaBqwOIW6NXR/vCAVrmPPIKIN7DrdYeNE/RLi0HxeBxWQD/vMLj7AXb8w2EdRy+gJpBZ7l9eXA/g/FfoMkNrUHAdTLMdl8HMgdIuJd3V4RYHtOlUFnsw3YOlXOrb6zg4uQ+eNEJPzset9BwFCWHFoRz0MbJatZ286a7im22e4tACY55hxNHpsKsw04sC60KFq1Sv5P6+i7jVY8U7uu2XLkuvbjv3ytZLzxFnnDzRhRChjyErD1Dn2/97JX3f+/Jh7q9eUiVlvSfK03rJmyn5tuCe4bDkjb975fBPfiO4HcYSKc+xfS7DENKHkwdMHT3OG+y3tO870GeC8HgOajodsi0mxxPcE8nOgdiXVKXpEMTPR5EPj6mdCDwmWvynYN+2UWQ+5woPAldxHUWrd9mQlwuWS2gTlVZuVculw8w7XZAC6H/IaWFMDWVQR0Fs0khBBCCCEGgyJ6LLAfE2/QoYvEj9JeLdlA9ftl+ehP4h2hYLIDW6bodBZXAFsmSXEtI+Cod3dGTb5Za3ljpVPnMEjWZ6KI07Yw4ka49bHC2RQ6O8/ZFNt4gmEyiw+w3u+eP07WGwFHkwyaFd8ZmOE9eJ6sNwKOBuDid9yipF9B2YvfAZoNYt/UdBg47xadmRJjjTUDgZwYtT8CqlHuhf4FB3tOATbe6LH0GPikx7pEK1QIBGbnFr4I7H0r8Lsi8aH2zgw/vDH4LB0tS3zgc8AP/wQOrQ+SUe4upLn+erf9iQ7e97Mxq8WnXe86pwn6GefI801yrgjbY9ZIUejSeb6ie94Y4Id3ZfnAufKsofmJm8wisPd/VP7vc78I6HU/AFDAumuBdiNkVsq6X4pf/KGNviJ4MC92pYBBT8n1r+dU38KlGpF42vv/XsF+v1DitzeRZovrCeYtx4VJP3P+uz+7r/vT9EXx3YvkuHS5gOQUEb6dTb4FNK2Z7t/FLYy7HPJ3ejfA6QCsyZLMkNQRyMgLvS+EEEIIIYQkEBTRY4GjXopI6XmXDltkHNEXSjq4elQuk/VGwHFM/Ma7/ELEC2/bBJNJ1huBRLHLsKSGzlyzpMY+Jj0SxcPbnCyiWedrJBtRs0Wq3yfT3Y3iie44Kp6yI9+UInhahrclTYS0wnlxDtBNSntgy22BNg+Vy4Hi6cCQV+ITlz+2DGD1WHemrl/h2/XXAeM2xDtCcqLUfC9e2ZWrJQv8vJs9Vmel84BdytfSo77C896vnwLaFQJdfyXieoN73aGNwNJBIgCPfFt8ztsOkuMmo1voeCwpvpnhA54ASu4PPkunxzS5Fmniv54NTEpHmTEx8i3JGrdliQ+6v+CtYcuW9wxZKFnr2nXuSDHQdjCwa56+oH90h1xzvH3ENaHfUQdsuUUGJgY9C9T/IPd1b1sZb/LGeNp96xRJVDCZWiGCL/fUKvAvXKoRyYCGvygeTCT3Fr+DWfzljRXP7lCzF+r3y996grmjzreQcYvobZLt+j8mvv1D5ostit3tCW4yS7HzgU+7xfJjnuKZyR2YFU4IIYQQQggooseG5HbAl4/7FZh0d8C9OzvxpjmMCBlufaxIbg98Pjt4p9ooth4mc2hx2igZyTADfWcBXa7zFUPq9wM5vWS9EUjKBlI6iFCSVuCe0ZEt4vTm37mnjRsAl11iK3/XLxPQnZGc1DZ+sXljbQuM/Duw5feBmegj/y4ZhUbAWRd6cM9pEC98S5oIonqCXV6RrCeJR+0PAJyAsxkofwc4vMHLNmU4UPQpsO99oN0wz3tMXu931Em29IVvAttnBg4GVa2Qe0Hna4C1V8qy3g+Et9zQPlsrMKnnJQ7I/UebAecdk/9xWrQWaH+xbK8J53lFvoJ3SwxjZZ/bDpYMcu/zc8irQOnzoe1PSl+SQaW6vR6bK+/Pr1oBKDuQmg9AReYPXrUCGPgEULvHd5twIrh/Ac1IBXGNpDZA1WrPa80ypb7cdzvv3+1oCdD/j/oWfz2nAq7G4LMXBr8ggvh/fS7Z+kltgGGviVjuXSTT5ZLPT+koWeLmJBbNJIQQQggh5CShiB4LXA5PoSq9zCyXQcSqRLH1cDWH7lS7mmMbTzAUQnuJGiSxHzBLsbmdfwy0y8h/WbLTjIA5TewA9ApMjlkjBcUMgQvYNVcnK3S5rBs8Ny5RBWBLcfsG69k33Q4MWxifuPxpPhZm/fGYhBEWe627kKLSOd+nyHqSWNRXiA//gU/FduXwhiC2KWOBLr8UGxNHXWCmsaNOhM9gQrfmc67hU8TTbyCuz/1SUwPw2KaE8xuv3RN+RpG9Rj5XK9S8/nrPd3sXydSKRB7Zqn+dSysIPuilid5fPibPPdqggW48btE/kkxw7/e0VgQ322Sf/AuXavsV0mO8SAZyS+e5X7uLhpsswPbpXtt5ZdvnjxOP+qaj4uXuapK4rZkyS6n5sHymOdnt9V7v9hbPkgKp5jQgrX3ofSKEEEIIIYScEiiixwSl78mpvR48L+YR6UJbj+hiUjLTwGcGgtveoexVYMCceEcomCDFZP3F1MrlsnzogriEFYAJwT37t04xTpwqTOakMsjoib1GP9MVkOX2mtjGEwxrZpj1Bhncc9To22RombaXLI13hKS1NB0G4ASyzhehu/cDQe7ly6W2QK97xAu9dB4wbhNQPNWzbWvEYG+rlkHPADVlciwdKQac9ZIB7+2D7l3YUg9LimQjhyokrFzuffGygPnyMdl+0DNAx8tkIKByhdgTjXzL4/sebD9C7aeeRYw3mt1ZuO28RXJbFlC5shUi+FigulT81Lfd7VvAFPBk5et5jOePE5Hb2SzntncGuCVZMu01X3dLMtB0RIqJW1JFIG8/LDAeQgghhBBCiKE5o0T0+fPn4+mnn0ZlZSX69++PF198EUOHDj31X6xcYUQ116mPIRJcDv0pxFp2lVEy5sOKamHWxwqF0DMQDKKlwlEbWkx1GCSDNmHiDCM+h1sfK+zHTm59rLCGGdyzGmRwLyk7dCFho9gNJSBxu3ebTCKEavfo3CB2PdZ0oN0QoNNVQHYfsdio2wt0+IkMqFgzxF86FP4Z09qx1HEcULbAc/xb06X45pD5wNY7ZHnu8NDnyKGNQPuRoWdKmLweB71tUgCg+Yj8v+JSz7JgYnm4zG9tvS0rtKhvr5UB8YbK8Pvm/R6fLP4wInifB4CUAsDRLMkMzkbxl1eQ18op9xVbjrS3s1Gu37YswJoFZJwdel8JISTB+fTTT/H000+juLgYFRUVWLJkCa666qqQ71mzZg2mT5+OL7/8Ep07d8aDDz6IG2+8MSbx+lC7V+o+2I/JddyWbczrNuOMLowzujDO6MI4o0uc4jxjRPS3334b06dPx4IFCzBs2DDMmzcP48ePR2lpKTp06HBqvzxRMqehJMuty7W+mZT1+2W5UVRfS0rozne4TnyssGUAZQuDZKIvlOw3I2APY4cRbn2sSJQ4rekntz5W2HJObn2sMCWFHtwzio2PNSt4scD8cbKetJq43rvNVjkPNIswsy1wG2t6EIsXzcLjv4HhiyWDOxIx2B9bNtBjqtxDbNmANQ34YQlQ+53HNsVfOA6I4XqgzQBg443BZ0oMX+z7vd4iuV4R7GD32ZCZ35pdShHQsF+srYrvDLTnGvoK0FgF7Pkb0G82kNU99L7lFclMJAXJ9nbUAoXzxYrHXiPnnrcIbs2U7HCYpXBm2/P094UQQs5w6urq0L9/f9x00024+uqrw26/Z88eXH755bjtttvwxhtvYOXKlfjd736Hjh07Yvz48TGI2E3N7sBZttr9JdNA13zGGV0YZ3RhnNGFcUaXOMZ5xojozz33HG6++Wb85je/AQAsWLAAH374If70pz9hxowZp/bLw2UgGiVD0ZwEfPOydLbTCjzL68uBfe+Jj6cRcDaHzqhzGsQT3dEoli3Fd/qJK0WS5eYIM+09ViSKmJoocSaKLZItO/RglM0g1yWTFUjJl8K3PoN7FVI0z2SQ25g5TYS6LZN8hXTN9sHMwqInQlzv3c4GEVwdLjl3k9sFbtNjWmi7th7T5HgtnQeM+kD8sv2Pj94zPT7n3uQVAU67ZMTvel68yBur5H5y0bue7bztX7RzJONc4Id/eop2WlJCz5QI5iWeP86TFR6JTYq2nzD7esBronfZQrn/rXJntY98R4qrNx+VDH5bFuBoAmxtpPim0wGkdpJzy9Hg9gfPlueVpkMimhs1O4YQQhKcCRMmYMKECRFvv2DBAnTr1g3PPvssAKBXr15Yt24d5s6dGzsRvXavvk1l1QpZPmyRMe4ZjDO6MM7owjijC+OMLnGO0yDqw6mlubkZxcXFmDlzZssys9mMoqIibNiw4dQHYE4OLaqZk099DJHQdCi0/UjT4fjF5o3jeGjv4dGfxDtCwX4E+M/VwNBFwMAnRISwZUlm/6pLgYv/L94RCtb00GKqUTKnrRlh4jSIN7Y5NXTmtNkgIropTUZqdUdwF8h6I5DRGaj5TnypbRme88iaKUJaRud4RyiktQdqmtzFAGtlZoQt231cJrMY4AkQ93u3vVaE29R8t6WZCryX5w4PLkxXrQR63y/Z4yPfkuO4x1QpIupsBNK7Ac4mIDUPaDci8Dwc8jKwehxQ+KJHeB72/2R9MPsXjbHr5J6oeYpHkiHu/zqvCCh8CXA5gW9eiswrPHekDG4NmQ+4Gt1FMzMAk1mKVBe+CNjrZRDAliP74WyW4tbmdCDjrOC/RwA9WrEtIYSQU82GDRtQVFTks2z8+PGYNm1ayPc1NTWhqamp5XV19UnM0rYfD1PzxyAzVxlndGGc0YVxRhfGGV3iHOcZIaIfOnQITqcTeXl5Psvz8vKwa9cu3fdE9WbedMi389kSgMHEaUsasH5ccHG6aF28IxRsWaEz6vSmnscDWzbQeAD49KfB1xsBU5JYy2ydEijiFL5gHLsMc3LoOI0yGJXRBVB2/czptC6y3giktwdq7MCw19xeYm7R15YNqGRZbxQyz5EMXvtx+d9kA9K7GmMk3JvMTvI7O+sAmCSD2JIGpHWMd2QJSdzv3bYsAC6goQJIyQPsdYH38nCFNE1mYFWRFAPtORVYf61H2L50hViluRqB/nMAyzOe89BpFwG97nsRpVddKvcTTQwPJYrnj5OCmZGI3nlFMoNr/fWe9w56RgphnnuT+IUrh3iFOxrcXuEuty1KtscmRRvcYlY4IYScsVRWVures6urq9HQ0IDUVP1Ekjlz5uCRRx6JThCJUvOHcUYXxhldGGd0YZzRJc5xnhEi+okQ1Zu5NUM6w8HE6bGfRed7ThZrmnT09cTpvDGy3ggkivewNTtMnAYR0bVM3z4P+mbM22vFL9Yomb7pZwE1zcHjTG9NBuMpJvNcsRnxLnSR3dd44lJmAVD3AwCTe4FJROoMA4q+Rmu7YKR1pGgeR6J677akuO/XqcAnQyR7evci3zoXGd1Cf4YtS7LQtfu9JqDnjwMc9cBn7llVhzYGF8SPbBMBHfDYpeyaG2Rwfqx4jdtrZWDRX/QeukD+trttUayZ8vfoT+Rvk1m8xTPOAdINcu0nhBByWjNz5kxMnz695XV1dTU6dz7Be1Ci2D8yzujCOKML44wujDO6xDnOM0JEz83NhcViQVVVlc/yqqoq5Ofn674nujfzbJmqrStOG8h72JwWxobCICJ6xtlu7+HbPYXVACB/rEx/N4rYltFZ4tlyu75HslHEaSCBMn27SbG/5qOeOI0q9hit7YKR3tmY7UfOeOJ+7zanSDFRV7Pcw9f9Ehj5NlD6gud+3vuB0DZTygXsmud7T/X2QXfUhfZLHzxPxPD/+tzLGsUGDJorIvzguYBSss7bK9yayaxwQgghMSU/P1/3np2VlRU0Cx0AkpOTkZwcpRmliVLzh3FGF8YZXRhndGGc0SXOcZqUUuqUfoNBGDZsGIYOHYoXX3wRAOByudClSxdMnjw5ouJk1dXVyM7OxvHjx5GVdQKZzkGrxy6QrFWjUPMdULlSMim9bSjyi0TANBK1e30zfY0qGCRKnIQQw3HS954EJ/737nIALkA1S9HYwxuAXvfIPVE5pACmJRnYckdgIc2Bz4gdlskpQrejRmpMWNJF7LYf9wjjWu0JZ4NnO3OqZIZbM4E0/UEDQgghxuN0vHebTCYsWbIEV111VdBt7rvvPnz00UfYuXNny7Jf/epXOHLkCJYuXRrxd505/W7GGVUYZ3RhnNGFcUaXUxBnpPeeM0ZEf/vttzFx4kS8+uqrGDp0KObNm4d33nkHu3btCvBu0yMqD0OJIqYmSpyEEHKaczp2xFuDMe7d+wE4RUhvKRqb47aTqgMcR4Hk9pKx3nxcCuBaUgGXQzLRrWmAKaWVRTMJIYQkKqfLvbu2tha7d+8GAAwcOBDPPfccRo8ejbZt26JLly6YOXMm9u3bh7/85S8AgD179qBPnz6YNGkSbrrpJqxatQpTpkzBhx9+iPHjx0f8vex3M84ThnFGF8YZXRhndIlynJHee84IOxcAuO6663Dw4EE8/PDDqKysxIABA7B06dKIOuFRw4gHnh6JEichhJDTGmPcuwti912EEEKIQdi6dStGjx7d8lqzS5s4cSIWL16MiooKlJeXt6zv1q0bPvzwQ9x55514/vnn0alTJyxatKhVAnrUSJT+LOOMLowzujDO6MI4o0uc4jxjMtFPltMlo4AQQkjiwHvPycH2I4QQEmt47zk52H6EEEJiTaT3HnMMYyKEEEIIIYQQQgghhBBCEgqK6IQQQgghhBBCCCGEEEJIECiiE0IIIYQQQgghhBBCCCFBoIhOCCGEEEIIIYQQQgghhASBIjohhBBCCCGEEEIIIYQQEgSK6IQQQgghhBBCCCGEEEJIEKzxDiBRUEoBAKqrq+McCSGEkDMF7Z6j3YNI6+C9mxBCSKzhvfvk4L2bEEJIrIn03k0RPUJqamoAAJ07d45zJIQQQs40ampqkJ2dHe8wEg7euwkhhMQL3rtPDN67CSGExItw926T4hB5RLhcLuzfvx+ZmZkwmUzxDueUU11djc6dO+OHH35AVlZWvMNJeNie0YXtGV3YntElmu2plEJNTQ0KCgpgNtOBrbW05t7N86D1sM1aD9us9bDNWg/brPXw3m0c2O8mJwPbM7qwPaML2zO6xOPezUz0CDGbzejUqVO8w4g5WVlZPLmjCNszurA9owvbM7pEqz2ZxXbinMi9m+dB62GbtR62Wethm7Uetlnr4b07/rDfTaIB2zO6sD2jC9szusTy3s2hcUIIIYQQQgghhBBCCCEkCBTRCSGEEEIIIYQQQgghhJAgUEQnuiQnJ2PWrFlITk6OdyinBWzP6ML2jC5sz+jC9kxM+Lu1HrZZ62GbtR62Wethm7UethmJFzz2ogvbM7qwPaML2zO6xKM9WViUEEIIIYQQQgghhBBCCAkCM9EJIYQQQgghhBBCCCGEkCBQRCeEEEIIIYQQQgghhBBCgkARnRBCCCGEEEIIIYQQQggJAkV04sOcOXMwZMgQZGZmokOHDrjqqqtQWloa77BOG5544gmYTCZMmzYt3qEkLPv27cP//M//oF27dkhNTUXfvn2xdevWeIeVkDidTjz00EPo1q0bUlNTce655+KPf/wjWCojMj799FNceeWVKCgogMlkwr/+9S+f9UopPPzww+jYsSNSU1NRVFSEsrKy+ARLQjJ//nx07doVKSkpGDZsGDZv3hzvkOJGNI7rI0eO4IYbbkBWVhZycnLw29/+FrW1tTHci9gSybNTY2MjJk2ahHbt2iEjIwPXXHMNqqqqfLYpLy/H5ZdfjrS0NHTo0AH33HMPHA5HLHclZrzyyivo168fsrKykJWVhREjRuDjjz9uWc/2Co/eMyXbzZfZs2fDZDL5/OvZs2fLerYXiSfsd59a2O8+edjvjh7sd58cRup3U0QnPqxduxaTJk3Cxo0bsXz5ctjtdowbNw51dXXxDi3h2bJlC1599VX069cv3qEkLEePHsXIkSNhs9nw8ccf46uvvsKzzz6LNm3axDu0hOTJJ5/EK6+8gpdeeglff/01nnzySTz11FN48cUX4x1aQlBXV4f+/ftj/vz5uuufeuopvPDCC1iwYAE2bdqE9PR0jB8/Ho2NjTGOlITi7bffxvTp0zFr1ixs27YN/fv3x/jx43HgwIF4hxYXonFc33DDDfjyyy+xfPlyfPDBB/j0009xyy23xGoXYk4kz0533nkn3n//fbz77rtYu3Yt9u/fj6uvvrplvdPpxOWXX47m5mZ89tln+POf/4zFixfj4YcfjscunXI6deqEJ554AsXFxdi6dSsuvfRS/OxnP8OXX34JgO0VjmDPlGy3QHr37o2KioqWf+vWrWtZx/Yi8YT97lMH+90nD/vd0YX97pPDUP1uRUgIDhw4oACotWvXxjuUhKampkZ1795dLV++XI0aNUpNnTo13iElJPfdd5+66KKL4h3GacPll1+ubrrpJp9lV199tbrhhhviFFHiAkAtWbKk5bXL5VL5+fnq6aefbll27NgxlZycrN588804REiCMXToUDVp0qSW106nUxUUFKg5c+bEMSpjcCLH9VdffaUAqC1btrRs8/HHHyuTyaT27dsXs9jjif+z07Fjx5TNZlPvvvtuyzZff/21AqA2bNiglFLqo48+UmazWVVWVrZs88orr6isrCzV1NQU2x2IE23atFGLFi1ie4Uh2DMl2y2QWbNmqf79++uuY3sRo8F+d3Rgvzs6sN8dXdjvjh7x7nczE52E5Pjx4wCAtm3bxjmSxGbSpEm4/PLLUVRUFO9QEpr33nsPhYWF+OUvf4kOHTpg4MCBeO211+IdVsJy4YUXYuXKlfjmm28AADt27MC6deswYcKEOEeW+OzZsweVlZU+53x2djaGDRuGDRs2xDEy4k1zczOKi4t9fiez2YyioiL+TjpEclxv2LABOTk5KCwsbNmmqKgIZrMZmzZtinnM8cD/2am4uBh2u92n3Xr27IkuXbr4tFvfvn2Rl5fXss348eNRXV3dkp19uuJ0OvHWW2+hrq4OI0aMYHuFIdgzJdtNn7KyMhQUFOCcc87BDTfcgPLycgBsL2I82O+ODux3Rwf2u6ML+92njlj3u61R/0Ry2uByuTBt2jSMHDkSffr0iXc4Cctbb72Fbdu2YcuWLfEOJeH57rvv8Morr2D69Om4//77sWXLFkyZMgVJSUmYOHFivMNLOGbMmIHq6mr07NkTFosFTqcTjz32GG644YZ4h5bwVFZWAoBPx1t7ra0j8efQoUNwOp26v9OuXbviFJVxieS4rqysRIcOHXzWW61WtG3b9ow49vWenSorK5GUlIScnByfbf3bTa9dtXWnIzt37sSIESPQ2NiIjIwMLFmyBBdccAFKSkrYXkEI9UzJ4yyQYcOGYfHixejRowcqKirwyCOP4OKLL8YXX3zB9iKGgv3u6MB+d/Rgvzu6sN996oh1v5siOgnKpEmT8MUXX/h4B5LW8cMPP2Dq1KlYvnw5UlJS4h1OwuNyuVBYWIjHH38cADBw4EB88cUXWLBgAW/mJ8A777yDN954A3//+9/Ru3dvlJSUYNq0aSgoKGB7EkLICcBnp8jp0aMHSkpKcPz4cfzjH//AxIkTsXbt2niHZVj4TNl6vDP8+vXrh2HDhuHss8/GO++8g9TU1DhGRogvvHecPLxGRhf2u6ML+92nD7RzIbpMnjwZH3zwAVavXo1OnTrFO5yEpbi4GAcOHMCgQYNgtVphtVqxdu1avPDCC7BarXA6nfEOMaHo2LEjLrjgAp9lvXr1apmaS1rHPffcgxkzZuC///u/0bdvX/zv//4v7rzzTsyZMyfeoSU8+fn5AICqqiqf5VVVVS3rSPzJzc2FxWLh7xQhkRzX+fn5AUVZHQ4Hjhw5ctq3abBnp/z8fDQ3N+PYsWM+2/u3m167autOR5KSknDeeedh8ODBmDNnDvr374/nn3+e7RWEcM+UeXl5bLcw5OTk4Pzzz8fu3bt5nBHDwH53dGC/O7qw3x1d2O8+dcS6300RnfiglMLkyZOxZMkSrFq1Ct26dYt3SAnNmDFjsHPnTpSUlLT8KywsxA033ICSkhJYLJZ4h5hQjBw5EqWlpT7LvvnmG5x99tlxiiixqa+vh9nsexuwWCxwuVxxiuj0oVu3bsjPz8fKlStbllVXV2PTpk0YMWJEHCMj3iQlJWHw4ME+v5PL5cLKlSv5O+kQyXE9YsQIHDt2DMXFxS3brFq1Ci6XC8OGDYt5zLEg3LPT4MGDYbPZfNqttLQU5eXlPu22c+dOnwGI5cuXIysrK6ATe7ricrnQ1NTE9gpCuGfKwsJCtlsYamtr8e2336Jjx448zkjcYb87urDfHV3Y744u7HefOmLe7456qVKS0Pz+979X2dnZas2aNaqioqLlX319fbxDO21glfATZ/PmzcpqtarHHntMlZWVqTfeeEOlpaWpv/3tb/EOLSGZOHGiOuuss9QHH3yg9uzZo/7v//5P5ebmqnvvvTfeoSUENTU1avv27Wr79u0KgHruuefU9u3b1d69e5VSSj3xxBMqJydH/fvf/1aff/65+tnPfqa6deumGhoa4hw58eatt95SycnJavHixeqrr75St9xyi8rJyVGVlZXxDi0uROO4vuyyy9TAgQPVpk2b1Lp161T37t3V9ddfH69dOuVE8ux02223qS5duqhVq1aprVu3qhEjRqgRI0a0rHc4HKpPnz5q3LhxqqSkRC1dulS1b99ezZw5Mx67dMqZMWOGWrt2rdqzZ4/6/PPP1YwZM5TJZFLLli1TSrG9IsX/mZLt5stdd92l1qxZo/bs2aPWr1+vioqKVG5urjpw4IBSiu1F4gv73ace9rtPHPa7owv73SeHkfrdFNGJDwB0/73++uvxDu20gTfzk+P9999Xffr0UcnJyapnz55q4cKF8Q4pYamurlZTp05VXbp0USkpKeqcc85RDzzwgGpqaop3aAnB6tWrda+XEydOVEop5XK51EMPPaTy8vJUcnKyGjNmjCotLY1v0ESXF198UXXp0kUlJSWpoUOHqo0bN8Y7pLgRjeP68OHD6vrrr1cZGRkqKytL/eY3v1E1NTVx2JvYEMmzU0NDg7r99ttVmzZtVFpamvr5z3+uKioqfD7n+++/VxMmTFCpqakqNzdX3XXXXcput8d4b2LDTTfdpM4++2yVlJSk2rdvr8aMGdMioCvF9ooU/2dKtpsv1113nerYsaNKSkpSZ511lrruuuvU7t27W9azvUg8Yb/71MN+98nBfnf0YL/75DBSv9uklFLRz28nhBBCCCGEEEIIIYQQQhIfeqITQgghhBBCCCGEEEIIIUGgiE4IIYQQQgghhBBCCCGEBIEiOiGEEEIIIYQQQgghhBASBIrohBBCCCGEEEIIIYQQQkgQKKITQgghhBBCCCGEEEIIIUGgiE4IIYQQQgghhBBCCCGEBIEiOiGEEEIIIYQQQgghhBASBIrohBBCCCGEEEIIIYQQQkgQKKITcgZz44034qqrrop3GGExmUz417/+Fe8wCCGEEEIIIYSQVsF+NyGnBxTRCTEYl1xyCaZNm3bK30MIIYQQEmsSRUgghBByesN+NyGktVBEJ4TEFbvdHu8QCCGEEEIIIYSQ0xb2uwk5eSiiE2IgbrzxRqxduxbPP/88TCYTTCYTvv/+e6xduxZDhw5FcnIyOnbsiBkzZsDhcIR8j9PpxG9/+1t069YNqamp6NGjB55//vkTju2SSy7B5MmTMXnyZGRnZyM3NxcPPfQQlFIt2+hN/8rJycHixYsBAN9//z1MJhPefvttjBo1CikpKXjjjTcAAH/605/Qu3fvln2cPHmyz+ccOnQIP//5z5GWlobu3bvjvffea1kXyb6uWbMGQ4cORXp6OnJycjBy5Ejs3bu3Zf2///1vDBo0CCkpKTjnnHPwyCOPtLSxUgqzZ89Gly5dkJycjIKCAkyZMuWE25IQQgg5GZYuXYqLLroIOTk5aNeuHa644gp8++23ADz32nfeeQcXX3wxUlNTMWTIEHzzzTfYsmULCgsLkZGRgQkTJuDgwYMtn+lyufCHP/wBnTp1QnJyMgYMGIClS5e2rF+zZg1MJhOOHTvWsqykpKTluQMAFi9ejJycHHzyySfo1asXMjIycNlll6GiogIAMHv2bPz5z3/Gv//975ZnljVr1pzy9iKEEEK8Yb+b/W5CTghFCDEMx44dUyNGjFA333yzqqioUBUVFerHH39UaWlp6vbbb1dff/21WrJkicrNzVWzZs0K+h6Hw6Gam5vVww8/rLZs2aK+++479be//U2lpaWpt99+u+X7Jk6cqH72s59FFNuoUaNURkaGmjp1qtq1a1fL5y1cuLBlGwBqyZIlPu/Lzs5Wr7/+ulJKqT179igAqmvXruqf//yn+u6779T+/fvVyy+/rFJSUtS8efNUaWmp2rx5s5o7d67P53bq1En9/e9/V2VlZWrKlCkqIyNDHT58WCmlwu6r3W5X2dnZ6u6771a7d+9WX331lVq8eLHau3evUkqpTz/9VGVlZanFixerb7/9Vi1btkx17dpVzZ49Wyml1LvvvquysrLURx99pPbu3as2bdrks9+EEEJILPnHP/6h/vnPf6qysjK1fft2deWVV6q+ffsqp9PZcq/t2bOnWrp0qfrqq6/U8OHD1eDBg9Ull1yi1q1bp7Zt26bOO+88ddttt7V85nPPPaeysrLUm2++qXbt2qXuvfdeZbPZ1DfffKOUUmr16tUKgDp69GjLe7Zv364AqD179iillHr99deVzWZTRUVFasuWLaq4uFj16tVL/epXv1JKKVVTU6OuvfZaddlll7U8szQ1NcWs3QghhBCl2O9mv5uQE4MiOiEGY9SoUWrq1Kktr++//37Vo0cP5XK5WpbNnz9fZWRkKKfTqfueYEyaNEldc801La9bezPv1auXTxz33Xef6tWrV8vrSG/m8+bN89mmoKBAPfDAA0G/G4B68MEHW17X1tYqAOrjjz8O+h7vfT18+LACoNasWaO77ZgxY9Tjjz/us+yvf/2r6tixo1JKqWeffVadf/75qrm5Oej3EUIIIfHi4MGDCoDauXNny7120aJFLevffPNNBUCtXLmyZdmcOXNUjx49Wl4XFBSoxx57zOdzhwwZom6//XalVOQiOgC1e/fulm3mz5+v8vLyWl635tmDEEIIOVWw3x0I+92EhIZ2LoQYnK+//hojRoyAyWRqWTZy5EjU1tbixx9/DPne+fPnY/DgwWjfvj0yMjKwcOFClJeXn3Asw4cP94ljxIgRKCsrg9PpbNXnFBYWtvx94MAB7N+/H2PGjAn5nn79+rX8nZ6ejqysLBw4cKBlWah9bdu2LW688UaMHz8eV155JZ5//vmWqeUAsGPHDvzhD39ARkZGy7+bb74ZFRUVqK+vxy9/+Us0NDTgnHPOwc0334wlS5a0TDkjhBBCYk1ZWRmuv/56nHPOOcjKykLXrl0BwOce733fzMvLAwD07dvXZ5l2H62ursb+/fsxcuRIn+8ZOXIkvv7661bFlpaWhnPPPbfldceOHX3u14QQQogRYb9bYL+bkOBQRCfkNOWtt97C3Xffjd/+9rdYtmwZSkpK8Jvf/AbNzc2n7DtNJpOPVxugX8AkPT295e/U1NSIPttmswV8l8vlAhDZvr7++uvYsGEDLrzwQrz99ts4//zzsXHjRgBAbW0tHnnkEZSUlLT827lzJ8rKypCSkoLOnTujtLQUL7/8MlJTU3H77bfjJz/5CYuzEEIIiQtXXnkljhw5gtdeew2bNm3Cpk2bAMDnvud939Q64v7LtPtoJJjN0m3wvs/r3Qf17tf+zwaEEELI6QL73ex3kzMHa7wDIIT4kpSU5DPC3KtXL/zzn/+EUqqlE7x+/XpkZmaiU6dOuu/Rtrnwwgtx++23tyzTio6dKFonXWPjxo3o3r07LBYLAKB9+/Y+I81lZWWor68P+ZmZmZno2rUrVq5cidGjR59QXJHu68CBAzFw4EDMnDkTI0aMwN///ncMHz4cgwYNQmlpKc4777yg35Gamoorr7wSV155JSZNmoSePXti586dGDRo0AnFTAghhJwIhw8fRmlpKV577TVcfPHFAIB169ad1GdmZWWhoKAA69evx6hRo1qWr1+/HkOHDgUg93gAqKioQJs2bQBIYdHWovfMQgghhMQa9rtbD/vd5EyHIjohBqNr167YtGkTvv/+e2RkZOD222/HvHnzcMcdd2Dy5MkoLS3FrFmzMH369JasMP/3tG3bFt27d8df/vIXfPLJJ+jWrRv++te/YsuWLejWrdsJx1ZeXo7p06fj1ltvxbZt2/Diiy/i2WefbVl/6aWX4qWXXsKIESPgdDpx3333BYxk6zF79mzcdttt6NChAyZMmICamhqsX78ed9xxR0RxhdvXPXv2YOHChfjpT3+KgoIClJaWoqysDL/+9a8BAA8//DCuuOIKdOnSBb/4xS9gNpuxY8cOfPHFF3j00UexePFiOJ1ODBs2DGlpafjb3/6G1NRUnH322SfQioQQQsiJ06ZNG7Rr1w4LFy5Ex44dUV5ejhkzZpz0595zzz2YNWsWzj33XAwYMACvv/46SkpK8MYbbwAAzjvvPHTu3BmzZ8/GY489hm+++cbnGSBSunbtik8++QSlpaVo164dsrOzI3pWIIQQQqIJ+93sdxPSWmjnQojBuPvuu2GxWHDBBRegffv2sNvt+Oijj7B582b0798ft912G37729/iwQcfDPqe8vJy3Hrrrbj66qtx3XXXYdiwYTh8+LDPiPGJ8Otf/xoNDQ0YOnQoJk2ahKlTp+KWW25pWf/ss8+ic+fOuPjii/GrX/0Kd999N9LS0sJ+7sSJEzFv3jy8/PLL6N27N6644gqUlZVFHFe4fU1LS8OuXbtwzTXX4Pzzz8ctt9yCSZMm4dZbbwUAjB8/Hh988AGWLVuGIUOGYPjw4Zg7d27LzTonJwevvfYaRo4ciX79+mHFihV4//330a5du4hjJIQQQqKB2WzGW2+9heLiYvTp0wd33nknnn766ZP+3ClTpmD69Om466670LdvXyxduhTvvfceunfvDkCmd7/55pvYtWsX+vXrhyeffBKPPvpoq7/n5ptvRo8ePVBYWIj27dtj/fr1Jx07IYQQ0lrY72a/m5DWYlI0KSSERMAll1yCAQMGYN68efEOhRBCCCGEEEIIOe1gv5sQ48JMdEIIIYQQQgghhBBCCCEkCPREJ4SgvLwcF1xwQdD1X331VQyjIYQQQgghhBBCTi/Y7yYksaGdCyEEDocD33//fdD1Xbt2hdXKMTdCCCGEEEIIIeREYL+bkMSGIjohhBBCCCGEEEIIIYQQEgR6ohNCCCGEEEIIIYQQQgghQaCITgghhBBCCCGEEEIIIYQEgSI6IYQQQgghhBBCCCGEEBIEiuiEEEIIIYQQQgghhBBCSBAoohNCCCGEEEIIIYQQQgghQaCITgghhBBCCCGEEEIIIYQEgSI6IYQQQgghhBBCCCGEEBIEiuiEEEIIIYQQQgghhBBCSBD+P6kvOEto9bt0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BdEAAAMWCAYAAAAeaM88AAAAOnRFWHRTb2Z0d2FyZQBNYXRwbG90bGliIHZlcnNpb24zLjEwLjAsIGh0dHBzOi8vbWF0cGxvdGxpYi5vcmcvlHJYcgAAAAlwSFlzAAAPYQAAD2EBqD+naQABAABJREFUeJzsnXd81EX+/1+b3c2mF1qKVEEBAamhiIpCCCro3e/O+r07sWDBQrEeVjgVuyAqTTz17jwVuOZhowgWBEJVREHhEBBIaOllN7v7+f0x2ZDNzrxn89lsdgPv5+PBQ/OZnfqZ+czMe97zflsMwzDAMAzDMAzDMAzDMAzDMAzDMEwAMZEuAMMwDMMwDMMwDMMwDMMwDMNEKyxEZxiGYRiGYRiGYRiGYRiGYRgFLERnGIZhGIZhGIZhGIZhGIZhGAUsRGcYhmEYhmEYhmEYhmEYhmEYBSxEZxiGYRiGYRiGYRiGYRiGYRgFLERnGIZhGIZhGIZhGIZhGIZhGAUsRGcYhmEYhmEYhmEYhmEYhmEYBSxEZxiGYRiGYRiGYRiGYRiGYRgFLERnGIZhGIZhGIZhGIZhGIZhGAUsRGcYhmEYhmEYpo6ff/4ZFosFb731VqSLEhI33HADkpKSIl0MhmEYhokaTpU5nmEiAQvRGYZhmoCZM2fi3//+d6SLwTAMw7Rwvv76a0yfPh3FxcWm05g7dy5vjhmGYRgmyuA5Prr5+9//jtmzZ0e6GEwUw0J0hmGYJoCF6AzDMExT8PXXX2PGjBm8wWYYhmGYUwye46MbFqIzOliIzjAMwzAMwzBMi6C6uhperzfSxWAYhmEYhmFOM1iIzjDNzL59+3DHHXege/fuiI+PR+vWrXHVVVfh559/Dvjtt99+ixEjRiA+Ph7t27fHk08+iTfffBMWiyXg9x9//DEuuOACJCYmIjk5GWPHjsWOHTvIsmzatAkWiwVvv/12QNinn34Ki8WCZcuWAQDKysowZcoUdO7cGQ6HA+3atcPo0aOxZcuWJqnvW2+9BYvFgq+++gqTJk1C27ZtkZaWhttuuw0ulwvFxcW4/vrrkZ6ejvT0dDzwwAMwDMMvjYqKCtx7773o0KEDHA4HunfvjhdeeMHvd5QNOIvFgunTp9f9PX36dFgsFuzevRs33HAD0tLSkJqaihtvvBGVlZV+8SoqKvD222/DYrHAYrHghhtuINuFYRiGCY7Tad6cPn067r//fgBAly5d6uYUX9ndbjeeeOIJdO3aFQ6HA507d8ZDDz0Ep9NZl0bnzp2xY8cOfP7553XxL7roIgDAiRMncN9996FPnz5ISkpCSkoKLr30UnzzzTdkvYNhzZo1sFgseP/99/HQQw8hMzMTiYmJuOKKK3DgwAG/33bu3Fk6T1500UV1Za2f5nvvvYdHHnkEZ5xxBhISElBaWgoA2LBhAy677DKkp6cjMTER5557Ll5++eWAdA8ePIhf//rXSEpKQtu2bXHffffB4/H4/eaFF17Aeeedh9atWyM+Ph4DBw7E0qVLA9JasWIFzj//fKSlpSEpKQndu3fHQw895Pcbp9OJxx9/HN26dYPD4UCHDh3wwAMP+L2nYNNiGIY5leE5vmXM8S6XC4899hgGDhyI1NRUJCYm4oILLsDq1av9fufba7/wwgt47bXXcOaZZyIhIQF5eXk4cOAADMPAE088gfbt2yM+Ph6/+tWvcOLEiYD85s6di169esHhcCA7Oxt33nlngPZ+Y9cSixcvxlNPPYX27dsjLi4Oo0aNwu7du/3iffjhh9i3b19d23bu3DmUZmNOQWyRLgDDnG5s3LgRX3/9Na699lq0b98eP//8M+bNm4eLLroI33//PRISEgCIDd/FF18Mi8WCadOmITExEYsWLYLD4QhI869//SvGjx+PMWPG4Nlnn0VlZSXmzZuH888/H1u3blV+/AcNGoQzzzwTixcvxvjx4/3C3n//faSnp2PMmDEAgNtvvx1Lly7FXXfdhXPOOQfHjx/HV199hR9++AEDBgwIub4+7r77bmRmZmLGjBlYv349Fi5ciLS0NHz99dfo2LEjZs6ciY8++gjPP/88evfujeuvvx4AYBgGrrjiCqxevRo333wz+vXrh08//RT3338/Dh48iFmzZgX9jhpy9dVXo0uXLnj66aexZcsWLFq0CO3atcOzzz4LQLT/hAkTMHjwYNx6660AgK5du5rOj2EYhjnJ6TRv/uY3v8GPP/6Id999F7NmzUKbNm0AAG3btgUATJgwAW+//TauvPJK3HvvvdiwYQOefvpp/PDDD/jXv/4FAJg9ezbuvvtuJCUl4eGHHwYAZGRkAAD+97//4d///jeuuuoqdOnSBYWFhViwYAFGjBiB77//HtnZ2Y15NVKeeuopWCwWPPjggzhy5Ahmz56N3NxcbNu2DfHx8abSfOKJJxAbG4v77rsPTqcTsbGxWLFiBcaNG4esrCxMnjwZmZmZ+OGHH7Bs2TJMnjy5Lq7H48GYMWMwZMgQvPDCC1i5ciVefPFFdO3aFRMnTqz73csvv4wrrrgCv/vd7+ByufDee+/hqquuwrJlyzB27FgAwI4dOzBu3Dice+65+NOf/gSHw4Hdu3dj7dq1del4vV5cccUV+Oqrr3DrrbeiZ8+e2L59O2bNmoUff/yxzvRbMGkxDMOc6vAc3zLm+NLSUixatAjXXXcdbrnlFpSVleGNN97AmDFjkJ+fj379+vn9/p133oHL5cLdd9+NEydO4LnnnsPVV1+NkSNHYs2aNXjwwQexe/duvPLKK7jvvvvw5z//uS7u9OnTMWPGDOTm5mLixInYtWsX5s2bh40bN2Lt2rWw2+2m6vDMM88gJiYG9913H0pKSvDcc8/hd7/7HTZs2AAAePjhh1FSUoJffvmlTnbAzsmZAAyGYZqVysrKgGfr1q0zABh/+ctf6p7dfffdhsViMbZu3Vr37Pjx40arVq0MAMbevXsNwzCMsrIyIy0tzbjlllv80iwoKDBSU1MDnjdk2rRpht1uN06cOFH3zOl0GmlpacZNN91U9yw1NdW48847G1NVwzCCr++bb75pADDGjBljeL3euufDhg0zLBaLcfvtt9c9c7vdRvv27Y0RI0bUPfv3v/9tADCefPJJv7yuvPJKw2KxGLt37zYMwzD27t1rADDefPPNgHIBMB5//PG6vx9//HEDgF87GIZh/L//9/+M1q1b+z1LTEw0xo8fr2wHhmEYxhyn27z5/PPP+5XXx7Zt2wwAxoQJE/ye33fffQYA47PPPqt71qtXL7850kd1dbXh8Xj8nu3du9dwOBzGn/70J79nqrlSxerVqw0AxhlnnGGUlpbWPV+8eLEBwHj55ZfrnnXq1Ek6Z44YMcKv3L40zzzzTL9+4Ha7jS5duhidOnUyioqK/NKov4YYP368AcCvboZhGP379zcGDhzo96xhP3O5XEbv3r2NkSNH1j2bNWuWAcA4evSosh3++te/GjExMcaXX37p93z+/PkGAGPt2rVBp8UwDHOqw3O8INrneLfbbTidTr9nRUVFRkZGhl+7+NJu27atUVxcXPd82rRpBgCjb9++Rk1NTd3z6667zoiNjTWqq6sNwzCMI0eOGLGxsUZeXp5fXV599VUDgPHnP/+57llj1xI9e/b0q8PLL79sADC2b99e92zs2LFGp06dgm4X5vSDzbkwTDNTXwurpqYGx48fR7du3ZCWluZ3/euTTz7BsGHD/E51W7Vqhd/97nd+6a1YsQLFxcW47rrrcOzYsbp/VqsVQ4YMCbhi1ZBrrrkGNTU1+Oc//1n3bPny5SguLsY111xT9ywtLQ0bNmzAoUOHwlJfHzfffDMsFkvd30OGDIFhGLj55pvrnlmtVgwaNAj/+9//6p599NFHsFqtmDRpkl969957LwzDwMcff9yoctfn9ttv9/v7ggsuwPHjx+uukzMMwzDh43SbN1V89NFHAIB77rnH7/m9994LAPjwww+1aTgcDsTEiOW/x+PB8ePH68yI6MyzBcv111+P5OTkur+vvPJKZGVl1ZXfDOPHj/frB1u3bsXevXsxZcoUpKWl+f22/hrCh2wer7+GAPz7WVFREUpKSnDBBRf4tYsvr//85z9Ku+xLlixBz5490aNHD7/+NXLkSACo61/BpMUwDHOqw3O8INrneKvVitjYWADixtWJEyfgdrsxaNAgadpXXXUVUlNT6/4eMmQIAOD3v/89bDab33OXy4WDBw8CAFauXAmXy4UpU6bU1QUAbrnlFqSkpATVDipuvPHGujoAYi0AIGA9wDAULERnmGamqqoKjz32WJ3d7jZt2qBt27YoLi5GSUlJ3e/27duHbt26BcRv+Oynn34CAIwcORJt27b1+7d8+XIcOXKELE/fvn3Ro0cPvP/++3XP3n//fbRp06ZuwwcAzz33HL777jt06NABgwcPxvTp04OacIKtr4+OHTv6/e2bfDt06BDwvKioqO7vffv2ITs722/jDgA9e/asCzdLwzKlp6cDgF/+DMMwTHg43eZNFfv27UNMTExAfTIzM5GWlhbUPOf1ejFr1iycddZZfm357bffSudkM5x11ll+f1ssFnTr1k1q3zZYunTp4vf3nj17AAC9e/fWxo2Li6u7Ku8jPT09YA5ftmwZhg4diri4OLRq1Qpt27bFvHnz/NrlmmuuwfDhwzFhwgRkZGTg2muvxeLFi/2E4D/99BN27NgR0LfOPvtsAKjrX8GkxTAMc6rDc/zJ+kX7HP/222/j3HPPRVxcHFq3bo22bdviww8/DHlPD5zcV/vq2b17d7/fxcbG4swzz+Q9PRNx2CY6wzQzd999N958801MmTIFw4YNQ2pqKiwWC6699lpTGydfnL/+9a/IzMwMCK9/0qvimmuuwVNPPYVjx44hOTkZH3zwAa677jq/uFdffTUuuOAC/Otf/8Ly5cvx/PPP49lnn8U///lPXHrppU1WX6vVKk1H9txo4Fg0GGQaagACHIwFUyYz+TMMwzCN43SbN3Wo5rFgmDlzJh599FHcdNNNeOKJJ9CqVSvExMRgypQpzSq8peZi2Zxr1pY6oJ7D6/Pll1/iiiuuwIUXXoi5c+ciKysLdrsdb775Jv7+97/7leOLL77A6tWr8eGHH+KTTz7B+++/j5EjR2L58uWwWq3wer3o06cPXnrpJWlePgFCMGkxDMOc6vAc70+0zvF/+9vfcMMNN+DXv/417r//frRr1w5WqxVPP/103cF2fRqzpweafl8vy4f39ExTwEJ0hmlmli5divHjx+PFF1+se1ZdXR3gbbpTp05+3qJ9NHzmc2DZrl075ObmmirTNddcgxkzZuAf//gHMjIyUFpaimuvvTbgd1lZWbjjjjtwxx134MiRIxgwYACeeuopcqEQbH1DpVOnTli5ciXKysr8tNF37txZFw6cPHFumH8op9pAaAsehmEYRs3pNm+q5pNOnTrB6/Xip59+qrtlBQCFhYUoLi6um+eoNJYuXYqLL74Yb7zxht/z4uLiOgdnoeLTAvRhGAZ2796Nc889t+5Zenq6dB2wb98+nHnmmdo8fO/wu+++M/0O6/OPf/wDcXFx+PTTT/2c1L355psBv42JicGoUaMwatQovPTSS5g5cyYefvhhrF69Grm5uejatSu++eYbjBo1Srs20KXFMAxzqsNzvCDa5/ilS5fizDPPxD//+U+//B9//PGQ0m2Ir567du3yWw+4XC7s3bvX752GupaQwXt6Rgebc2GYZsZqtQacdr7yyisBmtBjxozBunXrsG3btrpnJ06cwDvvvBPwu5SUFMycORM1NTUB+R09elRbpp49e6JPnz54//338f777yMrKwsXXnhhXbjH4wm4ptWuXTtkZ2fD6XSSaQdb31C57LLL4PF48Oqrr/o9nzVrFiwWS91iJiUlBW3atMEXX3zh97u5c+eGlH9iYmKTHwwwDMMwp9+8mZiYCCDwsPeyyy4DAMyePdvvuU/jeezYsX5pyOYkWVsuWbKkzhZpU/CXv/wFZWVldX8vXboUhw8f9hMqdO3aFevXr4fL5ap7tmzZMhw4cCCoPAYMGIAuXbpg9uzZAfU0o1FmtVphsVj8+tTPP/+Mf//7336/O3HiREBcn31e33u9+uqrcfDgQbz++usBv62qqkJFRUXQaTEMw5zq8BwviPY53qfFXT/9DRs2YN26dSGnXZ/c3FzExsZizpw5fnm98cYbKCkp8WuHUNcSMhITE5vMvB1zasKa6AzTzIwbNw5//etfkZqainPOOQfr1q3DypUr0bp1a7/fPfDAA/jb3/6G0aNH4+6770ZiYiIWLVqEjh074sSJE3WnpCkpKZg3bx7+8Ic/YMCAAbj22mvRtm1b7N+/Hx9++CGGDx8eIFiWcc011+Cxxx5DXFwcbr75Zj9HHmVlZWjfvj2uvPJK9O3bF0lJSVi5ciU2btzopzUQSn1D5fLLL8fFF1+Mhx9+GD///DP69u2L5cuX4z//+Q+mTJlSp5UAABMmTMAzzzyDCRMmYNCgQfjiiy/w448/hpT/wIEDsXLlSrz00kvIzs5Gly5d6hyoMAzDMOY53ebNgQMHAgAefvhhXHvttbDb7bj88svRt29fjB8/HgsXLkRxcTFGjBiB/Px8vP322/j1r3+Niy++2C+NefPm4cknn0S3bt3Qrl07jBw5EuPGjcOf/vQn3HjjjTjvvPOwfft2vPPOO6Y1tmS0atUK559/Pm688UYUFhZi9uzZ6NatG2655Za630yYMAFLly7FJZdcgquvvhp79uzB3/72N7+5miImJgbz5s3D5Zdfjn79+uHGG29EVlYWdu7ciR07duDTTz9tVJnHjh2Ll156CZdccgn+7//+D0eOHMFrr72Gbt264dtvv6373Z/+9Cd88cUXGDt2LDp16oQjR45g7ty5aN++Pc4//3wAwB/+8AcsXrwYt99+O1avXo3hw4fD4/Fg586dWLx4MT799FMMGjQoqLQYhmFOdXiObxlz/Lhx4/DPf/4T/+///T+MHTsWe/fuxfz583HOOeegvLw85PR9tG3bFtOmTcOMGTNwySWX4IorrsCuXbswd+5c5OTk4Pe//33db0NdS8gYOHAg3n//fdxzzz3IyclBUlISLr/88qaoGnOqYDAM06wUFRUZN954o9GmTRsjKSnJGDNmjLFz506jU6dOxvjx4/1+u3XrVuOCCy4wHA6H0b59e+Ppp5825syZYwAwCgoK/H67evVqY8yYMUZqaqoRFxdndO3a1bjhhhuMTZs2BVWun376yQBgADC++uorvzCn02ncf//9Rt++fY3k5GQjMTHR6Nu3rzF37twmq++bb75pADA2btzoF//xxx83ABhHjx71ez5+/HgjMTHR71lZWZkxdepUIzs727Db7cZZZ51lPP/884bX6/X7XWVlpXHzzTcbqampRnJysnH11VcbR44cMQAYjz/+uDZvX1n37t1b92znzp3GhRdeaMTHxxsAAt4lwzAMY47Tbd40DMN44oknjDPOOMOIiYnxm29qamqMGTNmGF26dDHsdrvRoUMHY9q0aUZ1dbVf/IKCAmPs2LFGcnKyAcAYMWKEYRiGUV1dbdx7771GVlaWER8fbwwfPtxYt26dMWLEiLrfGIZh7N271wBgvPnmm0GV1zBEewIw3n33XWPatGlGu3btjPj4eGPs2LHGvn37An7/4osvGmeccYbhcDiM4cOHG5s2bQoohy/NJUuWSPP86quvjNGjR9e18bnnnmu88sordeGytYJhnJzf6/PGG28YZ511luFwOIwePXoYb775ZsDvVq1aZfzqV78ysrOzjdjYWCM7O9u47rrrjB9//NEvLZfLZTz77LNGr169DIfDYaSnpxsDBw40ZsyYYZSUlDQqLYZhmFMZnuNbxhzv9XqNmTNnGp06dTIcDofRv39/Y9myZcb48eONTp06BaT9/PPP+8VXzecqGcCrr75q9OjRw7Db7UZGRoYxceJEo6ioKKBcoawlZO1QXl5u/N///Z+RlpZmAPCrG8MYhmFYDIOt6DNMS2LKlClYsGABysvL2ekUwzAMw2jgebN5WLNmDS6++GIsWbIEV155ZaSLwzAMw5wG8BzPMExzwjbRGSaKqaqq8vv7+PHj+Otf/4rzzz+fFwkMwzAM0wCeNxmGYRjm1ITneIZhIg3bRGeYKGbYsGG46KKL0LNnTxQWFuKNN95AaWkpHn300UgXjWEYhmGiDp43mx6XyyV1glmf1NTUZioNwzAMc7rCc3zTE+wcHx8f30wlYpjohoXoDBPFXHbZZVi6dCkWLlwIi8WCAQMG4I033vDzDs4wDMMwjIDnzabn66+/9nNoJuPNN99E586dm6dADMMwzGkJz/FNT7Bz/A033NA8BWKYKIdtojMMwzAMwzAMI6WoqAibN28mf9OrVy9kZWU1U4kYhmEYhmkKeI5nmMbBQnSGYRiGYRiGYRiGYRiGYRiGUcCORRmGYRiGYRiGYRiGYRiGYRhGAQvRGYZhGIZhGIZhGIZhGIZhGEYBC9EZ5hRiz549uO2223DmmWciLi4OKSkpGD58OF5++WVUVVVFunhSiouLceutt6Jt27ZITEzExRdfjC1btgQd/4cffsAll1yCpKQktGrVCn/4wx9w9OjRgN899dRTuOKKK5CRkQGLxYLp06c3YS0YhmEYxhw8d6vnbq/Xi+eeew5dunRBXFwczj33XLz77rtNWRWGYRiGaTQ8d/O+mzk9sUW6AAzDNA0ffvghrrrqKjgcDlx//fXo3bs3XC4XvvrqK9x///3YsWMHFi5cGOli+uH1ejF27Fh88803uP/++9GmTRvMnTsXF110ETZv3oyzzjqLjP/LL7/gwgsvRGpqKmbOnIny8nK88MIL2L59O/Lz8xEbG1v320ceeQSZmZno378/Pv3003BXjWEYhmG08NxNz90PP/wwnnnmGdxyyy3IycnBf/7zH/zf//0fLBYLrr322nBXlWEYhmEC4Lmb993MaYzBMEyL53//+5+RlJRk9OjRwzh06FBA+E8//WTMnj075Hy8Xq9RWVkpDauqqjI8Hk+j0nv//fcNAMaSJUvqnh05csRIS0szrrvuOm38iRMnGvHx8ca+ffvqnq1YscIAYCxYsMDvt3v37jUMwzCOHj1qADAef/zxRpWVYRiGYZoSnrvpufuXX34x7Ha7ceedd/rV5YILLjDat29vuN3uRpWbYRiGYUKF527edzOnN2zOhWFOAZ577jmUl5fjjTfeQFZWVkB4t27dMHny5Lq/3W43nnjiCXTt2hUOhwOdO3fGQw89BKfT6Revc+fOGDduHD799FMMGjQI8fHxWLBgAdasWQOLxYL33nsPjzzyCM444wwkJCSgtLQUNTU12LlzJw4fPqwt99KlS5GRkYHf/OY3dc/atm2Lq6++Gv/5z38CytOQf/zjHxg3bhw6duxY9yw3Nxdnn302Fi9eHFAXhmEYhokWeO6m5+7//Oc/qKmpwR133FH3zGKxYOLEifjll1+wbt06bVkZhmEYpinhuZv33czpDQvRGeYU4L///S/OPPNMnHfeeUH9fsKECXjssccwYMAAzJo1CyNGjMDTTz8tvRq9a9cuXHfddRg9ejRefvll9OvXry7siSeewIcffoj77rsPM2fORGxsLA4ePIiePXti2rRp2nJs3boVAwYMQEyM/6do8ODBqKysxI8//qiMe/DgQRw5cgSDBg0KCBs8eDC2bt2qzZ9hGIZhIgXP3f40nLu3bt2KxMRE9OzZM+B3vnCGYRiGaU547vaH993M6QbbRGeYFk5paSkOHjyIX/3qV0H9/ptvvsHbb7+NCRMm4PXXXwcA3HHHHWjXrh1eeOEFrF69GhdffHHd73fv3o1PPvkEY8aMqXu2Zs0aAEB1dTU2bdqE+Ph4U2U/fPgwLrzwwoDnvlP9Q4cOoU+fPsq49X/bMP6JEyfgdDrhcDhMlY1hGIZhwgXP3fq5+/Dhw3VOyVT5MAzDMExzwXM377sZhjXRGaaFU1paCgBITk4O6vcfffQRAOCee+7xe37vvfcCEI5S6tOlSxe/ibw+48ePD5jIO3fuDMMw8NZbb2nLUlVVJZ1s4+Li6sKpuABMx2cYhmGYSMFztz5+KPkwDMMwTFPDczfPyQzDQnSGaeGkpKQAAMrKyoL6/b59+xATE4Nu3br5Pc/MzERaWhr27dvn97xLly7KtKiwYIiPj5faX6uurq4Lp+ICMB2fYRiGYSIFz936+KHkwzAMwzBNDc/dPCczDAvRGaaFk5KSguzsbHz33XeNitfwerSKYCZUs2RlZUkdofieZWdnk3Hr/7Zh/FatWvGVMoZhGCYq4blbP3dnZWWhoKAAhmE0Oh+GYRiGaWp47uZ9N8OwEJ1hTgHGjRuHPXv2YN26ddrfdurUCV6vFz/99JPf88LCQhQXF6NTp07hKmYA/fr1w5YtW+D1ev2eb9iwAQkJCTj77LOVcc844wy0bdsWmzZtCgjLz8/3c8TCMAzDMNEGz93+NJy7+/Xrh8rKSvzwww8B+fjCGYZhGKY54bnbH953M6cbLERnmFOABx54AImJiZgwYQIKCwsDwvfs2YOXX34ZAHDZZZcBAGbPnu33m5deegkAMHbs2JDKUlNTg507d0pPqhty5ZVXorCwEP/85z/rnh07dgxLlizB5Zdf7neivWfPHuzZs8cv/m9/+1ssW7YMBw4cqHu2atUq/Pjjj7jqqqtCqgfDMAzDhBOeu+m5+1e/+hXsdjvmzp1b98wwDMyfPx9nnHEGzjvvPFN1ZRiGYRiz8NzN+27m9MYW6QIwDBM6Xbt2xd///ndcc8016NmzJ66//nr07t0bLpcLX3/9NZYsWYIbbrgBANC3b1+MHz8eCxcuRHFxMUaMGIH8/Hy8/fbb+PWvf+3nIdwMBw8eRM+ePTF+/Hitk5Mrr7wSQ4cOxY033ojvv/8ebdq0wdy5c+HxeDBjxgy/344aNQoA8PPPP9c9e+ihh7BkyRJcfPHFmDx5MsrLy/H888+jT58+uPHGG/3i//Wvf8W+fftQWVkJAPjiiy/w5JNPAgD+8Ic/NKsmAMMwDMPw3E3P3e3bt8eUKVPw/PPPo6amBjk5Ofj3v/+NL7/8Eu+88w6sVmtIdWYYhmGYxsJzN++7mdMcg2GYU4Yff/zRuOWWW4zOnTsbsbGxRnJysjF8+HDjlVdeMaqrq+t+V1NTY8yYMcPo0qWLYbfbjQ4dOhjTpk3z+41hGEanTp2MsWPHBuSzevVqA4CxZMmSgLC9e/caAIzx48cHVeYTJ04YN998s9G6dWsjISHBGDFihLFx48aA33Xq1Mno1KlTwPPvvvvOyMvLMxISEoy0tDTjd7/7nVFQUBDwuxEjRhgApP9Wr14dVFkZhmEYpqnhuVs9d3s8HmPmzJlGp06djNjYWKNXr17G3/72t6DKyDAMwzDhgudu3nczpycWw2jgrYdhGIZhGIZhGIZhGIZhGIZhGABsE51hGIZhGIZhGIZhGIZhGIZhlLAQnWEYhmEYhmEYhmEYhmEYhmEUsBCdYRiGYRiGYRiGYRiGYRiGYRSwEJ1hGIZhGIZhGIZhGIZhGIZhFLAQnWEYhmEYhmEYhmEYhmEYhmEUsBCdYRiGYRiGYRiGYRiGYRiGYRTYIl2AloLX68WhQ4eQnJwMi8US6eIwDMMwpwGGYaCsrAzZ2dmIieFz78bCczfDMAzT3PDcHRo8dzMMwzDNTbBzNwvRg+TQoUPo0KFDpIvBMAzDnIYcOHAA7du3j3QxWhw8dzMMwzCRguduc/DczTAMw0QK3dzNQvQgSU5OBiAaNCUlJcKlYRiGYU4HSktL0aFDh7o5iGkcPHczDMMwzQ3P3aHBczfDMAzT3AQ7d7MQPUh8V8lSUlJ4MmcYhmGaFb7ObA6euxmGYZhIwXO3OXjuZhiGYSKFbu5mI20MwzAMwzAMwzAMwzAMwzAMo4CF6AzDMAzDMAzDMAzDMAzDMAyjgIXoDMMwDMMwDMMwDMMwDMMwDKOAhegMwzAMwzAMwzAMwzAMwzAMo4CF6AzDMAzDMAzDMAzDMAzDMAyjgIXoDMMwDMMwDMMwDMMwDMMwDKMg6oXo06dPh8Vi8fvXo0ePuvDq6mrceeedaN26NZKSkvDb3/4WhYWFfmns378fY8eORUJCAtq1a4f7778fbre7uavCMAzDMEwtX3zxBS6//HJkZ2fDYrHg3//+t1+4YRh47LHHkJWVhfj4eOTm5uKnn36KTGEZhmEYpgXTXHvqNWvWYMCAAXA4HOjWrRveeuut5qgewzAMwzQLtkgXIBh69eqFlStX1v1ts50s9tSpU/Hhhx9iyZIlSE1NxV133YXf/OY3WLt2LQDA4/Fg7NixyMzMxNdff43Dhw/j+uuvh91ux8yZM5u9LiTl+4CaEqCmGLCnAfZUIKmTCHMWAc5CwFUCxKYBjnaAI10fjwoLpTwMEwxUv2UY5rSmoqICffv2xU033YTf/OY3AeHPPfcc5syZg7fffhtdunTBo48+ijFjxuD7779HXFxcBEqswOwcHMrcXXkYcB09+W2NbQMkZIWeLhVuNk/dPFBxAHAVnYwbmw4kdtDnScULpf3MlkeXJ9UOZtOl4unqQpWHiheufqLL0+x7ocJC6ZuRaFuzYaHkGco4i0RdzL6z02TPE+499d69ezF27FjcfvvteOedd7Bq1SpMmDABWVlZGDNmTPNWVofZd252T65D17cZhmGYqMBiGIYR6UJQTJ8+Hf/+97+xbdu2gLCSkhK0bdsWf//733HllVcCAHbu3ImePXti3bp1GDp0KD7++GOMGzcOhw4dQkZGBgBg/vz5ePDBB3H06FHExsYGVY7S0lKkpqaipKQEKSkpTVa/Osr2Au4yAEbt5Fk7GdtSgBgrsGECULD85O8z84AhiwCvB6jcB9iTgJpSMVnXlAEJ5wAoV6SZDCR30ZRnD1DwmdhoeKoBazxQeQjIHAkkd23y6p92hCJcpuJGk9C64oC63/KikKlPuMbDKUDY554owWKx4F//+hd+/etfAxBa6NnZ2bj33ntx3333ARBzfkZGBt566y1ce+21QaUb/rl7N5A/ESg8KZRARi4weBGAGkXYPAB2IH+CJOzvAErU8ZK7ifk5/3ZJ+EIAXkXYfAAxQP6tRLqquswHYAHyb5OELajNU1HemERgww3qecB0ngZRTyjCdO2nS1dVHs27Tu5GzIdvAF6XiXpqyprclWjbeUBMHLDhZsW60qVpPyJdZb9+A4DLRLxg8rQB+bc0ss8vAGLs9BqF7JtQt1FMPLDhpiZuW804Q4yiD82H6CfU98RMPYMZZ01dF6rPh1IXTXmSu8EM0Th3N8ee+sEHH8SHH36I7777ri7ta6+9FsXFxfjkk0+CLmvk9t2aPbLyW/43wKuZu8nyEN84k32QaQZO8T0Iw5xuBDv3RL05FwD46aefkJ2djTPPPBO/+93vsH//fgDA5s2bUVNTg9zc3Lrf9ujRAx07dsS6desAAOvWrUOfPn3qJnsAGDNmDEpLS7Fjx47mrYiK8l8AuIEt9wIf9wNWXgR83Ff8bfEGTtaA+HvDBBHvuyeBTwYBq0YCnwwUf1uc4ndWR20Ei//f5b8Q5dkPVB0C0PB8xRDPy/eHUNkQqDwMFH8LHPkSKN4u/m6JVBwA1l4LLOsJLB8KLOsh/q44EFrcil/Mp9vUOIvofussav4yMSdxFgGlO4FjG4DSXf7vgwoLByGNh1+A/UvF5qPygPjv/qXiOdOi2bt3LwoKCvzm99TUVAwZMqRufo845fsCN71A7d9udVj+RBEuC7NU0PHK9wUKgnzhG28Xh9+ysILPRDiZriLfgs/UeRasAjbeoU7XU6qeB3R5blSEbZyoqSdRHrPtt/EOUVdZmFsiOGmYp2o+PPQxUR6inpUH1PHyb6fbduMdIl/Ve1Hlqesn+RNFW8jCjCpz4yGYPCv3qduhcr+631JrFF37kW20u+nbtvKApg0OEGNXNx6oMaiIq22DMNSF7PPBfMNMlqd8H04lwr2nXrdunV8avt9EzbwN0PtuuNV7ZGpvYwQxd6uo0PTBSOzjGD2h7F+ae6/FMEyTEvXmXIYMGYK33noL3bt3x+HDhzFjxgxccMEF+O6771BQUIDY2FikpaX5xcnIyEBBQQEAoKCgwG+y94X7wlQ4nU44nc66v0tLS5uoRjJq1Ivc8r2Bk7WPguXiQ91mCNBj8kmN8WPrIATgHmDjXWrNHUB+gup1AYYH2L8YKFxVL+4ooPcjgPdkuzQbZf8Tmx6fZnxNKXB0PZA5Ckg+s/nLYxadcHn4e+oTbF3cTtcCrXOA7nf794VNdwFD36JPxpv6JN1ZSPdbZ6E+fT7dpzHbPtQNAVjU2onhuD0Q6ngo3w3sfz/wO5VyFmBLrP0d96GWiG9+ls3fUTN310gEhj7c5eqwwpUivLFpFq6kwwuWi++/jIQs9TdZl25CFlC4gkhXEVa4UsxFqrLq8qTmkHDUs2AF0H1S4/OEoX9nqjJRbUvlaU8KoZ+YrKcu3cKVCFS+qMVTbW48BJNn/2caH6brX2bHGZVnKG2re99UPVX9K5hxb2YMhqsuofR5qh2CSfcUoTn21KrflJaWoqqqCvHx8dKyRc2+O/8OYMhCebSqw+oxUVMaXD+Srd1dJcDxdUCvh4E2Q/33cLtmCxMvfIM3ughl/8I3tRmmxRP1QvRLL7207v/PPfdcDBkyBJ06dcLixYuVE3FT8PTTT2PGjBlhS98PauJ1aU4mLRbg2Hpgx1Mnn2WMArpOoE+1h7yu/ojnvAb8+KqYyHtM8Z/Mf3gBGPCiqWqaprJAaBOphGXWBCAh03z6zSmsdRYCx9aqF0qUcFknmO43E/j5ncC+0GMy4DzSvJO5S7PpcBGLSUd6aGUK1/uMJqG+2fbRLfo6XGluQWiWYMeDdNNxQty6qf9NAE7+nTMX2HS3+X6tszXMRCXNO3cXE2Gab6AqXBuPyBNQC61Vz4NJl4qrTZeoj9k8qfBQ6qmLrwrTpRmOetZoBEzhqGcw6Zru1yb7CUC3hSosnP2EKo/ZttW+7zDU02zf1KVrti6h9Hmz70uXbgsjUnvqYIiafXfhSqIPEnvymmKhvNF9inw9W1OsXrsPfBk4fzHww0uBe7jh76oPGZnIYVZZLBThO8MwUUOLMOdSn7S0NJx99tnYvXs3MjMz4XK5UFxc7PebwsJCZGYKoWpmZmaAZ3Hf377fyJg2bRpKSkrq/h04EMarVNTmwapxnmZ45EKkYLTZVB/xjXcC50wDEjr6hyV0BM6+A/DUNO81JHeJWlj23ZMiHDBXplCuYpnBVSYWRMfWA59fDnx1FfD5OPH38HdFuDKuZhNadVjeRjtfFrbzZYTL7Epsqj5c1fbU1XddmcL1Ppu7n1CE8s4oLZqC5WohsW9B2NRox0OFuu3dFYH93UfhKmHr0my/LtsDrLse+KgvsPJC4KNzxd9le5qm3owW3/wsm7+jZu62pxFhmm+gKlwbj8gTUK8ZdGsJKl0qrjZdoj5m86TCQ6mnLr4qTJdmOOpp19gIDkc9g0nXdL822U8Aui1UYeHsJ1R5zLat9n2HoZ5m+6YuXbN1CaXPm31funRbOOHYU6t+k5KSQgrqo2bfTYXbktVx7K3o9ay9lXrtvnmyMEOo2sM5WuvrxDQvwSqLNSQY4TvDMFFPixOil5eXY8+ePcjKysLAgQNht9uxatXJSWfXrl3Yv38/hg0bBgAYNmwYtm/fjiNHjtT9ZsWKFUhJScE555yjzMfhcCAlJcXvX9iIJU4cj60Xp9QyMvOAwtXysJoScSLe62FgxH+B85cAI5aJv22J9PXiguWAJUaYc6m/ENi/WCwgrI7mFSi6q2hhmafKnJAzEna7Ha3Egki5UGqljkst3igKVwFwy8PCNZk7Muh+a0tVt335HnNlCtf7jDb77qG8s5oTdNqUtpZuwahDdsilGw9xxKajUuOboUZxIKVro8rDtK3hygK2ZdgMdOnSBZmZmX7ze2lpKTZs2FA3v8to1rnbnipMpMmwJanDMnJFeGPTzMilwzPz1L5CKg+rv8m6dCsPA5mjzaWrEl5l5gWRJzGHhKOemaPV6VJ5wqJ/Z6oyUW1L5VlTHkI/MVlPXboZuajzv9MQa5y58RBMnjUKLU0qTNe/zI4zKs9Q2lb3vsl6KvpXUOPexBgMV11C6fNUOwST7ilKOPbUw4YN80vD9xtq3gaiaN9NhVPfMXsisHOOYj07R4STSizZ8rDCVYAnAmZUGZpglMVkmBW+n47wXouJYqJeiH7ffffh888/x88//4yvv/4a/+///T9YrVZcd911SE1Nxc0334x77rkHq1evxubNm3HjjTdi2LBhGDp0KAAgLy8P55xzDv7whz/gm2++waeffopHHnkEd955JxwOhyb3ZsKWpF6oFm8XZgkahvuuf+2aLY8XzIk4RdVB+UKg5AdhY7s5BYq6a2zuCnNCzkicBnucmgMBl3rSsDrE1T4ZmXni3aqoqZSn6yqjD1vMTuaOdGE2Q9ZvhywC3BJncz5cGkFvOE/3ZW3kPBJdWgOhLMBUggoflLaWbsFIoXIA6tEckNVItMmDJcauDqPayHVUfYvn+DrRd6PlVkILp7y8HNu2bcO2bdsACGei27Ztw/79+2GxWDBlyhQ8+eST+OCDD7B9+3Zcf/31yM7Oxq9//euIlruOpE7Cx0jDTXVGLgC7OmzwfAA2eZiRSMdL6iT+KwvPmQ9kjpSHZY4S4WS6inypuJm5wgScKl1rinoe0OapCMuZp6nn3KZvv5y5Im1ZmC1V/85U82H2peq2peqZ0FFdj8EL6LbNmSfyVb0XVZ66fjJ4vmgLWZgl3tx4CCbPhE7qdkjoqO631BqFbL+5mjbq1vRtm9BR0wYdQhgP1BhUxNW2QRjqQvb5YOpisjxJnXCq0Bx76ttvvx3/+9//8MADD2Dnzp2YO3cuFi9ejKlTp0ay6v7ExKr3UxmjRLgMj6e27zc4kMkcHdwNcIpQTA4xzY9OWcyRIQ8zK3w/3YimG+AMI8FiGIbCC1B0cO211+KLL77A8ePH0bZtW5x//vl46qmn0LVrVwBAdXU17r33Xrz77rtwOp0YM2YM5s6d63fde9++fZg4cSLWrFmDxMREjB8/Hs888wxsNlvQ5SgtLUVqaipKSkqa/nS89Eeg6lCgyRKfI8/4MwBHm3o2gVPFx7nygPAmLuOKvcIecHrfQNtsRd8Ag14BPuiiLtOI/wrhe7DPfYz7AUjpEVy9g6V4B/BRb3X4pd+o24Eq07EN4sOsIm+9cNralFB52hKBMZuBzZPkdpyrjgDOQ4Gauxm1G51PBogDBVm6l2yR24fOmSuExjtnBabZYzKQfDaQ0t18ff1sWdf2W0c63Q7B9DFHRqCN7LIfg3ufjbXDPvBl4NNB8rYFgLyvgTa0hk2TUvw98FEvdfhlO4A0xS2bsj3AxjvkgunMPGETfeOtgWEZucCwv5izCe4sAoq/kX/f+jwGrByhjpv7hTCnIqPXw8Dxjeq6tD0P2D5dHpf6Th350nyeYbBlGNa5J8KsWbMGF198ccDz8ePH46233oJhGHj88cexcOFCFBcX4/zzz8fcuXNx9tlnB51Hs7Rf+T6xQa4pFlf/7aknBS/hCAMa2OxPBWLbnhyfoaRLhZvNUzUP+Kg4IPy/+OLGpp/0W0DlScULpf3MlkeXJ9UOZtOl4unqQpWHiheufqLL0+x7ocJC6ZuRaFuzYaHkGco4i0RdzL4zXV0aSTTO3c21p16zZg2mTp2K77//Hu3bt8ejjz6KG264oVFlDWv7Hf1amPHZPNVf8J2RCwycLYTWbSXr+tKfgOoCoVCWkF27t44DKg8BqecAKy9Q55n7JR1O7X0u+wZIOzeoqjHNiBn/VM4iIQxuxn1Ei4PbKPxEk5+3KCPYuSfqhejRQlgn8xPbgJXnN3BGEic0i3fNBnK/Alr1C4xHCcQu/Rao/FkucO0xGUjoDGy5R35qnpkHtM7xd27i4/wlQqtdRTCC58YOXN3HdMAsWqioKlPpTnHCqSIcBwJUnjoBXc5ccVgg6ydnXAF885BcqzdnAXDgH/J0cxYC+5cAhSsCw0IRnOqg2qHPdLHAVbXD4NeB/FsCFy0DXgQ+6qPOc9wPgDVRvuAZvEDYJDz4gTxP1XgAglvcNuVkVbYHyL9N/q4zRom6JHeVx60sAMp2qgXa1kRg2zT//pAxuvZApZu5AxWqvCNXAp8prsYCom0/UhyQ2RKBS7cJHw6NfZ/UAqz4W3WeEThEjMaNeEuC249hGIZpbnjuCY3wKq/tArbcC6T3C9xPFW0T+wnZerd0l1hzytazOoWuS78Btt7feCWWzDxgwAtAGrG/YSKH7iBWhhnh++lEJOQzpxMtsf81o9A/2LkneFVsJny4y4WWq0pIpzJnYniBXtMCnYtmjBJmKVW2hgFx0t5jEgAjMO6gV4FP+svz1Dka0l1D0g1c1SAZskgdz1Nprky+q1iqBY3qKlawSOtC5JkxUt0HCpYLUzBthst/k1kr6AQC32frgcDG2+TpJmTJBeiAOGBxFYVHiE61Q3xHoNcIeb/uNQ0oWCU33XN0nThMSOsTePuieLu4Zr7+Bnnc/NuEoFwmdC1YDpzzgLzdM0ZB+xlt6snKeUL9rntMFuEqIbq7WJh16j4F6DHFf+Pw1VXAyM+B3g8D/Z8Wmjj2VGFSxVsNuExeJ3WXESZbVhPjIfekaQDZYV/rYYA1SQjEZQvYAS8B7spALaOcefTEG9sWyB4nv8Wjs4DGtgwZhmEYhmGiF68LOLJGCNHrsIj/HFkjwmW4K9XrWWs8vae0xqv3soNeBSr2BsbPzBNrdcMSdNWYZsaR3nhhXmIH9d6FYbvx4UTn5y0atfyjVOjPQvRoIBjP8DKBrKdKLRAzDEJwtUoI4NdeJ4/rrRHCWtlCwOdoyIzgWTdwBy8E8m9VDxLVhOMsMlcmnXA+lI+IcsC/oc5Td0DhLlPHTewMbH0A6D4Z6P/sSQFo5UGgirDZTdngA4CaIjrcLI500RaHPhZCep+gsvKQuDWwfLC8b34+TvQDGdsfAUavBfLv8Bd4Z44GBs4R/Yaybd79bnV5LVYhpJYJrWOs6njOIuFDoHWOSL++QHbTXcDQt2p/14jT1dhk4LOL5e2z9jrgkk10eVQHdn1mAM4CtVkpR2t1uvXTb1gXN3HItWs2MGajMDUU0LaTRNyBs9RXbt2lgLVtvQQtJ8ux5R7Rl3pM9m+jLVNFu6vaOCFL5Jk/0b+dMnKBTtcIDXi/2yC173PXbPPOfxmGYRiGYZjwU1Mi/IPtfLnBOm+UeK6yQe6uUK8BDYh16aZJkvXqyyJctZf1uEQ6HX5bb69QaybGliRMujKnFmaE76cLbDc+fATjPy6a+mUUC/1ZiB4N2BLVQuAzrgBscYHmTHy2mgG5QCzrEjrPmlK1MK3j/9UKrqYABfW0lDNHA+3OBzIuCnQuGozgWTdwy/foB4ksfUe6MHWSf3vjtU7DcRpMDvibRX6yPHUOKmNTRXmHvlXPvmcaENtGCP76zZS3wcCX1GnqBPe2RDo8JAzgwNLAftSu1h61SitfJfg/647aa5YNNOsLVgjTHgNepItDHSgYhlgwNxRa714k3ofqBoXzCNBtgnyh3vMewHVcbo6EOl11ZBA3EuodGsnKZE9WbwCyxwLbHlTfXsmZRzaf8uBo0KsiT5lNeXcF4CqWt+3a64C8dcK8jEwYvu1BoN8z8m/jgBfFrQLZzQKAXiQ4i2r7UQPt98KVwLFNwvHud08Gvs8Ry/TjiWEYhmEYhokcjnbAt9OJ9e5cebzYdLXwvdN1wqymar3ad2Zt3pK9bOVhsa5UKYP5FG4Y5nQg3JYCTmdampZ/FAv9WYgeDXiqgO6TarXHG9gi7v1YoJANEH9vniyEYTJhWjCneKoPlD1BOC3tcKUoV/0Tcecx4cnejOBZO3BPyJ/7BgmgEFQGoXWqigs0/WlwMAM+pYc8T8ociSNDLagcvFDYx5cJ/o6uV7/rysOin0ltoo8KTrPWjJ0q6qBh8yR1vwbUgsrMXOCH54VteZmWMLx0mWJbKdLNA5LOBL5/poGGe+3NAne5+jaD16s2q9TxahHW2NPVYG5QUALtiz4Gts8I3AB0+C19e8WjcKwK0O9z011A/1lqW48Fy9Xv2jCAQx+KfzLOfUKeZ8XPtMY49S2ixm/VfmD/e/L3abECg15Tp8swDMMwDMNEFq+TXu96nfIwaxywc45C+O6hlTf6PqEuj+sYvW90HQuPaU2GqU+0OJsMp6WA052WpuUfxUJ/FqI3J6qPk+sEsPaaWvMMk/yFwNUF9MR6zoNyAVSMI9D8hI+MUSJc9YHyOoWQTRU35zXA0anxHzHdwKS0OJ3FQOGXJ01/OI8BhV8A2ZcCnnJRVj+nK7VmHQpXAVUHhQOZ5rKlFMyAV/WFAS8JbfKGZiQGzxf/rxJUyrT4fWydqnbAmJUnbhfIrh8OmqMWLPswa6dKd9Cg6teZeeIwR4bh1VzPLFfb187IFYJymT1CX11kNwCsklsivjpsmCDaULVQT8g2f7qqM29ECbQ7XCnfAKiur/qQaZL70L3PAS/K29bnAFRGZp7aH0Rdvkflzy1Wui/EphHfY2L8thoIbJ8uDytYrvfPwDAMwzAMw0QOs4IZd5l8DwHo/QZR4a4S84ofDNMURJvdabYbHx5ampZ/FAv9WYjeXFAfJ3srtWmV85fQE6vFKhdOOY9pnA/WapR3uLKB/bXDgLuKPqF3V5lrA93APbZeHs+WKAbJ/sUNBL2jgZSzgZgEWmBWeaB5bSnpBrQtUW6CgtIm33iHuF6oElSqtPgB0becRfLJCBCa39Lrh3+krxCGYqdKtyC0xgI5C4Sguc5e+kEg7RwgJk5unzyunfzwx/f3oNfUznR7TBKOhFQTdsUv/vbba0qFhn9bhe8AXzt4iLGis0evayPVDQqdQFtl+z1GMx3YiXGiK6vbKb51riKgplj4eYhNF4ukQa+KtpA6DSYE94Dw3yB97gZ2qbSFLCJt2Rgcsogev1ofArzRYRiGYRiGiVpsSebCawjFDq1/MyLclkzvY9nfDhNOotXuNNuNb3pampZ/FAv9WYjeHATjUFOlIetoAwx/H9g5u8HEOlo8t6fIHZFY49WOQ9deB+R+Kexzyzpl7he04F6nHaqCGriDFwBbH5Sb4kjsKuyzBwiXVwAWixAufztNLTzt94y8POGypaQb8EfXNV6bvGC50IBQobPFHJssn4xKd4ZgO7oQOLZWbT6FiksJKm2JQmC7f0ngoUnCZCCmUm5DW3c903DSY2LkKnEo07DMziKgfDew//1A4Xvb89T2vgHaCZE1Xt0Gujai0Am0VYLggpV0v43PUmtvU2WNawc4UoH1NwXedhg8H0juat5p8LF18jwtMWptocKVQPn/1N/joW+p89TdzIi2a3AMwzAMwzDMSWwJ9G1tW4I8HrXGs2pugFsd6rj2JGArofjhu43MMEDTm12JYrvTTBhoSVr+USz0ZyF6c6D7OLlLgcFzgfw7AoVMiZ2B/FvVAuTejwKV+4XGLgDAIv7OGAG0HirXbvctEFRlik0Hzl8stG/rk9BRPKdMIeigBq7PMWZDUyZdrge2KLRnC5YLbVUztu2A8FyRowZ8zmvAx/0UZSG0yQFaA+IYYfecOqkLxdaUq4zWnHARQn/qoKH/LPWhCbziUETWr7MvpWoC1JSpb3wA6sWx64Rw+CNb3G65h7bfbm+ldkTZ8erwnK6aNZv0w/Nqsz9DFom2a3jwVjeJEe9z+FIgf6L8hkX+7cCwvwgN/8baf6dMwcBQPK/FdVz+vGC5qGevaYDhCTw0iT+DNgkU25bOl2EYhmEYhokgFqD3I+J/G67zej+COpOgDYmJV691nceBc+4X+3J7krixak8Vew9vNeAk9nieSlrxg00FMj7CYXYliu1OnxZEwhZ9S9Lyj1KhPwvRmwPdx6emFNj+hHDi2f+Z2ok3pdaR51GgQOL0ERAf0P7PCQFqQwFd11uAPo8LQV1DkxipPYVJDBW2JMCaUGs+RbK4sCWpTSEE8wGXDVxnkdqUyaa7aUGlzg5dVYE6LFyao6oBX7ZbrbUcjGaySsuhaJsQ0KsEoGY0wnXhjlbAN8QNgMELiLjpwJA/Cw3vhotNRxu5E0pf2jGxchNGuuuOtmRzQmt3mfqQRme/PTYN2DJF3kbfPiraKP+2pj1d1d2EqDwsj9dmOBDbuoHt91QhGNbZfh/+nlrYHZtKbw6cRzUOkyxys1MWmzDRIzMFk9iZSA/0zQ1POfD5OPmNhTWXACOXyw88B83R3whhGIZhGIZhIofzKBCXAXS8xn+dV3lYPHceBXBWYDxLjFrJwp4u9jENlYAycoGBswHEqMtTQygdBRPOnB6Ey+xKFNudNk20OEnVEW226KOVKBT6sxC9OdDayE4Gjn4OdPlDvYe1p+BuzelzTbFcQOeuFELO/UtrNXhryRwNtJtFp+t1qjVvASGsbeoPuFk7zoAQ6lPmZ2IV5Qm3LSXpYQEh6DW8tJZrTLzazv1ZtwHOksaf1IVia8qjMZ/iIW4AAEIz47snJcLIV2gTKZ4KeT2dR/RXKc1cCdKZL7I61A5J3SXqfn3wA3EIRr0zs4sA1SK/98NAQieivApt8wEvAsXbgAs/EIdyvkOPyoNA/gRRxpQe8rqUbKfLWlOsDnMWqc1OZeaJ/FS2/s34XwD0NxZKfpAfeK66CMj9POomeYZhGIZhGKYWR+ta5bUpgNUu/NnYUwFHJvDdU0CfR+Xx3ISShS0e2HCLXBls8xRgyOvq8pi10c6cXoTL7EoU2502RUsRTEerLfpQaCmHF00AC9GbA93HyWIV9pg3Tw0UKPZ/nhYQWxMVmbqBTVMDBYoFK4BNk4GBs9RlMutYtP4HvLGDyOxVoYxRon1UJjNGLAMSz1QLDZt7YFN9wZ6icXxZTdv0vmRT40/qgrU1JXuflI12gA6vPCxMeUgXm5Ppmwex6Qr77j/SznRdxUCb7o0/aKAcagLCSaYqzaMKm90+XCeAlO7y/HWLANUYcxYSmtSXAZdsVgueVdrmVYfU36iRqwBX7YGH7L3YNYeIVHgwC8aUHvL2y5kb2McycsUh4LY/ytPMGCXakiLGDhxdC1hqv8fuSuD4BiF45yuPDMMwDMMw0YvXC/T6o3xNO3CWCJdRU6xWsuh4NX3rsoa4NW2No5Wo+JYjA4TP7EoU251uNC1JMH2q2aJvKYcXTQQL0ZsLlWZor2lCKJ5/m1ygaLHSAmJY5fkZBi0INwz1B1OneUuFu8rMCf902vrxZwRqGdeZl0kGdjwt15y3WNXaqpHyNK1q9xi7xvHlClFnP2pvLGSM0p8Uq4SuOltTqvc54EU6P+qdOo+qF5s6EymqejpSgdWj6EMGoPEHDdY4jYZ7nDpNu+qQqxabIjwYZ8T5t8rHmEujSe0qlgvuS3eqJ/OEDsCmSYpDj6nAkIXKKgrnx1cK3wYNtdj3/kWEqzC7YHQWAdseaqAxXpvntoeB3tNFe8lMXcW2Ac64AkjrE3hwWfqT0GCSmdAa/q5eAM8wDMMwDMNEjhgrsJFY0+a8Jo9nT1MrtlG3KgE63OOilag8Lm2VmNOAcJpdiVK7042mJQmmTyVb9C3p8KKJYCF6c0Bphn4+Dhj9tVqg6HUBO2aqBcR9Z8rjBaMlnH6u/INZ9QsdV2cn24zwb/BCWls/trXcdl1SN9pkhk5bNRIkdpDbnXaXaBxftgIGvCR3vjp4Pl0/3cGGSghMfRSPrjN//Uu32JR5ufcdOqlwZAi73o0VvutwnqA13J0ngOSuisg2WgCv+gTrFgHle9RjLGcuVRvCgSoxWXudGg0b4ntjTwP6PR3oXDQjFxg8T4Q3tqx14WnywyHnUeDM3wuntwHvbKr4fshMXWXOF/bZqXG2eYrC1JVFOEllGIZhGIZhohNPNXB8HdDrYfktb0+1PJ49Va3Y1vFq+uY4tdZ1l9BKVBcr9gPM6UW4za5Ewu50U5v/aEmC6VPJFn1LOrxoIliI3hy4NMJRSqBosdCORfs9Iw8LxskioLDbfZT+SMc45Glm5gk72GaEf5sn0U4WKYcslMdzAHAV0eHNjUqgrTtIsKUA62+Qa05svEN9yhfK6SD1Udw6Fbh0G+3MVDU56kx82JLEIlR26OQzW9OQpriOJr0lkQx8drFew11GjJUWwMcobpJoFwGKPl+wXIxB3SKrsbdBtM6RiXBPdaAAHRB/50+kBc+ODForPMYhd3I86FXgpwUKYXcM0PEqfwE6IL6zGyeKAy6Vk+ONdwCtc4BDywLLWrhSbISccaeNPTiGYRiGYZgWhbtU3B7c+bL8VqFbYXrF61LffKYE7COW0fseWzItJ2Cb6AxwapldAcJj/qMlCaaj2RZ9U5tljqbDiyaChejNQTDalCooG2qA0CjPWRBolkCmyevD52RRhfOIMINgGP6CpozR4rnziNrGeNUhurwq4d/BD4C+TwuzD93v9tc2N7zA1vuAlLOEligAwAJU7gM23Qn0fZLOU2UyIxJQAm3dQUIwGvdSIXoIp4PUR89dIeqjuv5FTY72FP1BjdIcCVGmUK6jUYcbZjXcHe2ArQ/IDwR2LxICWxm6bwZlH9FdRi+yVM5DqUMcnZkSanPgIkz3FK4U4XXjugGOdLVW+JCFgWMFEH9vuqtW2P2hJM8VtddmJRQsF+Ux6+TYeUL4nDhN7MExDMMwDMO0KBxtgR3PNFib1ypo/LRAba7SU6FeH1ICdotVKHeosFiA7LFAer9AhZGibSKcYYBTyOxKmMx/RLNguiHReihi5nCjJR1eNBEsRG8OdAM6hrC5HBuEU8P9SxqYSRgNpJ0LDJytcJoyG3AWq9O0pQBf/hYYvAjo/3StPeEUoPIQsOEm4OIVcnMkCVligUFBCf8q/gdsvDXw+RlXAL0fFjaOG57u95gsBK6kyQx7+LwFNzZdZyFwbK36CqHXqZ4cj22gy6ISLodyOqj9KCYrbjMUnRRk1h2K1NZz013AwFdpPwEV+9R56m5ZmLmOpj3cWAgcXl7bx32HVYeA7EvpvBzpYuG8YYJ/39VNkLpvxrH16jxjU9WLLEDtPJQ6xLHGa5wexavLE0z/UzpJLVJrhZfvNS/sVl3VBQCX5uCSiuupPq3swTEMwzAMw7QovG7grNvkmug9JotwGW5ij0sJ2AuW0/tjwyJulm+eGqgwMnAWYKijMqchkTC70tSEy/xHtAqmVUTboYjZw42WdHjRRLAQvTnQDejKA8JOL2ICNb91Tg1jbBIB0wrA8Qqw5V6gzRCxIKivAbvtQdoppD0VOH8pUPKDOP32VAPuSqDqsHhuTwMOLjspUKwpBY5uqBUohiD8U5HWB9j2iMI0A4CBL6tNZvS8B7Da5SYfgtEOpYTkFb8Ahz4+2Q7OY0DhF6IdEtvL03OV0VcIXeUijzrqaR+YPeUL5XTQ7EfReQToNkG9QK0pov0EjFgmP2go2kbfojALNZkXrgKMGuDA0sA+lH2JPm2VDXyf9rWqj6m+GYMXAJsny/Oq/05kiyzKeejBD4D+z8knc+dRsZBXHcpRK3xd/7OnqscntSlR3WrxQQm7qcM8ytEpIHwTyMjMAwo/k4edovbgGIZhGIZhWhbeQJ85gP++UrY2txHr2ZpyOksq3J4I7HgByJkn1r01JWKvbU0AfpgF9LovmEoxZgmXoh2jJpzmP6JNMK0jmg5FzB5utLTDiyaAhejNBTWgXUXCLnrHK2u9cPtMmRwSglnKpnJVgTw/r0uYMpCZMwCEoz9APnF43UJDeP/iwDz7PA4YLmD/+4FhKWcBaX3NC/9UAvY2Q9WmPQpXibL+729A98lA/2drNedThVmb6uPAzjvNaYdS11lsSUD5bnU72BIVH5lWwDfT5As3a5wQSKoEimYF2qGcDgbzUZT2Ic0Ctc902v5fjF1o3ss0MpzFgEYZvdG4StQOgWJiA+2+A8FrGFP9CBa5aRXfAY9K+D7o1UCt52AmKu2ipRhI6S5PI/92Yc6p/zP+t1O2/0k43FQR25bWYncVqdu2z3R1utY42okTJeyuPKwOs1jpg8vETnJzVoPmAJ8MVJf3FLQHxzAMwzAM06IwvPI1HgAcXy/2ILK9WM5rQPY4uV+cYBWWZHumGhdwztRA/0EZucDgeSI8GjkVhM/hsMvN6Am3+Y9oEkwDLWeshHK40dIOL0KEhejNiWpA2xLFSbNMyHTJVmDtGLVTw9wv5HnpbKnXlKonjkFzhGMUmQC049XqMEAIypO7qgeRSviX8xrwcT95WSmNUgDwVIlDgfzb/TX5M0cDg14DNk2UxyPtiGuuswx6Vd8OsnQ9TvXCLb2fXlhr5pQv1NNB6qOo7EOviIWojMJVws41hccpN+GxeYowrRLKZCR1qpmuviEw8GXgh+fkafn6EKA2R0L1ow5Xqm16D3xZbR/f7EQVm6oRPCsWLY50YMAL5vpQQpYQsuffLt8crBguj1ewHBjwvDrdE1uAER9KnDiNFs8Tu6h9N8CiDvNU0geXhkehrX+Evup7CtqDYxiGYRiGaVG4Ca3w7lOATXfL1+Yb7wT6PiX2nQ3XhzGxmpvjsYTvpQXAhlvk+578icCQ1xtdxSaBvI19Cgifw2WXO5qJFmHu6WT+oyWNlVAPN6Lt8CKMsBA9GnBXqB3v2RKB1sPkGrsZuWr70LZkWlhmS1ZPHO4qtaA3IZs2e+EuE/+vGkSUreY2wxVODRUapT4cbYCNE/0F6ABQsEIII7tPabyTSt11Fk+Fuo3qt0NDVM8BWuPeJ6xN6WFOeBrq6aDK7rmqD226m253i5WePI9+KY93fL0QYpo1z6NcwM4Hds6RH4psuYeuC+VMUmcjsccUudmamFi100zfws4PCwKQLpQyhKmcAMHzKPGcWrSE0oeSuwLD/hKoVV/xC1B9hIhI9JPEzsCOmXJzVhaLKCtVXlVY5WHgp4VyZ7A/LRSHOKrv2+myIGT8Kd8nrl/XFIsr2PZUIKlT+MIA8S3z3WKzp4mDQN/3TxfXbF2ozVfl4XrjOw2IbXPSZFUo5aGg8qTCdHUx+16od6KLS5U3lHdtti669jNbplDyNNv2ofRNs++FQhfPbL8O1xg0O1Z04aF8/yjMphstwiUm/FBm+3R7se6T5OtD53FaAcN5HNg+Sb6urylRywEKV+oV48KB7jb2qSB8Dpdd7mglmoS5p4v5j5Z2UHM6HW6ECAvRo4GaUrXA21MtTLzAkEzKk9Ra2hYrLSyzWNUTB3VCr9MKpzQxfagEUKqPaVJXekDLnPn50DkYVJ2o6a6zmLV9R53g6drWVyazp3xNfTqoW3xQ7W6Npx2LHlHcsOg+Bdh6n9ph6dC31HWkJrLyveoFbDBOKs2YI7ElAgntxeJbpv3+02tyAfue1wHX8cBbC/UXQpS2y85Z8sMCi1UinG9AKH0oIctfIAKIDT+JAeTMlWuxt+oPrB8vj1awXPhwSDuHvqEhC3OXAmfdqrbn7y4FkBUY73RZEDL+lO1WXMF+HYBbfT0bNiD/FknY3wGUqOMldyPyXASgho5rqi7zhAN0lekpb4049AuI92cATvPlIcu6R3G7ZYH4f2l55osDPeVG8m3AW64o7wIAXuJ9xijy1L2zeQDsQP4ESdhCAB5FPCosmDwtivabXxtGtJ8yXU2ZlHlS40GXp6btYQXybzXXN8k+ZqjrQvVrqh7aPKF+L4hR1FPzHdKNQeVYeQPwVpvsf/Mh2s/kWKIw1efnATEJwIYbo0O4xIQfS6x6X6nDUyUXsne6Blidp745nrdOnV+Nbs9Z3PhyhoJO8Jcz99QQPofTLne0EY3C3NPB/EdLO6jhvWzQsBA9GrCnAcPfB3bODjRLkJUnOvLgRYH2vjdMAM5fEnh9zOdw9LuZamHZoDnq8lAmH6zxmrqEMLgSO4gBKtPQIR2z7jOXH3WipnWGqHE+qAqnTvh0GvehmoNoai0bs4uLjFyxCKUci6qEuW2HC2e5KgGn8wghRCcmMp2TShU6Z5KUOZLuU4DN96q130d8CGz7o+QQ7L/CabBqITT0LfVCKf82cQBx8AN5eZt9Mrdprr86RFvIHCQ7Ne+spshckVzFYsOj2giNVNxAAU6PBSFzkvJ9gQIbQPxtOIGNd6mvZ+e8Kg+zVAAbFGnmTxRznjLPajrPIYvU2pxUXTbeAXS4ijZLJYsHlzpNXXkoKg8HCsN86RasAg4sUeR5OzD0z+rvo7dCXd7KA7Um3BR16f2IuXeWP1E4epfWZSWwX1GXyv10eag8fe9Tmudnwom2qv2odKkyUXlSYbo8zaZrcQcxzhR9bONEdZ/Pnyj6mEzwWnFAPx5M5Xm7uv9V7tP3E9UYpIQuhz5W901d/yv4jI6rG0umvmF30u9swIvRJVxiwovhUSvyxJ9Bx41tLVdwsWpujlsT1Wna0+jb4/a0xtcxFHSCP+pWNdByhM/htssdTUSrMPdUN//REg9qeC8bFCxEjwbsicCulyWLuxVA/+eBoW8KswcWi5hY3ZVCy3Lom8JTeN9nAKu91pt3KuCpEY5FG5o38VGwXISriIkHLvoYKPnB/3lCRyCxI60VHi/R0AwWpQbOfNrOuus4nW5CZyBnodCC9S1MKg8B2ZeqHWPqrrNY4/ThMqgTPp3GfShXaHRXuMwI2HWLi/gsIGeBMAFU1+4HgcT2QsBJORZV4WgrBMsqW/QDicMhaqJSvS8fZp1JwqZ+pxkj6Suj5zwgr+c3j9KCcNdR8zcEmnsyj7HS11+9TlFPWV3b/5pO20ZsWChiU+m+yfbgGB/UFWxPtTqscKX65pH2WncIeVLablS6BSvEFXZpGPFNcZebLw+F66g63YQsUV5VnjJHxj6o8tqT6Lr0f0YdpnunMORhCVnqdZyuPGbfZ0IWYbJPky5VJrIPEWGh1IUKqykNof2IPu/rYzIhuqsofHmq+l8w/UQFJXSh+qauLrq4urGkIpT2U43BaNQUZJoAt1qR5+AH9F4sqROwY0MDBZdcoOO19M1xd6W6OPZU+va4vZmFubq9gO7WeUsRPp9OpitaojD3VKClHtTwXlYLC9GjAXe5etNneAFrArB/ceCk3PsRIfDcILkGfO50Os+aUvoqm+GR55naUzgBVZmSMDvgKM2y/NuFPeWELHn61kS1Nmv2WMAWJzSrGpY3+xJxOKG6oj7kDXVYTTnQ6yHAMPw3AxmjxXOvR11X6oQvHFdoSNvld+kdWKrQLT4MBGobZYwWwlGbRpNfJbSOiZW/Z6D2uVudJjVRHVtPCLtzhf1u2S0JnyBMppWya7YQEqveqTVWXR5A5CUjVEE4ZTaouSdzRztg6wNy+5K7FwHn/FEd1xpHa7FTWj9kmU6jRTUTGtQVa+31bEV4KNe6Q4pLhAH0d4M6EDBbHgrqG6czi2a2/YJx1m4mTypfqi7a8mjyVKUdUvtpymSmD+nyNJtuqH3TTHm1/SCUPBVtH0o/Cdc408Y1OZZCaj+irixcOvVwlaqVJWyJwJhNwObJgev2nLnCB5Jsr+ouoW8xXvypem3prQF2PC1XnLFYgUGvhVrjxqG9jZ1+aqyTTyfTFaEKc9lnhDl4T3nKwkL05kTl9IfUkI0Ftj2p1rwdNEc+mdtepMtiSxZC+A6/DdQUhqf2+qciz5y5TX/Ng9IsK1wpwhvaU/ZhsYq61C8jIARpfWcGCvwB/2vo1BVOVT1LdwmnkR2vPGmb3honNNw9FUBMDF1f5QmfRZSpzt53nOg39R1HNnYio7SJ0vroHVhSNqVVi4+c14DNU+S3K+AV9j1JAWiCMEvScLxU/KyuJ0BrR1ATWfF2te3twQsBT6XaFunFnwLfPq5w1Fn7bmT9qOoXui6UdnwognCV2aBITOaOdGDQq6IP1W+/+o5ZlcSox33vRyB1thpsmXSLamoM8kLz9IG6Yq3THFOFa+OFkicVlwgD6O+RKiyU8lBQ3zjdrSKz7WfWhJsuTypfqi7a8mjyVKUdUvtpymSmD+nyNJtuqH3TTHm1/SCUPBVtH0o/Cdc408Y1OZZCaj+irtGqKciYx55Cm0/xuuXr9sqDwKFl8jRtyfQtRluyem3pLteYTykPpbaNRyf4i886dYTPwZiuOBXW9aEIc6PJIWlL43Q6qIkUERqfLERvLihTJdTCz+uiNW89TnmY1aERUjqAylK5pnDrHDpPdwWQcnbTdtBgrhmpBonzuFgAdbzG//S/8jBguM2ZtvBd4UzpIa+nT4M2rY84hPBRuR849KEQADcWZ1Gg5ruPzDwxybvLGz+RUW2r80Kvu8aqWnxUHhTtIMPXh5RmPKYKTf6NNwTWc4DmcCiWEHA60sXtgkMfy037JLYXNx7qBPepQgMdANZdr7FFqnHUKTs0cR5Tj9HMPKG9oqwnIQiPbau5iioxGxSsgDgcUAtYZ5G6Lq7j4nCj49UNxv0h8dx5FIBJx4VUmajFJGKAQx+d7F/OY0DhFyf7F3NqYU8V87jsANgapw7LyKWFe1S8UPIkhcREupmjaw9zJWTmqcNsSebLQxHbVp1u5WHNrSJCg44qb005XReVM3HdO8vIhfLAr/KwaHvZTUVdecy+T137UelSZSL7EBEWSl2oMHtKCO1H9HlfH5MRmx6+PFX9L5h+ooISulB9U1cXXVzdWFIRSvupxiBrCp6aWONo8ynWWPm6vfR7dZoWC73vtljUa8uS7+jyNrsQPQjBn0pBqCUKBSnTFaeKANmsghAQfQ5JWxqnk43xUGQIZuJGcHxq1GWZJkFnqsQWLyZYGbqJ010uTEmM+K9wMjpimfjbWSSElA3TrXPAWATsnCXXFHZXiBN6Wbq2RBHuLAJKdwLHNgitbKdJJ34+tNqzacDaa4FlPYHlQ4FlPcTfFQdq43oRaNPQCO16MSV8dqSL63UJ9R0cWcTfg14z92HUOf2oOkxPZKp3QLWt7lqtyqRIfRzp4rChzZCThw7uYjpOTam43thmaL0+9l/x94nNwOa75fU8uk58HGVk5gl7/qp+AgAwhGmfzy8HvrpK2EQ8sBR1fSchC0g7F2h3gfhvQpb+loQ9SR7mO4RQ4TyhHqN9nxDa8ap6+gThDZ8PWSTKnDO3dmNYP91cIGeesOc49C3gsm+A3C+Ay74Vfyd2EO1Etl8IVB4Gir8Fjnwp6lZ/QyvrQ77nQxbJ62pPBr66Whxc+eWzXzy3aZwg65CVSWcayXkU2P++f//a/z5Qvjv0byQTfSR1AgbPk481S5w6bPB8wOKQhxmJdLxQ8qSceFLp5swTB0Gqb07mKHk8xJovD0VClogvSzeztrzSPBecdFQuq0sM0fYJHem6JHQw984Gzxe+bZR1UXzLdeXRvc/MkYo8R9HtR6VLlYnKM2eeEKqayTNnnrr/5cwTbSgdZ/Yg2k/Rx6i6DJ6v3rgldggxT0U9By8QbS99J5q+R41Bav7NvlTdN3X9L3MUHVc3llSQ/WQu/c5i26i/b6eioON0x+sCvpspV4DZ8bTab5gtmUg0ht53+0QusrVlbBpd3kjchvAJ/sb9AOStF/8d/p7/9021dj9VoNb81L47Wkns0Pj9n+s4cGytPD3dPpc5yak+VoDQZAhm4kZ4fFoMw1B4U2HqU1paitTUVJSUlCAlRXM9siFF3wIf91WHX7oVqDwA7Hw5UCt34Czgo3PVcS/7Fth8T6A2+cAXgeXDGlxVixParbtmA3nr1Ole9h1Q8T95eXpMBhLPBLbc07SnPhUHgPU3qTWNOlwFbLxVElabryruyJXAZ7mBz32M+K8QeMkY94P40FFlbsrTr6PrgBXnqcNzvwRWXqAOV5XXWSQ+RDIB/chVwGeKAxxA9K+0PupwX/oNTw6rDgMf9SLS/S6wD9WV6TPgs5HyeLZE4JKtwKY7/bWYMkeLTea2h4ADiwPjZeaJhcL6G2hNf9mkduRLYOWF6rqMWg2sulgelrdeTJgyir8Flp8nH6N7Xhfve9Pd6v7l1+4NtLfX3yDeW8N0S38C+j8rt4E/eCGQf2vj2ycYdE6DdafPfqawam8I1JnYUWj9DF4g0m5KSneKCV5Gr4eBY/lyh2khlCekuYdpnvYr3yds6vr8JdhTTwp7whEGiPmnoY8G37yji2u2LqpvDiAfoz4TbKGUh4LKkwrT1cXse6HeiS4uVd5Q3rXZuujaz2yZQsnTbNuH0jfNvhcKXTyz/TpcY9DsWNGFh/L9ozCbLlVPE/DcHRphbT/tvvwbIF2yRy7eDmyeKl93jtsJbLkXSO8XuPYu2iZu0qZ0l+dXvi/Qv5mPjFyx7m+KOZNpHNSaH9DLCaINldxi8ALhA+DgB4FxMvOEhQLVrXVqn8ucPlCyJp0MwWzcMI3PYOceW6NTZhqP1plQudoZiS2JNs1gS5Zrk1tigdYKUx0Zo0S4ClsisHOOwia6Bej9WNNf6/FUqr2aD5gFLFd8oAuWAzVFhKbwarr9qCvq1BVO3emXmXawaxwhqjSefag056krXImd6OuHMUQ/AYgJeaHGnl62eYebhrvWbnwDW/RVh4C0XoDs0LJgudhcUpr+KtM1OpMDlAYJqT1io8eo10Nf/1JdP3QWioWQbDHU62G1DfzyPebaxy9viTDcU03fxBmyKFB4X/+woOIXfxM8NaXA0Q1A1iW0TXSVyZtQ0JlG2jVb7WTWXdb05WGiA512ZFOHAWJsqAR2oWy2dZqpqm9AQpbab0m4Nv9UnlQYQNfF7Huh3okuLlXeUN612bro2s9smULJ02zbh9I3zb4XCl08s/06XGPQ7FjRhYfy/QtHnlQ9mVMLdykQ1w4YvEiY5KwpFWv9yoNA/gT1es1rqE1ROo8CZ90mFNAamojpMbnWxKBCiF5Tpt4D95gkwiOBypfb6UIwpmZbCpTcIv82ISiX7Rsp07dAeG9JnAq26E8XdNYUKBmC2bgRHp8sRG8OtA6MUtTCNJ+dbyBQyNRjitp2oOsYYXN6srieo6KmlDZf4StPQ3wmR8x84FzF4uM+eJHQlK2/oCnfQzuMpAbJrtnAmM3A5klyIZ23JtCGou/qrFlnnb4B76lu5OLDRgu0rRrzFNREprLHVbqL7ifOE+o0qQl58yRxsi3TeNbZ06siru50nyIclkrttY4C+j0DbH9cHtfsx9aeTNsUVb2XjFxxTV9FjJVu+5gYelOnWlyYtYHvIt41QPslANQHKv2f1zgNPqE+jBr6ljCFsv/9wDZK7QEkdpH7QkjqFp6FFjXGvDXA8HflG6jh7wLuqqYvD8MwDMMwDBM8tjRxE3fz1MD938hVgdZB6+I5gJ8WiLV0gNJbCrD6ErlC3NrrgNFfq8tTcwLYNAkYvgSw2sVtCXsq4KkB1l4FDHu7yaoeNLobpMCpL+TUmpoNowC5qdHJLShBuYpw+ow4VWzRny6EItA2GzfC45OF6M2BzoGRNU4tTHOXADCADr8VH7j6mrcw1Lan7cnA6jHqyTzva7WmsE5j0lOt1rasKdK1hpzYNPFhlJq0efmkLXZpXGKQuCuEvyCZsBYQZi/aDBHtX7+NtkwVAjzVYkA34J3HgY1304uPhuiEqha7ec/agFwga08BvvyV/PBiwwRg5GqijsSEfPADoP9zekcasjJVHSYOEy5WC4FVznB9mP3YVp8QZpVki+2Bs+UOQn3aI+5SAIqDE59zWtlifPci2jkttbigNOMpG/gqR4c+bImB1618edqS1Acqrml0uqqbOgXLxWHgDy80aKPa7833zwID5wAdr/TvY22Gh28RTzlaSzpTXOWV3uCBOJhjGIZhGIZhIoc9Edhwq/yG5OapwJCFiogxQM/75A5Jz7wRaD1Mcbs0V6yhleVpI8yLyvYZI/4LGM3swk7ny23YX8St4FNdyEmt+UMVIDf3AYRObkHtDxM7B7ZDOH1GhOO2P9M4Gts/QxFom40bzvEZBCxEbw7sacCgOeKUueHkOGiOMJnxv78A3ScHCjIdbYFvp6u1k3Nek+dpTRLCJNlknpknwlXmNOwa23NJnYGf5sm1LW0m7dbZUtQmZLZMBfrPUttEj22rGUTtFF7Wd6rNXgD01RPdgPdU04sPmUZ6MEJVnWftxhKfBQx/XywIGwqBh78vwlVoTw6Lhf2/xpaLOkywWOm4nkr588w8wJ5OH2aptMZjE4GVI2oPGp6pHZ8p4iDrs5HAkD/L39na64RGiwpHOjDoVfE+648l3fvULS6GvqUeD5SJk2Pr6XF0dJ06zwGz1AcqdsoRE8S3TnkoV0Zfj3WXA8lnNt9iijKNZLGqD3IKVwlNdYZhGIZhGCZy1JTRNyRrKuRCJK9brPVkNyCrj9EKN9XH1EpU9kS5TfQ6of6iJqh0I3Ad1dwgPQZsue/UF3JSa/5QBMiR0LLWCioV+8PMPCD+DL1SXFMSimmQoNKPwA2KlnRrw0z/DEWgbTZuuMZnkLAQvTlwpAPuSmGnt74QrqZcCI9dpcC5M2rNVNR3lpgHDHhBI5hReBD3VJ+0F9ywY/V+BPA4hfBJ9lF0HlFrAmfmAce3qO2lq4T6Otwl6gm7YAUw4CX1Kag1Dug1DTA8gULXXoQWbChXT3QDvlChwV24UixOpEL0IISqKhMooXwodjwtf58Wq8hLRbiu0VCHCYYhtDn8nHHWE7rGtlL3E08VbXNQpTXuyADS+gFfXBEYlpkn8lZpx+vawOcpvTFmf3SLC3eJelJJ6qbut8Xb1SZ4cl4DPu6nzrOGMAVTeUhvDieho//zhI7A+YsBRxtgx0y5JvpPC4T5nuZGZRqp7Ec6HttEZxiGYRiGiSw1xeq9xJ7XhTKP7ObloFeB2AygTSoA46SDWt8a9rNRaoWbiyVO5+vKQ+yBC1eK8OYkmP1xOIWc0YRqzW+2fpHSstbJLZK66rXNm+udhtPWdSQOMFqSaRpnEbDpLmEjv84CRu23cdNdaisNoQq0zcjxgKYfn42AhejNReIZgC1BvGSvW0zeibUalDUl4qS5oMEEW7Bc/6GoKQVyFgjHKL6OXnkQMLxCK7fXQ0C/mf6Ce0+l6KiAQkP7e7Um8ICX1E4+C1fS14EodPV0V6gHSelO4PNxctM1n48DLtkkH0yhCIGpj8XAl4FPB6njUnVt9MfAQlbBD9kpaNVheiFE2bgP1zUaR7roZ/m3N9A+zgW6TgBGLJNfpRyxjD4tP7ZB7cCX0hp3pAND3vB3bmmNFwvjrDxh/11GMG1gZmINZnHRpofahJFqouoxVWiFSwXEu2m/BDbC6W3+BGD0WiB/oty8UdUhYP9iuXNQxABnTQR2zm7wvkeLb5TKbmW4kX03naeQ7USGYRiGYZhTEXu6uG0rW1uO+Ejue6lguRAi5bwG5N8r8aX1GpB6rlzhxme6VYXKrGGw4U2Nbr1qJ9b8QMtyuBkMTel0ONxa1ip0Qs4ICiMDCJeSXiQOMFqaaRrnEaDbBMJB8hF1ec32IWehOTmejwg5BWchenOifMkewhSCxjyKPQXYvxQorK/BPhpoOxyIias101F/oh8N9H4YsBD21ayJwFqFPfWyH2lhmocIowjmg6lqP1eJKJPSYaJiMg9ZCGwBOlzZwFb9Yb3JEV1dqY+B2dNMVbw+j9FloWzch+sajbMI2HKP3Fb9sQ3A//5Ma86r2i82le4nsWnEdSsDOLA0sJ7ZlwCDXhNlbGwbmJ1Yg11cqEwY6SaqlB4SAbHGJIstWT2W0voBsa2FGaM6jftUYYbJUwVsn6G2Iz54Qa2fhIZXXFcAFos4bIkWImybjWEYhmEYhtFgTwJ2KdaWNX+khZwV++RmVzwu4Jz7hAKIPemkadaaMsBbLcKV5dEJrZtZCSO2reYGKWHfHWClEYpwalnr0Ak5IySMDCBc+6lIHGBE6tDELF5PoH9C4OTfA+fQ8c30IbNyvAjDQvRogOocVgfhZHGUsKde2FCDfQUQYwe+e0otfBr0ijpPWwLQeqi8M49UXDfzEWvyQxDKB9O0Q4IQhMDOImDDzeryqmy4Z+SKxYkZzApdqXjnPEjn6XOEoxIuh+Pk2lmotlU/ZpNGc/6QOc35M64AYhzy65uDXwfyb6Hb3ezJq5mJNZSxEq4Dp9hWwY2lhmZqirbR5qrcFYHfNx8FywF45GGRIMK22RiGYRiGYRgN7vLA298+XIR5QgBwKZSL3BVAfHuhxS6ziV5Trk7TlqTx2aTR/G5qErLETdGGzkUzcoVyS2z66aU00pT2rMOlZR0s0SIopwjXfioSBxiRPDQx1W/d9L4c7iYuJCI/JkzCQvRogPLY7TymNq3SYzLgPC6P56mmhU+U2RWv56Q99YZ5OnROPEMw4WH2gxmKUFEnBFZ9gHQC0AEvBC6IfIuPhCxzHzazQlcqXuFn6rbLGCVs9jdK+72BeRkz9aQmFJXj0Lq4Reo8SRM8c4D8W+WC8uoCvcmbtHMaP6k7CS1/X11kBDtWZO0QzgMnM/b63cSmAtBfYXWV0uHNTTRdh2QYhmEYhmH8IZXXCLMrVHhcm0ChM1DrHHSKEEqrsMQCg+cC+XdI9o3zRHhzk9xVfoPUpwxzuiiNNLU962i+tRpNzi/DsZ+KhLA2UgJis/22RmNRgrJGYZZoHhMELESPBmwJam1zWxKwWmFaZe11wtawjBqNcIkKj7GLfzLv4+4KYfdt451NP3Ga/WCGemKpOpWlPkCuMtrBpbtSvfgw+2Eze5pJxds1G8jbAGyeLLdJbY0H1t+g1sIevDBQ+JyZJ2yIwzBXT2pC0Wlj2FPk2uS+PFV9jDpo0AnuKZM3ZFk11yGpwzWVKSHfIYaqjw1eGL4DJ1kZddgV3uDrwkO0y0gRrsViS9DyYBiGYRiGOR2h9hLH1tPr5GPr5fHcFbRzUEr45K0CvnkE6D4p0CnptoeBvk+o44aThKzAG6Q+TgelkXDYs47WW6vR6PyyqfdTkRDWRiLPUPqtrr3NWpygiNYxoYGF6FFBjFrz2xKjNq2SMUo4EJWhEy5R4V5nrSfwhl77DCEwtKeFb+I0+8Fsbu/ZOXOB4e/KHS8Mf1cI5WSLj2A+bIBcuGf2NJOK564AYJEfmCR1A9wltBZ2+R55XQ59HGhDvGE9zZhdscYT5o1GC5vpujxlfazsR3lZAL3gnhR2kxFpU02qz7POlNDQt9R9bPMk0XdlVzRz5pk/cALMLcDis+jFhT2FbiObxla7imhcLDIMwzAMwzDhxUbsJYq2qZXFcl4DttwrTzMU56DuSuDAEvFPRq9pdNqR4lRXGgmXPetoO4Boac4vzRJuYa1KOau5BcTB9Fvf7wJu7UdIKzzaxkQQsBA9GvDUiM4rE2QaFtqci0qjnBQ2jhLhSrzADy+p4w6cpZ84I3ElqDm9Z3uqgZ1zFI4XLEIL3Uy6VQfFAk36oTX5YdPFi88COl7p/+FqM1y05bEN8jR9qGwHJmSZX3hQE441QX3gNGg28Olgc3nqDijCIciNsdJjO0bhoFbXh1xHgWNrgV4Py29JVB1qoO2SClQeBLZNE9dNzYwhswsw3eLClqR+370fEbbYm6usDMMwDMMwTMvG6wH6PA50vBpIyD65Tq48CKT2BDxuxa3VY0CPqbVa5w3WpPY0Ok8qXGfaUBfOhIdw2rOOpgOIlub8MhTCJazVKWc1p4BY1y+dJ4BNk9VljZRWeDSNiSBgIXo0YLUB3zwKdPm9EGj6rnEZBlC0BTjwDyEMa2jOZfcioPejgQK+jFGAxU4Lnyx28bdM2G14gZLtwIUfiMVFfUFb/gS19ruPU0HLU/cBqinWXNsrASC5AqdLt+JntXBv6NtCG8HwBL5TSksh2FNQ2YdLJ1xW2Qb0OOl4unZI7CA0quvM4aQBsW2EcN5wyw+cfE4zzeRJHTQUbW96QS4gxtrWB9Rje+hbja8HANSUqW9JnL9YXMXaPkPhY+GISSF6CAswb43cNI23RsRJ6Ch/3wmdmr+sDMMwDMMwTMslxg442gD7l/r7D8scDbR7GbBY5QKdyn3A5+PkJlZtiRrnoMStVXsKXV5dOBBd9qxPFVqow8NG0+KcX4ZIUwtrg1XOaq7xqOuXnmq6rAEymAb+EBgALESPDrxu4OyJwHdPBgq2+jwO9H8B2HSXv0AsMw8Y9Cqw8nyg6y2Bk7nHqdZud2SIcJWwu88MYOQqYPPUQJMPI1fRTgecRaKsrXPqCcVqtWA33SUGpVkN9srDcqFqONB9gHQmPFQTjtkJt2A54DqiXrx9Pg64ZJO6bU3bm9dosatsA8Zn0un6tLdV75s6iEk+U/Sp+h/39IG1BxcEvrZv7HWrrNHi/1Umb0KZFHtMFeO+obDbJ7SXOgdNo9N0tAG+fVx+S6Lj1UK4Lr1BAeFg1QxmF2CVh4H829SbjqF/FhryfgeMqeKAcdsf9ZrzsvZzlQVXVt6QMAzDMAzDnGIYwKa7A9fCBSvE85y58mg15UJZR2ZiNXucuKkt2zsPnA1UHxXOOmXYkui9li2JXpOeCspr0UgLdXjYaFqa88toI9qUs3T9tvAzebyC5UKZzl1OvxfeHwNgIXp0YNSohaNrLgVGr5MLQGtKgNRz5ZN5p2uEtmmX8YHCp+2PAn2mq0/NZDaTgVoP41OF4Eo1gJxHgG4T5FqwOk1X5cf0DcDrChS2ZeSKsqgWJfVp7IDXfYCsOqeQChMfjgzgjCuAtD6BpjaKt6uF0sBJTWvZ+/aFU/U0cwpKCZcHLxAOSWXYkjTmhByE88vadKlTUqm9+Tj9YieU61YqkzdmcRaqx/3aa4TTYJlNxsELRB86+IG8nl63vN0BcbNENdEXrgLgNlcXswsw11H6RoerBDjz94GC/1C+JzmviUMw1a2F2LRTZ2HHMAzDMAwj4ZlnnsG0adMwefJkzJ49GwBQXV2Ne++9F++99x6cTifGjBmDuXPnIiPjpMBw//79mDhxIlavXo2kpCSMHz8eTz/9NGy2k2KFNWvW4J577sGOHTvQoUMHPPLII7jhhhuauYYK3JXqdXLhKhEug1rr2hOBzy8Hhi8BrC+IPbo9VZhs/XwcMEKyZvfhqRJKNR2uFHubOvMyh8Sa01MFrJ2oNnvIJgrDQwt1eNhoWprzy0ihkrG4SsS+svsUuRnVcGryy6D67aA5wCcD1XG9HmCT4r1sugsY+LKQx/H+uGUJ0cM52UcUdxktHHWXKq6VHVafehsW4MzxauGTAbXd5GA8jG+8Qz6AvB6Npusr8o8QoP6YHvoY2L9ELtTPv13YH6c00s0IxHQTp7dGLyRWpTvgJVFuv0OGXGDwPOCz0Wpb1sFox6+9tuk/bJRwedCrgdeCMvPEApSy9+1xBfYhQPydf5u4ySATEutOdClzNx5naNetmvoqFnUo0uvhQAG6r6z5twGDF8rbfcgiYfNchaeaLhNlDofC7AJMt7CwGJrvycvyeNTibOOd4ju04SZ5WW0pwPobWtbCjmEYhmEYJkg2btyIBQsW4Nxzz/V7PnXqVHz44YdYsmQJUlNTcdddd+E3v/kN1q5dCwDweDwYO3YsMjMz8fXXX+Pw4cO4/vrrYbfbMXPmTADA3r17MXbsWNx+++145513sGrVKkyYMAFZWVkYM2ZMs9c1ALfmRqLSBrlFvdaNiQOGvgl888fAPcjQN0W4ipoisXfZv7jBfn50rf+zYvWadMCs6NKCPdVogQ4PG00kDguqDmt8xB2OrjamZEmxaWozqsPf1d8gDweqfus8otnru9XvJa1PoAAd8N8fA6eNlnqUSJH1hHOyjzh2jXBUZQvN4hGmDtoMqRVM1tNktUAjfJqtHvBZeXR5qMm8//Pq0/3j64WzRJmgN+c1IdSXkZDlb7POrz4rhTarSogeykknZZf72EZaSOw8IdeQdxYJ4bHsQGDjncCF/wG23BP4TkYsA2Lb0YLKo+vMC/4apalvOfm/qo901QFg9WiFlvV1wOiv6cmz+93qsqoEr5Rm9+fjgDxNns290KQckrYZqj5UK1gOeKvUizoPMTmqbNj7iDVZf7MLMN3CwjBobSHDI++7usXZgBcDx5KvrO6S6OonDMMwDMMwTUR5eTl+97vf4fXXX8eTTz5Z97ykpARvvPEG/v73v2PkyJEAgDfffBM9e/bE+vXrMXToUCxfvhzff/89Vq5ciYyMDPTr1w9PPPEEHnzwQUyfPh2xsbGYP38+unTpghdffBEA0LNnT3z11VeYNWtWdAjRdWtPldKSESMUoTZPCVRegwXY8bR8322xAoNeU+fnaAt8O10SdwUAr9gjyyhYDtScIKuidzJ4mphmCKWeZpWoorFtVWVq7sMCXb+tKQpPvmbQyZKGLAJ2zlHI3CxC2TMSqPotJUuiTDbrZBNVB4Et9542WuotQoge7sk+4sQ46A4do9BqNgzg0IfiX0M6Xq0RPnnVQvYBL9HlVXkYL1gOuB9TX2mJsQtbcyrt0O5T5INTpz1L2TAOxU4VeeqYAnx2sVpIfMlmk+V5UL0AG/6e3NRORq5YYK0Y3vT1TOygD5d9pKsOA60VH9uMUcK8EAX1zpWmQYIwd0PR3I5TrHHq2wyGJj1XCZDSQ/5OKZNBVUfDd2VPtwCTtUGMg77R4db0k5pS+aFc70c18UrUZT22gY7b3NfyGIZhGIZhmog777wTY8eORW5urt++evPmzaipqUFubm7dsx49eqBjx45Yt24dhg4dinXr1qFPnz5+N77HjBmDiRMnYseOHejfvz/WrVvnl4bvN1OmTAl73YIiRmP+UaU1bnMIfzzdJwH9nzlpKrXyoFBuofZ33ip1ebwues/udanj2pLUYQB9i/l0MV0YiXpGY9ua2c+HC12/1fmea050spuaIo0FhxIAUeKUU6f0Rini6eRxFT+fVre4W4QQPdyTfcRxHhOCWCCwQ/eYAjiPy+NR19F0QsqaUvWEbU+mPYzbCQ1aW7Jaw73/s8D26fJ4lPaxVns2lXCS+jgdV6nVrDl1HPqWsIktE9iecYUQDsqEe30e05RHcTLru9r0jeLmwZZ7gbPuFAutxtjjCqaeZjT5Y6xAz3vEYU5Cdj37fgeBxPbiEIIitpX8OSXoDdUxSnM7Thk4R7QREHibQecwlyorZTLozJuEo9QNN6s1xsOhraFsg5fVbdBjcnCLLFnf7PeMPp6qrMH0E6qNolHzhGEYhmGY05733nsPW7ZswcaNGwPCCgoKEBsbi7S0NL/nGRkZKCgoqPtN/T21L9wXRv2mtLQUVVVViI+PD8jb6XTC6XTW/V1aqtnHhoLzODDwJWEOtaDeTefM0cJMqvM4gLMC47krgTOvl5tKPXcGnSe1L3cV03GpcGuiOeWYlmiT2gyRqGc0tm20lcmWTCtRUbe1gebda4WqhBdtyleU0puzSK2IF9vaXH7B3uJuYfvnqBeiN8dkL6NZJ3NbkhCI93oI6Dez9mQ7RXgB91arT+OoD4zKBEww4VVHhcZzQ7MjGbniedUxui6qKy2Vh+kyqag8LBY2BRKTLhm5gD1dPTGc8yCdtkpgpjt1dJeoT/IGzgHybzVXHurAoKZI2AmX2Qq3JQJ9ZwqHnI2xx6Wrp+uo2nb+rtnqj6KjHVBVEGjLPmM00PthILYtvehLOgsYtQawJ53U9KgpA5K6ETbLNXa5dXk2t+OUzZOAtueJdm14m+HQp+bLSpoMmigmTtXkGQ7NCbINJqvbwHejgzrQq/xFniel5Z8xSvRhFbZUOs+YBGD/0pPOn5zHgMIvgOzLAHijT/OEYRiGYZjTngMHDmDy5MlYsWIF4uI0CkrNzNNPP40ZMzSC6KbCkQ5suR9oPVholddfe26bBvR/Th7PYlHf4ra9RDsXpPbsWvMyivCMUeKmshlziqHc1G5JRKKe0di20Vam2FZA70fE/zc8kOr9iFqZDmh+Lf9oVdILBZUiGaWI1/VmWjZxbL06P91BQjTe3NAQ1UL0SE72zTqZ25LEP6+73kNLvbBk+emMxaoWFNlTNNrkhBDdFgt88Wvg/KWA4TrpYdxS+3z4O/J4GaPENRDVlRaL/HEdiZ3ldoqzLwUyRwlnBg2F+oMXAJ5K9cRQ+Jn5E3oKVxHQpofCaQMxUenKQ32AqKtN3afUOphtpD0u3Uetppx2lkHF3zFTIshdIRahw98jFn1vCI36756UvO/56vx0V5QSsprfcYpu0XLOH4HPRgaGDf4z7SQ1lDydhXJTMOHSUtCVp9c0oKB+P6n9ULS7WAi0B8+XmzAaPE9twqimjF6ceb3q8rrL1A6bB84R37j97wem22YIsPX+6NHyOAXweDyYPn06/va3v6GgoADZ2dm44YYb8Mgjj8Bi0U0ozUj5PjFP1hQLc2f2VCCpU/jCALHgdBWdDI9NP7nQpOJS8UKJG0pdzN7sCCVPikjkGY52B4QSgsyviy5MpxFElYkKC0XTyGx5qbBQxoPZtqXCQqlLKPU0G1eXrtm4ZttdF9fs2D5F2Lx5M44cOYIBAwbUPfN4PPjiiy/w6quv4tNPP4XL5UJxcbGfglphYSEyMzMBAJmZmcjPz/dLt7CwsC7M91/fs/q/SUlJkWqhA8C0adNwzz331P1dWlqKDh3CJDzxuoBD/xX/ZPR9Uv7c8KpvcVuswn/Vd0/K/VpZrOryxDiA7LFAer9AAXzRNrnpwzofXMeBNjmNt2fd0rRnzRKJemrzLGt+rdtoe9+OdKEY1/EafyWqysO0wlwkNOqjUUkvXFCKeJunCLlbQ+eiPt+GH/dTp0sdJETbLYkgiWohenNN9jKadTI3vOLEbdNkfweamaOF0AYeuWmQQa+qTSF4vUL4VPDZSY1JazxQeQjIHCnCVQPemig0zjdPCtQizpkrwlWTOXXl7Nh6dZ4ZueKaCLUIGPaXegvnVPHRSsgSNoxVp/97XgdGfSHq0hjzFXaNLS6fQFt2klf2ozrertlA3jpg873+7zpjtFi0fadYuGXmaRxRDlPbAqfscelORx2tgW8fUzuoVTm7CVaQK3vfnurAAxNfPfJvF/1AZe5EZ5c7XI5TVIsh3WGMVeIPITNPLIiXD1U7Sb1kk7rMZhdK4dJSoMpjSwTiMsUYbnjiPXgekFD7jZaNfXcZUH1EkedxAIYwJ+S3ODskDt1iYtRl8rqFzUuZ2aTj64B978vHg/NodGl5nAI8++yzmDdvHt5++2306tULmzZtwo033ojU1FRMmjQp0sUTlO0G8idKDnneBFCtCJsHIA7InyAJ+zuAEnW85G5EngsBeBWHTgsAGOoDKTLd2sNLadyFADxEPWMUB+C1eVLaJ7AoTE+9BXgriDwtdD0plOV5E/BWKvJcANHuxDujULY71X5B5Fm2h+gLFnFjThYWE6s2+ZXYwWR55wEx8cCGm8xpGinrMl/YL5am+wYAQ92/vK4QxoOFeC9E2wKKePOFM3pT44Gq5xviRivVT5R5UnGpb4Ku/ah+okkXNiD/FnX7UXnGxKn7ta4vnCKMGjUK27dv93t24403okePHnjwwQfRoUMH2O12rFq1Cr/97W8BALt27cL+/fsxbNgwAMCwYcPw1FNP4ciRI2jXrh0AYMWKFUhJScE555xT95uPPvrIL58VK1bUpSHD4XDA4VD4AGtqzK6TKZMsMXbgu5mEY9FX1HGdJ4QZws1TA9fCA2eJcOWNzU3it421Z90StWfNEIl6Umn6zEnK5Drh1Lo9Vd53JDTqm0JJr6WYKqHa9+AH4paOTI4CCDPH1EGCUlYSZbckgiSqhejNNdnLaNbJ3GIJFKADwnzJkS+BA0vlpzOb7gI6XSufWL1VQqOiYdzMPCCtl9CyUA34mFhai3jwQvVknve1up67ZgN5G4QJhwAB/CThRDAhSz1QErLkwtPYNLW29JBFJzWfG2O+ImcubQ6CGjrUROSuALwG0PFKUef6wj2vS9iI9lTLP8K2JOLgQ3NTw1Wk+HhpTlc9TtrZjcepyC/IBaps0Vf8Le2gw3WUthmuW0g2teMUatOrO4yxJ8n7ZtmPGiephBaD2YVSMO/MzCKAKk/3KbXfA5npmTtPnj7Lxr4zTt13K34BDi0TNt0Ssk8+r9wvHDEPfYuoi1vtsHnEf9UTvSuI2ytMo/j666/xq1/9CmPHjgUAdO7cGe+++27AwXjEKN8XKLABxN8WN7BBEZY/ERjyuiJehSbeInWeG28HOlwpD6s8EHi7J9h0Cz4TawlpuvvpdHs/oslTYfpswwRRF1mYpxTYeJf6u6FqA1+eKu1SShvGdUz4HpG2z6pA02XB5kn1Iar9gnqftxP95Co6TPVOBi80V15fmBlNo8rD6rrk365O99DH6vWzr3+ZHg+K9021bcEqdbz824Ghf6a1sVTjgarnoY/1fVM1Bqm4Gyeq66n9Tt1B9L876Pei7F+3B5en2b5wimikJycno3fv3n7PEhMT0bp167rnN998M+655x60atUKKSkpuPvuuzFs2DAMHToUAJCXl4dzzjkHf/jDH/Dcc8+hoKAAjzzyCO688866ffPtt9+OV199FQ888ABuuukmfPbZZ1i8eDE+/FCyrooEZk2eUvE81YH7eB8Fy2mnfI50MXcFCOBXCu3PnNfk+4FQtFx1+7+WpD1LEYl6UnkOfEW86+bWuo229+0sCjzUrF8eVTtESqM+FCW9lmSqRNu+xUBKd/m7oQ4S3BXqQ+xQ32mEDigIdbzI45vs6/+rP9mnpqbWTfarV6/G5s2bceONNyon+2+++QaffvppwGQfcdwVkNr7BoTgiDqdSe8HHMsHPr8c+Ooq8d9j+UCMTWgQyz7S3z4mHD/6Bvy4H4C89eK/w98TwmwqT3epmMzr57njKXEC5bvSIqPNcODgf4QAfsR/gfOXiP+2GSoE8DrHKipsKWo77DvnCA1uR7rQfG4z5KQpC2rDvOUeYZ8+Y5R/mE/jPoa4luezqSwjI1fYNt94m3/7bbwN2P4ncX1U9k58XrOHLAps38w8wNGWbiNrojj1XtZTaDgv6yH+dleo0xyyiHZeC6jDQznxdmn8D+jCmxPdFSRYA/uQD99hjKxvBqvF0PB9VhzQ9z+bIm3dO7Mp+lDFATqeb+EmLc9I/ekzINq5dKfQWC/dJf6mxkP2peKmzvGN/uPs+Ebx3F2hrkuNSc/kuoMsaxR5mm8hnHfeeVi1ahV+/FHc7vnmm2/w1Vdf4dJLL1XGcTqdKC0t9fsXNmpK1Ad+VFjhShFuNp4qvGC5+oDRnmQ+XWodokvXnkTnSY1/VV081ebagGp3gNaGgUG3j0p4ostT975V7RfK+yxYoW4jMmy5+fJSYfW/9TJcR83lqVs/6/oJOR5UwjKi/ah4hSvFQauZ8lL1DKZvmolL1TOk/qd5L7rvSTjypMbvKcisWbMwbtw4/Pa3v8WFF16IzMxM/POf/6wLt1qtWLZsGaxWK4YNG4bf//73uP766/GnP/2p7jddunTBhx9+iBUrVqBv37548cUXsWjRIowZMyYSVQrE6qDX5laFfMBOrK8pLXVAmBlU4dUoLHmd6n2aWWERtYYOl4nLSBCJelJ5ts6hv/NVJv3HhVKmSLzvYLSPZURSo162X1diEf/RyQmcRfI9rg8qLBzoHLpS4Sq5oi1JfmDiawNdntQ7rThgTjbRBES1JnowzJo1CzExMfjtb38Lp9OJMWPGYO7cuXXhvsl+4sSJGDZsGBITEzF+/Hi/yT7iUAs0laavD3epcNTY/2l/B4yeKuD4erVDSE+ViC/Tyi3doSlvqdwExZBFQpBE2XI+8oVau9bsh8+t2dS5S4TWasNTKt2VlR73yDXudy8SmqzK8pQKLXMYgW3QY5IwJyGjvpkT1Yc5sYPIu6E9SFeRRnPeUHy8bqYdTeq0Z1UfPlsqfeKtEuQCoTnFbW50iwAY4tAFkPQF4jCG0hjoP4vWYsiZJ/osLAgwGdRjsuifMtM+jgy1R+7i7cDRdeY0J6hrcNobFCX6E3xKM0B15azhNcr6dRkwS10eqrykuapRgCWqz6yjkj/+8Y8oLS1Fjx49YLVa4fF48NRTT+F3v/udMk6z+jOpKSbCNIIXSohuNk9AfdCj3eAT6VKHR9p0iXDTddG0EVleIk9K28Vs++ji6tpA1X6hvE+ALrPZ9gM075sIo9pe67tFka7uvZitp9l0Q+knZtMNJc9wtZ8urtnvTaT6fAtnzZo1fn/HxcXhtddew2uvKcw1AujUqVOAuZaGXHTRRdi6dWtTFLHpcR6n1+Y+wVbDfaO7Ur2/0wr3iL1LMMpD4TBFGS4Tl9FGJOqpylMrYwmjkDSa3rdZ7eNgNeqbWztZtVcd8KJaTnBsrTA/2nBPrzXhFkYNdt8Bo0qepDpg9CGVK+6kZSUy07Y+dP4LI2hLvcUJ0cM12UcU6gQmPpOOa08XWtMNJ/Nz/0Q7hHQrBLm68gDiREn1ES7+XthsVtlyvvADeZqhXCXSnco5TwhzOQ0/Qn0ep+PF2IXmav32a3hiK3Nw5CoXmvWyNlh7HS2AN+u9eNCrQI+p4m/ZgtBQOFLUCe4tNvpjalF8QjxV9GGK7xBHBuUw1+eJPlrQXhuLAf73N6D7ZKD/sycPuioPiucqR6mU4LntMGDjrfJ4BcsBd7kwYSQzGWSxqG98UB65KSeewdgrUy3cKO1DQHyLgpkgKQF+U07mlYfVYcXbgb5PyPs8NQYZJYsXL8Y777yDv//97+jVqxe2bduGKVOmIDs7G+PHj5fGaVZ/JvY0IkyzoVaFa+MReQLqgx7t4SSRLnV4FMqhp+m6aNqILC+RJyUEMds+uri6NjBjViCYdKkym20/QPO+iTCq7XXCKVW62ttBJutpNt1Q+onZdEPJM1ztp4tr9nsTqT7PtDxsScDqPPk+bcMEIPdLuc3qgS+L8K63BMazJtCCIGuCujzBzKNNbYrSR7jSjTYiUU9ZnjbFbZq68DDfWo2W921Wo1xnnzwS5lMoYW7Fz+p43afQSnEqE27hFBA7T2gOGE8I/yONQWuO5YT+nUrjRdaWeosTop+S2BLUQkNbkl7DWGbGxDFX4xCyVltfdlJnidEIMWPUH+GaE7QtZ5UjxVCuEunsTlvj5R+hcx6k4zla0Se2SkdX88QkqGwDYrFu1nvxpruEh2uZ5vxPC4Dej6pvJVAftxirOU1qdyl9mDL6KyJPmybPMH62GntyrVsExNiEWSCVQzTK2YhK8Ew5rgWEoPzHucLUU509cIuwXXzwA3Eqrqq7yiP3xjvFpkFpoz2I686qbwa56XA0/QSpK6vHpT4ASu0BZC2QeyYf8GKtQ1LFGFS1O6Pk/vvvxx//+Edce+21AIA+ffpg3759ePrpp5VC9Gb1Z+K72i27CUWFZeTSQnRdPFV4Zp446JFRU24+XerwSJduTbm8PL48qfGvqos1zlwbUO0O0BpOsGjaZ7TcVIcuT937VrVfKO8zc7S6jciwPPPlpcJ0ShSxbc3lSfXbYPqJmfFAtR8VLyMXiE03V14q3WD6ppm4VD1D6n+a96L7noQjT92hHdPysCUCrYfJ17Q5C4FNd8v3Wpsnq9fCXa6nlYcMD10e6hsXbsEqQ9OUWs22ZFrGolNkjBRNrdkdio12SqM+EtrJpClAgjZD1fvqguVA90lq2U24BMSxycBnF6sVQX2OjBuVpu7AJNncLYlI2cevhe+XRwMxDuEsR2Z/210hBIcq29zOY/I0g7GvprIjhBg6T6rbBHPCqrL5bRobbdvOqzCJU/iZ2laz7wOusn9FOrqaCAxfrE636qj4KNbZhV8m/j7jCnrS0J24tepbK6Subx9/PXDWbcJZrF/YOPH38HfFZKjC0U6Yr5HZsd+9SITLcJefPExpaDvfXSH+NXWeoWLGrhZl7zszTyyGVILpLfcA5T/TeTbWXjoAGBbxzmXv+6zbAE+NPJ6uf7UZJu+3tkTzpph0NvqcJ+j4ZiZIbVlrRHvJ+t+aS8X3RPYN87iBs++Sj8Ge9wFe1kRvLJWVlYiJ8Z9vrFYrvNHSlkmdxKFpQxupGbmAYVeHDZ4PGDZFvEQ6HpVnznwgc6Q8LKGjiG8m3cxRtc62VekS5U3oQOdJjf/sS+Vh1hSiDeaq28CXpwrqexTbxlz76PKk2p1qP127J3VSv++c+UBmrjpM1e4+B4um33c3c/ZYE7KIvrtAnW72pXT/0vUT8n1TY1DRtpm56niDF4h1sJnxQNUz+1J93zQTN2ee+fbLmSfa0Ey6CZ2IfqDJk+rXZr8ZTMuk+igwcJb8nbcZQq+FMy6Wh7kr1WvHz8fRN8ANCzBojrw8g+aIcCYyNLXN5dhWaplP70dEeLQRDrvTwdhoD9oeeL3xYdbWeihQe1GfqU8ZhiZdW6JaduPS+KwziyND+DBU+T40YzVCJyvxpdkom/OIrH18ABbDMHSvkIG4Ep6amoqSkhKkpDSxTeai74DqQ0D5PrFZqDO/cBhoM1iYUeg+pd5JVO2J0K7ZQO7nwCeDAtPM/RJYeYE6z9wvge+ekH9oLt8tBHx+tpFr8yzeLkw+qK5ylO0RWpqqE9bBCxp/DURH6S6hnbvzZbnmssUGrLksMJ4tERizGdg8qfFXfoq/BT7qqw6/9Btg6/2SdN8AvK7aNpJoJlNtc2yDmLxUjFgmTihl7yx7nNwESEYuMOwvaqdKgLlrUcXfAx/1Uqd52Q4g7ZymzTMUnEVyO9m+fKmT64pfgEMf1xu78cJ0SvalgKdcLDpk9HpYmAtqbJ66sg54Edg8RT0GB84G0noHhun6V+7nwvltwzHW+xEguQeQkKmOq8NPw6He6XPpTnX7AUKAndIjyHTTTh7AUO3XZzqw4jx1mnnrxQTfkNJdQPke0R8Ssv3N6CS2B5K6Co/mjSSsc0+Uc8MNN2DlypVYsGABevXqha1bt+LWW2/FTTfdhGeffTaoNJql/cr3CTvdNcXi6r899aTgJRxhgPhGuopOhsemn/w2UnGpeKHEDaUuqvGvCwslT4pI5BmOdgcamJxLFVrdvvmeCqPaQFcmKkyXLoXZ8lJhoYwHs21LhYVSl1DqaTauLl2zcc22uy6u2bFtgtN57m4Kwtp+xduBz3KBwYvEeq2mVJhMqTwEGDXAl79Vxx21GvjuycC1cJ/HhaKF3369nuboRZ8A7c6Xp1n6E+A8Anjdwnmurzw15eJGq6MdkHKW+fo2t33oloaqfULZG1IE7BtrZT7Zl4r9QjQRrjaon77sm6yUA7wBwFDLCKoKgOWD1fmp9nChQO1VbYlA3gZxi6XhN6P/s3IZno+RK8V3qiHhkqf5CIcMJpg0G/udClPfDHbuYSF6kIR1Mj/6lZgwZcKXNkMDbZ77yBgF9H0SWD4sMOzSbcDH/dR5UuGj14oP2eap/tc4M0eLk3tXCdBWIWRyFgHVBeJjERB3DhDXiA1TsDiLgPU3qIX+aX3U12XG7USdk9HGbOqOfAmsvFAdnvsFkNo7eKeGwMkBD8g/IjqB4mXbgS33Bn6gcl4T71ql/a0TRAKN3/g2xYdNt1FqSkIR1lITAzWZj/ivON1t6jxdRcDHmgOe9HMDn+vaYOQq4DPJjY/MPKGtlty16RfqIR1uEG1EOWvxVJjrC7rv0NC3wjqZn4qUlZXh0Ucfxb/+9S8cOXIE2dnZuO666/DYY48hNjY2qDRO5/ZjGIZhIgPPPaER1vYr3SXMFMr21iNXAl/8Si0Mv/ADcZO54Tqv07VAxV61QldiF7kCCwCc2AasGSMX6udPAC76FGjVz1xdm1spKVpR7U+o9jG7H2h0eRp5oBx0ummB+7DG7tNCVWYyA7X3y1kIHFiq3hfmzAX+202ddnOXNzMPaDtcKFA2/GbE2IGjX6vjtc5Ry690yoihEo7+qTusN/OdCsP3Ldi5x2YqdaZpcbQFvp0un8xHrQZ63gN0vLqegD1eOCZMbA94FKZKLDba1pTKISQgTLKsGikm835P+0/mq0YCF0vsI9bHeUw4Q+jewKmh86gQopsVtKniOdKFY80NEwKdgA5eIAT6MjLz/NNoDMFcIWmsU0Odl2ad/bD4MxQ2tHfT5lOCMYnhqRYTgNcFeGvE3zp6PQQYBlBYr79kjAZ6P6yP29yLPrN2tXS213y+B2To2pAqE2U7rPIXOl2Poi/o+lfhZ/J4BctF/wrHO3OkizaU2ZTPmacet8HYxBv6VqBT4IQsEdeMnT7qOxSKz4fTmOTkZMyePRuzZ8+OdFEYhmEYhjkVcB5T+16yp4ubvd896b+WyxglnttShACsYVjXm4GdcxS+yCzAkIXq8ngqxDpRJoAfsgjwEKZgyHoGsRY+Hdamqv2JT0agap8+0+l0Q7G5HA4Hn7p9mJl9WiTsTlMmWRKyaHMtHqd5W+uAORkV5eyUUmS0JQqlVpncZ9Ac4JOB6jzdYTLn4iMc/VOVZijfKTO21JsIFqJHA16X2n75kS+AdiOA/UsaCJFqhZG2FPH/DQWVMbG0g5MYQovPlgikngt8cUVgmM7BiesEsH2GvD7ZY4UpCZWQOJSTJmoQDXpVCCyb0pmpztFVbFt5PGqy0XlpHv5ecN6LG9bJqXFSojsQUDpQJczPOAuBtVeLg5j+DQ5ivrpKmAYJRQDqy6OpNJ5jU0W/VmmeqNpIZ3uNmsx1du9070U1GWltiCnCqUXAwJeBT4krZ5aY8CzUnUXiJk6bIWLDU/8Ef8tUtXa37r1UHZTf2vB9T8wI7gERVyWcZxiGYRiGYSKLNRFYO0buPO/wJ8CRz+XCcItV7MllDuTdFfI9ISCek76g2gA7nm6Qbu0eJFjH9DLhn/OI3j70qS5Ep/aU+bcJbd+DHwTGK1gODHieTjvMNpcbhW7vPPQtc/u0SNidpmQlOgU0d1lwshIZoSiDqeRQgLAlLhuHbYYDsa3l8ZxH6G9GNPW9UAnGjj313sIh8A8CFqJHA+QpngHsmClxTLgCsFiEc57ud9cTVKYKLXVvlXBAIFsgfD4OyPtaLdxzVwE9Jom8A66kTRLhKtxl6gOB9H56IXEoJ1SqQRSOUyqfoyupcHmBWmhGffR0XpqdheIKUmPrEooHbNKB6u1qe+quMlqrgnKI4SwUWvkqj9Q6AagZHBm05omqjXQn8NRkntQ1tNNyFeHweF5VQE/mhjc8C3VnoVjcyha4vnBZurr3UvEzvdA0I7gH+NoswzAMwzBMNGOLB874tfhntdfawU8HzsgUWt/fKm7MFiwXimgF9fdEFvEfVzGdJxXudQNn3Sb2TA33ID0mi3AK1dpz4ByhIKRav4dDizja0Anout9NRNbc6je7TwsHunq6jprbp4WypzQLJSuxxunjmpH7NMWtDZUcyowCpO83LaHvhUokbjs0ASxEjwbshK23VoOA7dPlYQXLhbmVrQ8Gaqn3eVRMmiqhrKtEPajdJeL54EXC6UF94fyGCcAF/1SX112uDgtGSGxGqzQYAR11SmXWvExyVyFEbozdbmoy0uH7iDT2xI3SMNadyrqO0poVrqPy+jpaAd9MU1xrhDhoUOEsEZ6nZYvJ4e8CzuPhuZq442m15snw9+T9JKgTekuteaO7/R3IWGzm3wtFKO/bF7+xkzklYAf0E6BqDJqdWM2e0PsWmoWrhG3zOmo3SYWriO8UX5tlGIZhGIaJbhzAudOB/ImBilDnTqejxtiBYxsa7E9yhdlV6kYrtdeHV2icqzTR+z2jjkqtPTdPEuVR7b1jU099p6O6fQSl2RxjDc8+LRyEKoh0laj7QnO3ASUrqTwcnHC5sbKSppA1qTAj1I9Eu0eKUG87ROgbxkL0aMDqEAJCmQa37sTNVSzXUh/4Ah2POqmrOgQMfVM4OrVYxATjrgSqDovn9jR1unbCRIVZG9DhPKEKVXM0Iatxphqoj2JiZzpuKFd3zGrjm217j1N9I6FwldqWPwA40oQWiEoAP+gVebxQNZ7NmP8Y/Do9mdtShbNJVfjw98Jky0shuPcJgynMLKJUdtZ9UH2XGoNmJ1ad5sSx9eo0a8roQxzVLYpwLsAYhmEYhmGY0IkBsGGi/Jat9Tk6rjVBES8OuOhjoOQH/7CEjuI5tZ83LMDZd4h9d8O4bc8DDKjX5rq15zkPyoXomXlATHygQ8SWfHvSlLKTQm5R329ahGwuN4pQBZG2RLovhNIGjRVyUnvO7EuB7EuaXrgcbm1oMyZHwmnvu/Jw9JgeDeW2QwRvgLMQPRpwHlc7OHG0oeOqPooxcWrBfMYoEQ7IB7WrSGiepyQC9qSTmui2JCDGJk7HVcRnNb0N6KawxyX7gAPh1RxVTRqU3axwXt0x8wG3a9pWFe4uozUyKIcYOgG8lxDAm53kzJr/KFhF+x7wVOkFqyk9zNsLly6oi4ANN9OCezPmSBCjFsybnQCDseFn1smnzsmLCkcb4NvHG3+LooVeR2MYhmEYhjltqClV37L1Oun9s2oP4nWLvcD+xYH7gd6PAF6PujyWGMCWDOxf6u/jLDNPxLXEqAWcurWlNS5wHV3nVHPSqXN7Uuk8dCFwxhXidmnD/WjxdrlpTZmpjWhvC90+LLYtHX50XXBmcxuLWSGnToCsEy43VnAfbtvvZrWlde1uJl0zvu7CiVmt+wjfAGchejRgSwBW58ntl3uq6ckcMfI0Kc/jPSaLcJwtj2t4hKODI1+KUymfJnrlIaDdBSJcBTUQzNqADtUel+oDPuDF8GmO6iaNUOxmhQPVR9ieTDtQtSfL49pSaW1eG3Gt0V1Kl5VaMJqd5MzGi29L+x4Y/RV9mGBWsEr1L08FbVPeeUT8vrGHSh2uBDbeGlgWn2De1ASo0aBxl+rTNXNYpXLykpknNkJmblFEwvkOwzAMwzAMEzw1xeowVxG9f3YVyePFWIVfJZUCRs5r6jxj7LVxV/g/961TB72qXpsPmKVOFxDmNVWOC1X+hlra7UlKmLb1AWDAS0Jo2NAEz+D5QFKnlqFprkMniEzIMqdcFNIt7xCFnJQAmQozI7gPp+33cGlLm0nXrK+7cGPKjn1kb4CzEL05UV2dsCUDrYepr1tRk7nKPAMlmF97nRDuqbBYhfmK/e8H5plylrheRkENBDOCtlDsQlEf8Iqf6XqYFXAGM2kAjRP8NcWVKVUY9RGuPgEMnAVsnhp4YjlwNuBxA/kS7YjB84CdcxSLSQswZKG6DpRJIEB9EyKczjhV5j881bTvAXcVfZgQm9b4sur6V58/EXm+L66NyjRadIdKKuc7BcvFYtya2HgTMlrt7WKgTXf1mAjHYVXVIbpMqlsUkXC+wzAMwzAMwwQPdcv26Fqhoexnn7x2/7x7EdB6CHDhB0BCtr/PME+VRgGjSp2nt5pef3sV5lALlguTsLq1p2wtXPajujxAy7o96SxUKw/F2IGNd8iFhhvvCE3LOtrQyRBU4WW7ad9WpuUhERBymhXch8sGebi0pc2ma9bXXXPQ2HEY4RvgLERvLqirEx4X0HMq0PEqMSn7Pv6VB4G4tsDW5+WT+U8Lgf4K223WeKDdRQ0e1gqz2l1Em2Qx3JrT9Ln6+qoGglkhsdl41MRqsdJxzWqOUnnueR1wHQc23tl4wZ8OpUDxDQCG4prbAmDzZFrD4bOLa53MPlO7YEwRtxIOfiD6YeuceoLT2nqW76M/0jXEh40yCZSZB8Rl6q/eNRaz5j+scbSmuaMN8O1j6sOEYX9pfFmp/rVrNmib8jHiO2PmUInyaeD1AJtMmJCxJdN5SsNrv2PhOqwya9/9dHICwzAMwzAM0xKxJalv2RZ9I5SHNt7pr4iSmSf2v94aYNPdgfv5Po/TedaUq8NCEQY5i0W5ZDKGnHnqteepdHvSRfgy6v8ssH26PF5L07gPBp0MQRbu1OzFzPaFSAg5QxHch8MGeTDl8f2uMSZZzNYz2HfSEhwOR/gbxkL05kB3dWLgLMBiQ6DGpkWYDjjrVvnE0GOyMD3Q0NxLxijhLKT/88CmSYHXlwbNEeEqPJXA8fVqIZ2n0mRD1GJWSGwmHjWxtr9C2EmTXWcLRXOUynPEfwMdVALhPZE89DFwYKk8LP82IQSXtYFPwyGtH/DFFYHho9YAab3l9czMpctLnXjrhJHhcrRhxvxH1VFgxDJx6BTwrpeJxTZ1mOAuAdDIE1+qfw1/F/DUENowK4AekxqXnw9rvPqbALe5yZxyqpwxSoSbMcd0bK35w6pQNMrD6QSGYRiGYRiGCQ13jRA8N9RQzsgVpj/cXuGTp+72eKqwKe11AZsU+/kBL9J52gkzlrZEOi4V7kgDttwDtBki5AL1le22TBX1UK11KVvhLen2pKMV8M00ufJQ5WE6brRq3DenEDNcfSESQs5QBfdNfStBl5/zBLBpsnqvquoHZusZzDuJoLPORhHhG+AsRG8OdFcnYAAxsXLzKandhfkVlVmWiz4GOl7tH1Z5CIAH2DxFPtFvniI04AH54HRX00I6d4hC9OaEmli3PSTMiniqm1ZzlMrzm0eBtsPlE9Wu2SHYHSNOJBOyzJnpAMTHfcgbQhDvs49vjRd9zNEW+O4JeT17TaPLaw/x5gE1yTWZx2nLybxUQv3MUcDmuxvcFKl9nztnAef8kc7CzOKN6l+AOJSjUGmUH1tPT0aJHcXtmPokdBTfoBrimiqgrqfzBG2uyuMSm5zGas53nxIoQPfF0x1WOdLNafXUj89Cc4ZhGIZhmOjD7gC2PwUMnAMYLnE71p4GWOzAD7OBc+4B1t8QuOYf9ApwfJ08TUsMvYa2KHyYAcIEa/ZYIL1f4N6waJsIl5GZJ5TtDn6gtm+u2lc60mlb4S1pHetxqpWHGuonNiRSGveUkDwUIaYZ4Xu4+kKoQk4zdYm2Gxa6/BrKoADx96a7gIEvC2VHWT/QmYNV5RvbFsgeB6T3lXxrvhHymQg662wUEb4BzkL05kAnKKspVZtPkQoj680Ihgeo3C/MwPio3C/SpASnNaXqj3TOXODbR8w5R4k2qIm1cFXtgUETa45SeR5bKyaqzZPlBxQuhb1lHVQfo8xw6MJjUwAYgZrsmXlAxghxY0FG4Wp64owPQqhtRhgZisdp3aJFppXiLgW6TVDfFLFrtEt0k6tsAaHr04ZBp2mNkz/fNRu4dJtce3vwAqDyALB/caCwu/cjwsEqhXIyTxbmglSHhHlfq79jFG2Gqu3U667zOYv0Wj1A9F9zYxiGYRiGYfypqQLOmSo0QOs788wcLfa4KuWNTXeL9ap0fWkBuk8Sa/D6aWaMFs8paa4llr49bolVm7HU+fFRKrEUBWcrvCWg8lUE6BWEIqFxT+03bUnmhZgVv/grvTmPAYVfANmXAont1eUJV18IRchp9iAh2vxT6cpT+Jk8XlqfQAE6cLIfDH3LXD0TsoSyXf5EyYHJPOG7IYLOOhuNSj7TDHbdWYjeHOgEZbYktVDs6FraXERCe+B4fgO7baOBrDw6z5oS4bFaquG5jxbSeV102kD02FKiJlZfuOOcpi0blWf3KbVOOhUHFIMXmMuT6mMqoWldXIUjz8w8wJYSqI0B6BeTu2YDYzYF2lsP5+lgKB6nKXM41GnwgBeFAF154DTP/GSuWkDo7C56Kug8VVcb2wwHYls3mIzShCa/pxrYPoOup8q+ZEYuYEtTfBMyRL4qp8o1hNkfamGsg7QvWajW6rEl6s3EMAzDMAzDMNGJxQNsutdf2A0ABSvE2tvM7V1bAvDTfKDNYGE20c+H2XwhDAcUyjGVQnlDdXt8wEtN78cnXLaaIwG1B6YUhILdjzalTEPnz2nALHNCTGcRUL5bbtUg5Syxf1EqD4XRAagZM5ehOOOMNv9UVHkGzQE+GSiPp1MGc5eYq6ezSIwF6YHJnaL/UUSb+aMImp5hIXpzENuWFjBRV7xgCLMQKnMRHX4LtB4sTrnrT9j2NLpM9jT1B9N1go5boxFMR5MtpUhc66HSpD6KhauElrEZqJPOysNCE6LhYhEQk2tSZ7WGg7vE3GLSXSG0MZrTPnQoHqepBQR1Guyl7I+vEuE5r4kT3wDTIHPpSU61gDjnQXkcH7ZUemKFRfG+3wDc5YqJ/hXi1sEqsYjvMQmAEbh46zkV8JQD68fLyzPkz8ChjwLNBWVfKuKpoBbGiZ3pNopNM2dnLhQzMQzDMAzDMEyEMeR7IkC/B1ZRUwacPVFoA9dhEWYP254nwlX74/7P0Xstw930fny0tpqLgcIvG6/VHAmoNvApCJndjza1TKPqMP2udf1P9d5cJ9RWDQChpKeqb7gdgDb2ZnmoQv1o80+lKo/ziNpHnM6KgKsEaNODrqdsn6trW7jpfMNpDqexh1WhHLY0ASxEbw4SsoQ5CamZiQXi6oSK1oOBVgPU5iIsNiGcakjXCbTg3p4iTiW7Twm0iWQlnI4CgJ3w4hzhDh1AJK71UA46LJohp9OcV+ZJnHRm5QEpZwPwyk1x2NPVH+FjG8yVJzMPiM9s8FBylbEpT/dDWQRQYdTBh/OoplBecfNAZhpk8xRg8EK5YJ+a5Ao/U/dpnzNO3QJC5UB17bUmrrACqClX+244vlF8vygtf5m5oOxLzC+MfWnI4p1xBRDjCKxrMHbmQjETwzAMwzAMw0QWV6k6zBqn3h/vmg0kdgrcX2fkCiUUwwD2L2kQNlqs/93lwNb75Wth92N0ed2EQgkgTL8ansA9HuWfihKG2RKFOU8zWs2RIFjt48aWORwyjRqNkNyeRIer3pu7TGO+lpAvRJsd8aYQ6kebfypVeVR7VZWVgLrwVDpds7fZ3Zrb7OEyh2PmsCqcNyiCgIXozUVyV2FOQmazp3S3usM62gLb/qg+Wez7pDy/mnK1ZmiPSSJc5Ty0/a9pIV1MrFr4GeEOHUAkrvU40oWZD5m9qS7Xi8WH6uTRRhxQ6KAEpxYr0PGaBg5oDwNJ3ejFhW7iTOzceK1m3wdR98GkHITK+l+s5l1SdaHCqNNgbw2dp+EFDi0T/2SotOOpBcKu2UDeukCzQL6DNecJ8b2hFhCysNKd5m4dAKL93BVyAfOI/wLbp8vj6Wy+DX9PP36dRfUiWk7WTxVv4Bwg/1ZzduZ0RNs1t2bA4/Fg+/bt6NSpE9LTo2jByjAMwzAM0xBKUHliC21G1ZooFJD6PyP8i9lTxJ7a0Qb49jHJfn0FAK+4fapaV9qSacE9tTd0FgKfj5MrsXw+DrhkU+M12PvPqrUXr9FqjhbTrUB4tI/DIdOwaYTk1nhzQkzdQYtK7gBEnx3xaBPq+2jq/k7tVZO6mn8nodxmj42A3MzsYVW4b1BoYCF6c5KQpTYnMXB2rf3oBg5OYmLpk8WYZ+VhNSfUmqFrrwMu+gjYOUc+QW6fIQRNm+5UC+k2TZIPrgh3aCk6pwNN/VGsPCzRPq5dDG29H+j/ErDxtsB4GaPEOwqlPCrBaWJ7oOOV/ouLNsP16eom1vgzGq/V7BNUUjbIfV7CZTc3YmKBDTcH9r/B84THaZnAOiNXvHMz9aROg4+to9tHd7NApQ0Tm0ovqCt/aWDiqd7YvmQTnaeyLCbHZmaeOOAwI3gORrM7hbiuRh3EIAbocKUQ/tc/OHKX0Ytiys6c1kxMhBZ2zciUKVPQp08f3HzzzfB4PBgxYgS+/vprJCQkYNmyZbjooosiXUSGYRiGYRg5tmT1be2E9sCOp+X7Y4sV6HSN2IM05LJvNeYdCXOd1njgoo+Bkh8alKWjeE7dEHeVqJVYfOEyKAFe2yHAxlvVdXETpmki6R+oqbWPQ5VpyPbzthSx35f1lYxRgMVuTohp12gu24l2iTo74lEm1AfC19+pwx+z78TsbXZf2zoICwXhQHtYdeTk7/yUJ9PodMO8J2chejTgdQLVh4H+LwAwhNNPeyoAi/h/Clex/Lk9jZ5U7Wlq+9GHlgHnPqEW0o1eD7TOqSecqhXubboL6Ps0Xd5ICJlIQZtFLpAN5aPoOg6cdavaBE98eyBnAZCQXc8G9EEgqZPQbFaZmQh1UWJmcWH2ipxOq9l1lLZBvnFiYP8sXAlsvB3ocJVc+J4/UZhN2lAtF75TnprNngYXbxdpy5yODlkEuIoC49THnqIoTwatCVO2V+2M0+ziwvStg0Wibc0InoOx+QbI+67u5LrDlfJNwIj/6vNU2ZkDom9h18wsXboUv//97wEA//3vf7F3717s3LkTf/3rX/Hwww9j7dq1ES4hwzAMwzCMAk+1+rZ2el+5kByovZU5Cej1cKCCSw1hIgbQhxseYP9iudlNilC0dlUCvNIddJruCmDrg7TmKBA9WupmCaVtVbKHwQtOmtSQvevYdHNCzPgsjdIbsQcGosuOeLQJ9cNtqlipAGnynehus4/ZDGxWKMPWl+s0VztT5bUlAgbksrHBC4SJ1oMfBMZrhj05C9GjBYut1jN3gw9q/xfoeLGtA080fRrNlE10axydbk2xXEiXPVbYXD62oYFwr9bmmy2BztfWzEJ0Z5EQ7quE/tnjwvBRNIQAXXUNbsBLcpt5/Z4J/Kg1SXlCxMxHPJTTe1I7eYVYwErDlosDKZXZJB0BNxbSTpqQUXrWfpVun5pSjcaBTa6pANCaMINfVwu0zfYRWyo9dnWOeVTt4CtbKDbfZOhOrinzM8HkqVpARNPCLgIcO3YMmZnC38FHH32Eq666CmeffTZuuukmvPzyyxEuHcMwDMMwDEFNsfq2dvnPdFxbovhdQwWXTtfQ8ewp6rWw4aWdQg56TZ1uqFq7srWuTqvZlkyvv6sOAlvujS4tdTOYbVtK6Jp/m9jDBWNitTF7Ckc6kDNPKJs1tGqQMy+4tKLJjng0CfUjaarYzDvRHf7E2OQ3tWW+65oDqrzdp6hlY/m3Cd9ynuqI7MlZiB4NxNjUk+fxfPoDboEQysIQiwJ7GgAL4K21v7bpzsCP6aC5gFfnfTddLpzvM0MInwO0hFcAFgsw6BXaFru7FEAQAs2mwnkE6HYrsHO2XOhviZHHC+WjaBj0lT7DkJt6MdyaRcnhKJncgvjIhnJ6r9NOpsJdJcL8RzBC84bormpRk7lqkouxifcMSMbDVHEgJTtdHfAi3Re8lfrFRWPNArlL9WM3IYtOo7GC51BsvukOalT95Nj60DYc0bSwiwAZGRn4/vvvkZWVhU8++QTz5s0DAFRWVsJqtUa4dAzDMAzDMAS2JNqPD0VDB55ArXnVWFppJiZWvRb2VNH7Rk+Vujzh0NrVaTVbNOKjip+jTyHMDGbbVid09VaaM7FK4SwCtkwFWg8Wymb1D4a2TBVKYi2l3X2ES6jf2P1xNJoqptD5O9h4h3psR2J8UuXNGEmbffVWRWxPzkL0aICaPLc/CoxeK0xVNDRRkfMa4HEDm++Wm6+oPiyunPV72t/5ibMQiMuitU5dJXJzLvDQE4OnmrbFPlJRz3Dh9dRqhSuE/uc+oY5r9qNIOfewJQJWu1yLIesSOt2aWtMg1Mc/HE5ezNgB053ex7Y1r51M2QY0ay4o2KtajTaH0w745jGg+2Sg/7Mnx2HlIeFbQDaRFSwXC1AK32GBqjxm3pmrOHxjNxw233TvWnXbZtds4NJtwMY7zW84qL4QTY6WwsCNN96Iq6++GllZWbBYLMjNzQUAbNiwAT169Ihw6SJE+T5hes13kG1PFea5whUG0I6XQ0m34oAwQ+ULj00/+c2g4pqNp4tLQY01qn10eYarbcPRfqHUk2q/SPS/UPI0+z5132uzbRSufhKuvknVM5SxTYWbbVtdnw9HP2FOLSwxaoF35SFhIiCtT6DJluLtQOFqeZrOo4TSzGQR3vZ8+Vq4RGc+ReM0sqmVO3Rrc0+luXTDrbUbDsJ1G5vaw5nBWSjMWshMW/jCdc5gze5fWtK+x8z+OFodnaog/R0MU/s7iNT4pMqrs5wRjrEUJCxEjwZqiMmx6y3iSpSf5rLvZPFeoP2v1FrN3ppADXefzS3DLRwxyoTzg+cB5XsUgt4xmrqU0rbYm/1D46n1jC6hYDnQ/zm5bbtds82X1UEIgbtPATZNkWsx9J1Jp2tLbX777sEIlwG5OZJe0wI1NjJGiefWOEI7+UyNSSCFZ/Ng7V/JJnvnkfBc1XKkA/1myp2kDnwJWH9949MENGZOgjwQkKUZzrHb1DbfdAc1lYfl8doM15umAcxtqKPR0VITM336dPTu3RsHDhzAVVddBYfDAQCwWq344x//GOHSRYCy3Yp59M8AnOo5Fg4gf4Ik7O8AStTxkrsBZXsUjpcXAvAqwl4H4Nakq6rLPAAx4uqkNMwK5N+qKI/HfJ7J3dTtTo01b42irPOB5K5EnvMBWBRxqbZdUBvW1G07X/y/NM95AGxA/i3m6hkTq2i/NwBvtcn+twCAoQibXxsmSzeY9jObp+p9LlA7Kfd9r5V97C3AW9H071PbT1TvexGAGiKehc5TWc83hcak6XdG1CUmAdhwYyPzpL41vj7f1P2kNl3mFMMGDJwNbJ4a+M7bXghkjhR90G8PnAsMngusOF+RZAqw+hK1Isror8XvZGvhphDSNbXWLrU2dxbR6+9j69XpRpvWbjA0tm0jIXTVCu4pZ7BvADDM7V8ite8xI7g3uz+ORkenOlTjt+xHOl6kxqeqvM5COl4EDzAshmEYEcu9BVFaWorU1FSUlJQgJUXhDNAsxduBj86Vh434L/D55eq4l2wCtv4x0L72oFeArfcC6f0CBcRF24D+LwKp3eVaGa4yYPXFYmGekF2rPZsqnF/GZwGf5qjLc+lWubMRIDLXRI58Bay8QB2e+yVQ8n2gk8/UnkBqb3NldRYFmujwMXIV8NkoebwxG4Ftf1RfBRy8gL6Co3KkGEq7l+4ElvVUh1+2XW73bsCLwPKhYjFZ1/9qF5O7Zot+m9KjgaAyVWiou8uAsl2BduV92hyJXcXVNDMTtmqyHzgH+HSgECLLyFsvDqsaC9UXqLHd62Hg+EZz40j3zsb9INq+MWUN99g1qw0YrkMl5Ua8dkOtsmMfhvYL69wTItXV1YiL02gJRJiwtl/5PtH/ZAd+V+wFNtwiD8vIBYa8DnzQxUS8Reo8qXlg3E5go8QUWzDpZuSKw/dVF8nDBrwIfNw3MGzUmtqDfJN5Dv2zfKzqvlWqNtDlmbMQOLDE3wReMOmOWmO+npmjhbNs1dxN1YV6J9p6LpW3X87CWp8tkjYIpS5UuqPWhKf9qDx17T70LWD9DfI2osZSKO/T7Bi89BuxDmtseXx55t8qryeV7qg1oY1t1Tcj1Lo09djOyBV+dkxopEfz3N0SCGv7lf0P2DxZOBFtuEdJOhPY9756fmmdI1c2uXx34LrRh+5Apux/wMaJ6jxz5gHJZzaujuFGtf7OeQ34uJ96P6Xag5xKRGI/VboT+GRQg313PcXAS79RyxCoNYGvvECz7Xu0mBXcm90fh5JnJJEpg7lLzLdBJIjAWAp27rE1aa6MOWIcas1b3RFH1WG5qRKPEzj7DqDiF/+whI5A2/NEOCAGfsPBb/wMnL8UKPlBmDzxVAPuSpFX8tm0zTdbcnQ53rMrtJbrwlPMeUOncKQLe/QyIZzVoY5XeYC+CuguM+dIMRRNat2JpMruXcXPtFYzdSLe53G9WRGVA1AK6gR68ySRX1NrYVN28Sh2zQYu2SJMjgSYcdI4iHGVCLNBqoWU6p1Gyhu6bmESiq16MxrulYflG6HCleL5kNeFxlpj7di3tCusCjweD2bOnIn58+ejsLDw/7P35/FRVmf/OP6eycyE7GFNQAiCUJBF1rBIW5RVKuV5am3Vj4/7hiKrVkWUoq27CCK7UG1/rXV7+nyrKMrqAgIJq7iAitawZCEkIftkZjK/P04my8y5rjNz7rmTgPf79eqrZg5nvc96Le8L33zzDXr27IlHH30UF154IW677baWbmLzwXNWfm6r0vK3iHTdfFQ6dw74qvXLzd8CDHmaTqMuKs5EY3XWFBNCdAXfKDUGqjrjO8uFbKpyjfRTFSyb6wv3TZT9JMYvvjPtvWekL1y5Zo0fV6dq3GtO02PErSUj31N3DcKv155AneQdhSnX6NomHzcG+xLttZ2/RcyFFqZ1+eSTT3DppZfC4Wj6bPd6vfjss8/wy1/+soVado7CWw6c2iD+F4yx7/LnS786j7vg+zVieA9vMDFj/D6g/8N1MbUazdO0icCABSK9tYG6fwPC4/NcstqNNlriPRWbBozdIJSbwSwCYzcIuQ937rMx2YhAsS3x7tG1JgeMcZufa/GwKGOwkWvPLav6lpJNhAFLiN6coKwpfTV0QD/di5s9BoiJpwXEduYwr/WKA1uWt8OlDQJmWbmudqJPrWWjcSQxQv+JQOGe0LTA3yPW6Fui758np+Dx1dD57E6hbaOEx5d/wNerCripA7PcZGLb0Ydgvwd5AbwjATi5QawNX7XwlDi9G+gyBUjoStepErz0e1Bep5FDhRv3on30QdZhjJgrUhqnuXyAGFcqMOafwpI/+CI15p8inUJzXxJUl6FRrxrjqtdxb605zT/+y7/X5LEvjqwdrRRPPPEE/vrXv+LZZ5/FHXfcUf/7gAEDsHTp0p+YEL2ESVPsuZwQXbdOgD4HjJbrKWXSqL4wecKqk0jXDSqsqlM3qLXRfnL1sn3hvglTp259qnK5/Lr9MKtOVTo3x1RrSft7lvDlUuNkZH6xexiXZnRtU3uGIl9zr22gVdBPXH755cjNzUWnTp2a/H727Flcfvnl8PlaoZC1NcNTQhubBIzMKMS4xNsxmOqlxy3CA5yiXx3yAl2mrwrY+XvhAT6kURyzylPAjt8BlxMKoJYGdcdupUKvZoXqPWUGj/iXT8llGrYYYOAiOp9qf+QM5jiYsXeq3vKc4N4ozY5ZgU6jDc4YbO+sBmXfubI+W6kCwxKiNxc4a0rvWZE2Yl1o8MFTH+rxjtkdwNfPBwUHrbsgfP280B5S8PtCudQB8fehh4BhLwIZ1zQV9FbmAom9GiZ0a9loXO1oof/wF2lqmvytwvJbB6rgHtT3rMwVwlNKkOtUBdxkaBW0+d0VPGDU/CvczefjNOL52/i8/log543Q75ncW1yKdTXQMW1C6zV6qLDjbuN54ytzaEUCd0lwJANHlhHKIZtwTQ4btgj+rQZUlyHOGjBwWQqUE2mQHCpNaalQFGEn6+BI0MvXyvC3v/0Na9euxfjx4zF9+vT63wcNGoQjR460YMtaAM5UJk2x51LpynxMnQB9Dhgt18m405N9UbjgK+sk0nWDCqvqVAUwIsfWYD+5etm+cN+EqVO3PlW5XH7dfphVpyqdm2OqtaT9PVP5cqlxMjK/2D2MSzO6tqk9Q5Gvudc20CqCxvn9fthsofexM2fOICHh/LhbNCucbYExbwBHlgYJwycC3a7i8/pq5MKp2kpxz04d2Cih7pvlbxXpFLzl4q0ho7EcuU4dWBQwJ2CkLlqp0KvZQclCjFKDSGN7Kd5TQ5+jy1Ptj7poEe53Jr0luc2bcw1yxmCnNgDep8xbn2b1s7XIFRvBEqI3B1TWlkMW04fnxfOAjN8Be+8N3WyHvwR8MFRep9cN9L5Lbo3ad7ZIp+CrkltuA8Cp94BLngQyrm66+DqMaXWTG4BoU2IvudC/pkT8GyqwqLdKbzPgNvCjS4HJ+wR9SPD37DIF6HIFfbA6EvUCKRo5GDg3mgDvnQxHlwJTDgo6Ellfqk7RdR5dCkzaUxfwJ8itcfhLwspfx3tAqWFuF/1DhTuwO/4c2HlNkPKsLvbAzmuAkX+hy+XmmFfhRu09C7jbRM4xbgbnmy71TADuImDv7Mg50bk0XQEdpzhKG4/z5bg9efIkevXqFfJ7bW0tPB5PC7SoBeFMoanYuLS0CbwQXZWPSufOgZg2+uWmTaADoKdNAKls85Qbq9NFeZhoBhVW1VmZq1eukX6mT+TPbq4v3DfR7WdlrmiTjPrCSF+4cs0aP65O1bi7OtJjxK0lI99Tdw3CpteeQJ1UP7lyja5tUkFvsC/RXttpE8RcaCFcdZUQ6NpsNtx88831gbwBQa32+eef49JLL22p5p27cCYCR1+U06F6FvBzlxJoe8qAn78pp1H9+ZsinUJse+DzhfTbJnMF3x8zAkaGA+6N3AqFXq0CRuhIAJ4KlYVDce6bYDBnhlDaiDV5a6UtjTaUioZiIO6CRj9EyWDuXOSNNwB7SzfgJwGVdtART1uOfr0EsDnEpjr1axHgcOrXdUEebED7UfJy7bZQoXygzCMvinQKKo23t1RsNMl9hdtact/QjacyFyj5HCj4VAROpS6ozYGErkLon9QLiO8m/j/jamG1Muaf4hD4+NfCZe7jqeLvMW8AsR0FvcqGi0WQzA19xd8Vx/n6uA3cWyH2Ktn3TOgKwCYCHI19F/j5W+L/u10tfg9s/umTmpYZ2KC6TKHTjBwMAYuC4Pa62gvliQwdxoh0aT+7iTFyJAgFRn1fN4i/AaC2RnyjxuOQcbVQbJx6T16nynsgIHiRIXDYc/PaXSyCkhTuAUqPir9V4L5ZTLxIO/qiCAazdRzwwTDx98h1YgwocHMsHMGzbF6X/ydUWQc0XOzC6W+kCFDPSNfgP2khWgC+arq9pzbqpTnb1j3yJeAuk0eXAkNfqBOYN0JAcclRaJ1D6NevHz799NOQ399++20MGTKkBVrUgkjsLtwig+dL2gTA76DTRqwG/DFEvgQ+X2J38f+y9MzVQPo4eZqtTRjlMunx3eg0R5I8LT7DWJ3UpVt1FqaPJ8pcw9eZPl7EnIh0bI30M3MV3d7MlXSdI1YD8d31+0mNX5cpot5oz7/08XS5YY2fbp1MPu7OFN+ZObuTzfmeyjVIfG9HiqI9ijqpfro60OUaXduuDpHXmbkKSJ+gmPPE906fQM+/zJX8ntGCfOgpKSlISUmB3+9HUlJS/d8pKSlIT0/HnXfeib///e8t1r5zFt5ymiPfVykoVqV3uVnC01sGV/sGGtXG99mcN8Xvrg50e2rdtPFa/laRToETyp7ayAtsjdzrK47rvZFV0HlrGUVz1hkOHQmZl/nWKkoWewy913eeJDj5ZXN+2FLxvpHh6FKh4DFD9kAhnLc8B0qmYZaQV6U0Uc01nbmpUjQ4U6K/do328xyEze/3q0JXWoDBKOGFe8QkpTDlkDxKfeP0tpdIGvWNsOj94s+hFuxDXwA2X0pbeE78TF4mIITe7xNpAPCrz4Pc1YJABTPgIpOHg2i7iFTmArtupC1euv0OyL5TkjaJ1xSHE0kY0Ity7a0Ql6IAH3jAqj7AB95kjJrBfU5X6+guBkoOyefugEdEpPosCbfy+I+ArZfR5U7cAXQkBPtG2qvKp5qbsgjZviog606Cr388MPR5YKNEKJk2QVCyUA87VfTxcVuBbeNDf0+fBLTPpClkfvUlkNqPLlcF2Rj5quk1mDYBGPUX+aEcTnvHviseMpGmTT0iFJfUHrZ/npyqKX0SkHEtUHGs0Z7bRgjdSw7zPPYMDJ09JuDf//43brrpJsyfPx+PP/44HnvsMRw9ehR/+9vfsGHDBkycOLGlm9gEzTJ+5T8Kjl9PiVDOOlOEQMesNCBoT0kR1pKBPcFIuRXHhZVKIN3VtmFv5PLq5lPl5cCdd9z4qOo0a2zNGD8j/eTGryXmn5E6db+n6s6kO0ZmzROz5ibXTyNrm0vXHVvVnDdjnmggmmfPY489hvvvv/8nRd1i6tldsAPY8gt52s/fAnbfHPR+rrvLHV0q7nI7fheab+pRIPse+k6fuRJI/pn8Llx6RLzZKXBvG+7Oz911ASFATO5Lp1MI552r8/ZsCUvW5q5TJROatFsYcsnAfev+C4Az2epvItt33QXCiEs25+0u4PTOCGQarUT20NwURlSd7gIhpKbArUHducnJt9ImCDmLTJZiZO2qZA+6e00LINyzh1CnWogqVBoh3QA87kKhMc/4fRBVySkhbOWCC3oZbjbYePcczu2DC2aQNZ0X/gH0pmfGIcfRXuRtBvrMItIUgStYd6H1wgKCokcp3EnXWZUrgkpyB5mvWlgw19YAtR61ZtoojPDecQFQOhKXSbuDp/9wKurVaS+nXd17r4gRkHUXPTepuTt8OXCGsGoO8JcHB8UNWMJ4SwEQ60hFdZC/TZ4vbxPQZ6Y8DQA8Bi1WZGMwdDFPPeOroNfS8GXi0kdBN7hbTYm4wI7+m/xBPXx5qAV8E5qY15vuua05WIsG/uu//gvvvvsuHn/8cSQkJGDhwoUYOnQo3n333VYnQG82NBYaNUcaIOYidZYaKTehG32mcnl186nycuDcxbnxUdVp1tiaMX5G+smNX0vMPyN16n5PFeWA7hiZNU/MmptcP42sbS5dd2xVc96MedLC+OMf/9jSTTi/4Eik02LaiDc0ZaBBeUj6Knlrcl8l8x54CWjTCbjoDuJtk6oXx0f1BtQN/GgkuCNZJvPWCofmRAfRqDNSYa0ROhJdutjGbxDZvlv2DT3nHQnhl9tcUL3lW5MyZtiLYgy9FfJ8NcTb2sjcjO8sjL6kxmCrgM2EQk537QLGuOrPUVhC9OaASqilHYAnEdg+SQgU47s0/F6ZA6SNFZuhLLDot2v4wKJ2l3Dr8ftDOan7PyzSKXDBDPK3iHTqkkptQCPWCovdaB+sqgXNCtoUeakNHpBr7/M2Cf7wPnPoi5unmL60lBwEas6IaMvR9gBQQYf3TnUBo4S5BR8L2pcv/hyqHBq7AYiL9AHEKITCaWvqwFABOtAwN0e9ygvgue9dfixo/dZZBey8TliTU+CUOEYEz7qBMbmLQDiR3Tv0la8ldwF9KQEUwd3i6FgIgQss9aBWXd5+AsGUfvGLX2DzZsIV2oIFCxYsWLAQNeTn5+P+++/H1q1bUVBQgGAncp/P10ItO0fhiAs1Ugmg8pTizZ4iN3DxlPNGPp5y4MCDxHtgJnD5ZuHpGPy2uWwjEBMb+nasj+OTSvdTFTBSN/CjGQIzMwTzZtepI6w1EtwyXLrYSN8gZpVrJijZQ2tTxuybzb/1qbe10bmZdJHcGKzyFFBdQOfTFXYbUQ6do7CE6M0BVSADXyV9mKeNF4enTNNpbwN0uiwoQ51Q0OfhA4v6mABwtW7g4yvFou87q6kA7+MrgUm76Ly6Byu3AZUf4zeSqly9DVE3gGA4eQH5Bl96RE94DPBCzBHrQgXoQPgeAM0NXQVGrYe3YB/zOm8VoHPh4draYRR9MOZtEoeX7ve2uxhLGNX8swku/T4zm9L+2BRbPmVhkzZe8B7roCqXHgMVpP2s2+NiO+kFCkufJPidC5fIFTGBC6xuwKTzPJjS8ePHYbPZ0LVrVwBAVlYWXnvtNfTr1w933imhv7JgwYIFCxYsaOPmm29GTk4OHn30UXTu3Bk2WxgGIBYY2EUgxozfCyO0gMC78iSQ2l/EEcieIbcq3TpWWIwHG7i42vIe4K62/HugZj7QZzYw5BnAUyqE9ZUngfIfhOEQZ6yjGzBSN/CjGQIzFWcyZbEbXEYkVuFGlAG6wlojwS2VAvhOQT+GuU+EU+658rbh3pxGZEYcVALvfg/I3/Np40GKYqOhqJIZg3kV+XSF3UaUQ+coLCF6s4EQasEmAv31nS3+WQh1w2yRvlfiRjPsRWDws0LL1eTAngB0v4YOLAoAw5bQTfWU8q5snlI6r+7Bym1ANUV8mbo0E6oFzwnhdDcDXQ1f+iReiBnfRd8DoCWgnCft5L93/AVweJE8LW8TUHUS2H+f/GLiSNS78HBtNctVMm2i/vxzFwN7bqPn9ZAlNNd/bEe5hc2AR8Q30eGY8zDrN5zI7qTiYz1/EZXRUqVPEoHC9s3mFTE/sQjjkeD//b//hzvvvBM33HAD8vLyMGHCBAwYMAD/+Mc/kJeXh4ULF7Z0Ey1YsGDBgoXzBjt27MCnn36KwYMHt3RTzg/UeoHYDkDO2009rtMnAp1+Afi8csvbqjorTtn7uOctwJFlxLvbJryCOdgcwNFlod7EQxcDu2+S58nbJIRi1F24yxSgyxV6AlsORgVmsreEU+HtqvKG1bm3G1EGGLEU1qVC1aWLVb1djAj2WxtUMiEj1KQUVG99WwxBzzobpKLDLMtuR4rYVyi+dEcY5VKyADPnUEtw3CtgCdGbAyqh1tDnge0T6yy/54RSN0zaIwLo1Qvg69zDDj4IdLlSbn3s9/PcbFw8WdVBxaW7OvKL09VRno/bgGLa8C5ygfZEusBUC77WE9qXtAlA5ir9hava9BIulAv+AkJg6tLiKePLNcpFFe3NS3UBS7xIPg4q18SK/9BC8syVehcerq2UsL8+XfG94zrTB2tyX3oucGOv0sIPfV48FPKCHg6ZK4V3S8Y1QTEWcoHE3vqXM4578uhS4Ir9wpVVKggHo/i4TVxCR71KBwOjaGBkgUED5dYUieBQzekKeA7hiy++wIgRIwAAb775JgYOHIidO3di06ZNmD59uiVEt2DBggULFqKIbt26hVC4WDAAu11Ymge/k/M2i/to5gq55a2nBLhgmqByDH6PesuAM7toqkCv4p1md8nf8xU5fD6O9tAsmkEjAjNK2J25kvfK50RW2lbhBpQBRi2FdS27dehiw3m7GIlx1prAvTnDSdeB6q3vr5XTs367RhjEymCWZbe3VLBMwC+RPShirgFqZZUZc6iVGrZZQvTmgEpbaXcB7QlaiC5XCjqXwt1yWhaKnoGzFlelOxVaKoqjHVAEM1gj0mUCWY7TrWg/z4Mdk6C/wBK6yYVwMW1EdPYOI+vobxptevvnijw6m4JKA+hqz29A1KXFqDCXg5HNixK+qy5g1EbsztfrQ94m9QWWuvBwbZUJ+xunuzry6cWfyw/W79aKOaZzGHGW34Bwiex2tQic2zgYcdUpIPFnQMbVTevsUBeARPdy5kiiL8btR4k9jOqniv6o6iTgPiPiQ/i9wrqo7BtxYUm4QH5JLfuGHx9vmVrZArQ6jXhzwePxIDY2FgCwZcsWTJs2DQDQt29f5OYS3hMWLFiwYMGCBS0sXboUDz30ENasWYMLL7ywpZtz7sNXpQgCWiVP89uFZXjW3aEe4F1+xdO5eBXUrTa7vE4VI0fgfdfcNIM6AjNO2L1/HjD4SeDgw3LDInsMU67KKryg4d9Fy3q2JTmgdehiw+GUP1coWzjY7Ip1xswjXShjHybTcjx3kTxunVmW3TUlwkCXMtzlYq6Fq6yK5hxqCY77MGEJ0ZsDKm2k+wxN5zJwkVxbHvh70J/lZTqT+Tq5dE8Fr6XyVPGWyVQwg/jOTPDQNUK7L7MQje/G82CPWAPsvx/42b3iAG7MJbf/fiHUpxYYGSl9uSifsljV5dQKRwMY3zlyFzBftZ4HgApGNi+V8F11AaM2Yu6gKtxN94ULQgnwFx5K2RLfmT/k4jsL6wqZUilzFWCPBfbc2vRgNRrxXKVlr/UA2XeF/p42XljfxPeRX84Kd9IWNtzlzNVO0MEABE1MW/pbq/ZOz1mhXAse2+HLAHc8Tc/DebZ4y/k63UXA3tmtTiPeXOjfvz9Wr16NK6+8Eps3b8af/vQnAMCpU6fQvn37Fm6dBQsWLFiwcH7hmmuuQWVlJS666CLEx8fD6XQ2SS8qUhhPWGgKj+KeR6X7KoH9c+QW47HLgc8X0u/1zBU8dWvlcXmd4dAethQiFZhxwu6T7wB95xGGRevEG4wC91ZwJAB+0IFZQ953qYCrg5oCtbVxQEeDU/68gINfZ3CY4F3PCLwzVwCbx8jjKOy8DrhiH90eMyy7XSk8ZbNZFEa6CKfOwL9rZsM2S4jeHFBpIx2JwPZJcq1QNTN58rcC9mfkac5khTU5J0QvorVUe24Hxn/EH0aAPJgBJ5DNugsYsVbUFVxu++FC0ChD3ibAUwkMfBTYNzdUmDZsCeA+LV9MXHv23stHUw5wakUcxKREXwMYAHVpUXkA6EB3w4xEWxnJRqc6qDYOpvM62+pfeHTdl9zFwrqC82iI9gHJWX6nTwLyt8vz5W8FvIT1TU0Zb2FTw1j5x7YVdDADHm0UMClZPFISexmz9PBVyx8ze2cBI18WfwevT0db3rPFqRAEB+9RQKvQiDcXnnnmGfzmN7/Bc889h5tuugmDBg0CALzzzjv1NC8WLFiwYMGChehg6dKlLd2E8wvaVsRe+k1U6+at22vd/PtvzOvyvCraw3PpzqkyjLE7gTPZvGGRDNz37DMH2DeLfusPe1HIIM51HnGjnPLnC+LSgUMPyZUx3/9dvENVMiwdcDQ7qYPl8qQLpgljOq490bbsbkkKIx0oDZFbzrDNEqI3B2LTaA61ksNicVN0Lr98ly+7pkT+u7daWMBm3yOxgF0p0im4UmktVf8FwL45ekIklUC2tkq+AZ39km4rAMQ46qz1JcK0fXNFf6n2cNa1fWbSdToSgIoTwKmNQkDtqwbchUD+JyKQS0JXmrZGVwNY325CcM95AOhCd8M0U1uZ0E1sjjXFgp/QmSqsmR2JgnqEOhjiFFbj5Lw14L7kzhfWFZRHgztfcJ9H84B0tQOGvyQEySFrv04jToGywo5tBxyaT1vYjFijaFQt8OWTNO85BdVhTykEzuwCamvkF5MRq4AvnmQ8W1Yr6twmr/MnQvVy2WWXobCwEKWlpWjbtqFfd955J+Lj41uwZRYsWLBgwcL5h5tuIgJLRohVq1Zh1apV+M9//gNAeJYtXLgQU6ZMAQBUV1fjvvvuw+uvvw63243Jkydj5cqVSEtrEKzk5OTg7rvvxvbt25GYmIibbroJTz31FByOBpHCRx99hHnz5uHLL79Et27d8Mgjj+Dmm2+OSh+iAnsb/p5nJ+IveZg3kSo2ladMvFFk77/0SSL+kAztR/O0h+cSVG/c2HaaATeZt0LaePrNnTowVIAORMYjzsVlalY49DnlzUZzBoWMbSvYBPbcHqqMGbEWyLrTPEMoShZAyR6GLTO3PVQbw5GFSGVYKuVjavS/dTjGdC1k2GYJ0ZsDsW2BoS8IK+FgDrURq4HqQuDi+4QAJ3hCx3dRlC0J5Jk2AYBHUJlQFrCDn6LLtLdhNuLL6cNIJRwNRyArEyiqqGlk1qgB5G+hue3cZ3nrWoo3K20C4EgGyr8Dct4IdRdK6Sv4mWWabY62Jhz3L5VFtMwDwAh0rTXM1FaWHSMs7lcDI/8ivBaogyG2beRue0YUAi2htQWAgw8Ra/8+4VJGKnGIfvgUFjY+N90WI5RA3GE/bCnwYaY8X585oVY7gTrL/wPkb5blqvNsOUvXOXwZ8MEwpq8/DaqXmJiYJgJ0ABZPqwULFixYsGACcnL44JIZGRlhldO1a1c8/fTT6N27N/x+P/7617/iv/7rv3DgwAH0798fc+fOxXvvvYe33noLKSkpuPfee3HVVVdh586dAACfz4crr7wS6enp+Oyzz5Cbm4sbb7wRTqcTTz75JADghx9+wJVXXonp06fjH//4B7Zu3Yrbb78dnTt3xuTJk40NRLTgPi3iAvn9Te+DaRPF7+7TAHqH5nMk0WWGQ6NK3i1XiHej7D0/fJm4Y5vFV92sAs4wrGB1+sm9FWJcdL4OhAEjEJ7BV2sKeGiP4WlMOE75AMyYCy0xRlxcNSMGfpW5kdP+mNkeXahoYkjq5bX0+g3Hql4HSmM6hWHbT1mI3lxac1PhLg61CAfE39n3CI2ZM6ku2N/MRsH+csWBzU2eor1yYZnfD5x6T/xPhkFPMu0tpDdiVUAGTiioK5BVBYnwlPDlUpYDsanA5wt4/rrgegPc5b6qOi5mSd6M34s0krbmZaDL1AYL9pg4EdixyxR+sYcjjASizPOl6fYTjYArssPcVx0qQAfE31nThSU+ezAEeQ94SoHTuxu8B2QwIghvicAzKuv3PrNpS5g4QmmnCsrKpRu9JFCHfeVJmueeuxjXKLhDvRVA28HEhaeA59b/iVC9vP3223jzzTeRk5ODmpqaJmn79+9voVZZsGDBggUL5x8uvPBC2Gw2Mt3n84VVzq9//esmfz/xxBNYtWoVdu/eja5du2L9+vV47bXXMG7cOADAK6+8gosvvhi7d+/GqFGjsGnTJnz11VfYsmUL0tLSMHjwYPzpT3/Cgw8+iEWLFsHlcmH16tXo0aMHFi9eDAC4+OKLsWPHDixZsqT1CNFj4oA9vwFGrAOGPNVAM1h5ShjiXLZJ/gaxMda+4Vi3k/fZXKD6uIgTNOTpprSHlTlAmwvMGQeVgNMMoWr/+YDfF/q27j/fWLnU2FYRXPOAuLNz4N537mJBB9M+s5Hsps6bfe+9wmCrOe/8sZ2AAw/occoD5gi7WzIopEwZU/YNn4f73pwBnywwqNntMQrSg575ZvtmCWNQmZGoWVb1nIJMZdhm5vjhHBCiN4fW3HQoaUyqgX3z5NbUXaYKYW7W9NADZ/hy4IMhcqFOlyl8mzihlyMe+Ox6YMxbQIxTCKGdKYDPA9QU8uUGhILSgzcMgawsH2y8dtWZGl6bgqG0rq2SH0Y7rwMu+wA4s1tOBRN/Af29C3cC/hrg+Nuhm0GXK/h+cPOocKcQDuZto+lldKDL+WY04Ap1mA99nvc6qDkNpF5CHwyU90Byb0HRI8vHWZ6o0s0MPENpxFWHRozkoq/6nkaUAeEoIVQXddlhzwXT9TP1xRBuugE4ZWNQ93iN7dRqNeLNhWXLlmHBggW4+eab8e9//xu33HILjh07huzsbMyYMaOlm2fBggULFiycVzhw4ECTvz0eDw4cOIAXXngBTzxBGAwo4PP58NZbb6GiogKjR4/Gvn374PF4MGHChPp/07dvX2RkZGDXrl0YNWoUdu3ahYEDBzYxVJs8eTLuvvtufPnllxgyZAh27drVpIzAv5kzZ45WO02BIwH4+dvA2a8Bm03cJ72VQFUu8It/CX5pmUXl8OXAxfPE38HviNoaXkBcW2dwILvP1hQBR5cDbQc1vCm9FeLNWXxIeF5GG6q4YLpc4Wyd+cDOa+qUF880VV7svAaY8HH06TSqcmnFB+V9W5/OBVksAHrdLvdm7ztbpDerEJ2hMVHRdADmCLtbytKagu5btjJXbcCnskjXokcxwdCOa09sW3Xw3yHPmmdVT8k1SEt+hWGbmeOHc0CI3hxac9OhipjsKaUFg6c2AIOeBQY9XSfQLhFCHl+NKJeaPOEK/mSLKCYRuGwjUPBpI4vdMnHIpY9TCwVJbeZ6XiDrrQD23CYJGLkS+HaNXKD97Rqh/eKCqLo6ysfAW8qPUc1Z2prVmQiMeQM4sjTo8JwIpE+Q5wGAi/8g+Nt1DipOGHnxAyKye6QC4nCgEx3aSMAV7mJX8SPfVk85fTDUFNHeA4DQrsraFRPLe0LExNLtMSvwDKcRd6XyeWPbRc7hZ0QZoAysTDxWVBf1+M50MN3E7nS+wt18X+I66+1hLawRby6sXLkSa9euxXXXXYdXX30VDzzwAHr27ImFCxeiqEhh5W/BggULFixYiAiBAN6NMXz4cHTp0gXPPfccrrrqqrDLOnz4MEaPHo3q6mokJibi//7v/9CvXz8cPHgQLpcLqampTf59Wloa8vLyAAB5eXlNBOiB9EAa929KS0tRVVWFuLg4abvcbjfc7gZqwNJSxRvNCOwuIezOeTP0zdThBfqdtvde4MLrhUdnvRA4RXhG+r3Ax1PlgUM/ngpM3Em3p7oYGLYEyLpbQvu6CqguARTP+ojBCb2McoVTqCkTd+gjL4aO+8h1Ij3a4GhOnCn6b5taX2g/GtcxbJmxdut4AejSdAxdbI6wu6UoTSnovmVrTqsN+Lg3tA49ilFDOw6c14Fb9c2KgOQ+ofOh9Igin0IWqrL0pyznW2L86tDqheiNYZbWXIaoHubKiMmJQpDUZ06oVfN//gE4HMD++ZKJtQpo0wmoLggt02bjBX82G72IMlcC1adpvu9AwFIqSCCpzbxNbO5U9OJgQVog3/55wMCFwMGH5dpev48Wpo1YQ29sznby3wOIkV/0kD5JcKIfeUCildwM9H+ILjN9AnB4kTwtbxNQJS6h0oOTE0Z2+ZXgwY5UQBwuOI466qAPR/guy+suoA9zDo4EILYDLZD1lvGeB5R3hruI94RwF/GuXDpKCA4qjfiovyhcSuOBkxuCKG328B4LRpQBqkvL6V36F3UqmK7M2j6AksO0O1pgDyNdNGcIBUQr1Ig3F3JycnDppZcCAOLi4lBWJtbNDTfcgFGjRmH58uUt2TwLFixYsGDhJ4E+ffogOzs74jwHDx7E2bNn8fbbb+Omm27Cxx9/bFILw8dTTz2Fxx57rHkqq3XTRjXu07xAcejzod7jaROASxaJOyBlfOUtp9vTpi1wcL7gY6+nc6kTzh9cAAw2wXO+5iwte+hIBEAFjAlVY9sBh+bzb9Vog6M5+eo5/j3A9tHLvynh1W+zEWoVHZqOiv/wZeoKu1vS0loG3besEWUAN+4HHhAyNZn8KnOVOVb6Koqd4Qrlj4OQaSplnUy6rqW/WYaKYcI0Ifonn3yCSy+9NIR33Ov14rPPPsMvf/nLsMsyW2suQ3QPc0XEZJudDnB52ftA1j3ExLobGPMmsPWy0HL94AV/ftCLKPse4ML/J9e0H31R8KlTQsHSI2ptpix4KJfv5DtA33k8z1dsWyE8rCmus9ZPFW5a3GHjassL99pIhH+Bhekpp4MT5m+jy61lDlVHglBuUEJgThhps+kJiI1CddBzwncq77BlYixkAsnC3SJ4RerA0EtfQk86mOSe24UihgMlAHUlAdsul1uX7LwOuGIvXy7AjwMHmZJBpRH3FNOHyog1QOWPeh4LusoA7pDLXAFsHCzP1/iizllkUMF0SYvx5XxfSo+qXTRlWvhA+S2kEW8upKeno6ioCN27d0dGRgZ2796NQYMG4YcffoDfz/HoWLBgwYIFCxYiRbAhl9/vR25uLhYtWoTevSUBMBm4XC706tULADBs2DBkZ2fjxRdfxDXXXIOamhqUlJQ0eVfn5+cjPT0dgDj/s7KympSXn59fnxb4/8Bvjf9NcnIyaYUOAPPnz8e8efOa9LlbN5MCD/qq6DdTTQmftyJH/iZ3LKaF0keX8h7ivmqg5w1yC+1AzLNow5VKyx66XyOM9C66Q94XXaGqkkbVLU8zAhXNie7bxsMYzQC8UQ0Hs+KfcZ4HKugKu82kNNXl69f53uEqAyI1DEzuLQxFZbEN9881h1dfRbvic/MyS1J0rJB1ciJnI5b+0TZUjACmCdEvv/xy5ObmolOnTk1+P3v2LC6//PKwg6AALaM1j+phroqYDDtwZJlcM+ur5ifW0OeBzDVAfJdGQSpPCgrf7/8aJAiv4x37/q/AwD/yi2jIc8D++0I1Y8OWAF43kEwIBXW1dZxG/OhSwO4EzmTTPF86WltvKR+dvdZNL8zTO+g+Hl0KTN4L7Jsd2h5uI+4zJzQP0PTgpASD3iq6XED/MOdgJGCIKnBFnzlyK4hjLwMTdghFT7DLY48bgP2z5PUF5jQHKRc2xDfvQFhltIS71cBH+Xw1ZwUvvGzu1hQDhx/T91jQVQZQh1zZd/zcrCkzYJFhkwdrruc3J/qi66LZwhrx5sK4cePwzjvvYMiQIbjlllswd+5cvP3229i7d29ELuUWLFiwYMGCBTVSU1NDAov6/X5069YNr7/+uqGya2tr4Xa7MWzYMDidTmzduhW//e1vAQBHjx5FTk4ORo8eDQAYPXo0nnjiCRQUFNS/7zdv3ozk5GT069ev/t+8//77TerYvHlzfRkUYmNjERvL0CNGE55y+s0Zp+A2pigTbTGCCvXwn0LfqpdtFOkkaiW0pXXt+XYNMPipyPoXDhzJtOxh//3A2PeEh3OwgH3MPxvGIFJBpsqgyyyDL5WgTedto/r3Kr51Csr4Z2dC6YbCeRNx8hkVzaXuOze2raDBPLWxwfs5Jk7IorpM0X8XGQ2CGun3drblaYOdjByKMwzsMEqsr5PvyOutytXnEaegktN5y3iZpZ3Yx1SyTipfOG1SpevKJgzCNCG63++XRhI/c+YMEhIUJv9BMFtrLkNUD3NVxOQhz9KCck8JX7bnLJDzVpCweyLQ4efAwMeB0zuDgqbkid9VBoOVhKZ931xhPUrBlcILwykhMqcRH/NPILY9fQDqCnNrSkQgkz5zgL6zgiyMrwHGbQWSfybP60ikx8BbIQLISIWYRYym7nK1+1xyXyL6eC7dHoAWEBuBkSASqrz9HpSPxcA/i8uDbG7uZYTvAGBzqLmwZWgJ4Sg3p/s9yOcNrDHZoVL5Y8t4LFDtcStIHmPb6a1td3FofIUA0icpaGIMuGi2oEa8ubB27VrU1tYCAGbMmIH27dvjs88+w7Rp03DXXXe1cOssWLBgwYKF8wvbt29v8rfdbkfHjh3Rq1evEI9vDvPnz8eUKVOQkZGBsrIyvPbaa/joo4/w4YcfIiUlBbfddhvmzZuHdu3aITk5GTNnzsTo0aMxatQoAMCkSZPQr18/3HDDDXj22WeRl5eHRx55BDNmzKh/M0+fPh3Lly/HAw88gFtvvRXbtm3Dm2++iffeey96A2IUrrb0m/PC63mLSjshG7DH1lHEBHkpB+6hw5m3sx9A77toD0gznPy8Z2nZQ94moN8DhDGJTdAr6AgyW5Lew4igTaosMMnKmhMY9pmjjqsGRE4Je3QpMOUgLZw39IbxA8ffDi23yxV6xRkx4NOFr0oYke6bKzEuXSpYBrKnR24YqPIw8RjkEZdBtcacbYGvnuXZH2RQyTqpfOG0qZXSoUZdiB6wRLPZbLj55pubCKJ9Ph8+//zzej5VXURba94s6DtXHK7Bh+OARwD3GTqfS8Hb7UyR83I7E4CKH2jahoQekfcBEHVxi96RCozdIO/r2A0iXZqP0YgHDmyS50tTmOtK4fnruEXrSOIvWQFaDFm9Ax4R/x/8XexOuj6g4WDVCa6gsqzQgRHNoSqvXeIWlDZe8FRn3ynPk7dJWB2TsOkLw1XCUV23MgrcnObogrhAuoDgZOSUXN6q6PeFg+oS6nPrre2qXD4fp933MLyV4aS3kEa8uWC322G32+v/vvbaa3Httde2YIssWLBgwYKF8xdjx46NSjkFBQW48cYbkZubi5SUFFxyySX48MMPMXHiRADAkiVLYLfb8dvf/hZutxuTJ0/GypUr6/PHxMRgw4YNuPvuuzF69GgkJCTgpptuwuOPP17/b3r06IH33nsPc+fOxYsvvoiuXbti3bp1mDx5clT6EBXEtKHfnOX/4S0qK4/Ly6yt4u+dtXUew7I7tg0KD8il4fctXCjfcCVA/wUEnUux4DaXxg66t0FgZobguTnfKACjLFhvjoEVJ3sIWC7LkLcJqDopWAQipYTtMAZwMcaKujBD4G3EgE8XNcXAJ9OAEesaxSyoY3fYNg64/EM9w0CVjM8UHnHFGozrzNMfUWOrok1i6XI68m3i5BotiKgL0VNSxOL3+/1ISkpqwn/mcrkwatQo3HHHHWGX1xxac9NRlauI2M1QgzgSeBcSaoHVVtNBUwBhTc5N2MLddJs463hfBfDFk/J6bTEigIIMnEY8f4tIByEIVl4EyqKvRXa1o4XhAx6hN8bYtkBiLyDjmqZzoTJXvZlynFstYS1tRHOoyuspk2sz3QURNxOAGIcYF5QUH2Gj0b8Pxxoj0ksfN6cDdEF7Z0YWSBcAnO1p65ufvwk2MGs4LnKRQjVvq07x+alx8hTx+TjtvpPxMgkn/SeAkpISZGVloaCgoN4qPYAbb7yxhVplwYIFCxYsnJ84duwYli5diq+//hoA0K9fP8yePRsXXcQEtg/C+vXr2fQ2bdpgxYoVWLGCtpru3r17CF1LMC677DIcOHAg7HY1O7xl9JsTPnEnHbEulA51z+3Apa/Js4VjWES9F4Y8x3tA+mvlaUageoclXgh8u0ruHe45y8cOqsoVnM7RFjwbpfGIFKwQ+DYhBI624JmTTahQ8R89StjGYx9NeYFRgbc0LphB6g8duFKA6gIhSJeBCxoMCFmDLMZe4oUKg8wUmq7FCI94/4flVMYDFoj/1vWq1s0X0wboPx/w+0Jlav3ni/RWiKgL0V955RUAwIUXXoj7778/YuqWYDSH1tx0eIp4i2dHEi0or87nXUiq8+RleisVtA2VdETg4S8BHwyl++NkDl5vGR1wM2+TGIdob4qsxXidRTglGBy5PpT2ofGBQm1enDA8sZfCqrkrkHF1002mw5iGujmhvuoCYRaVhGwcjCghVHkLd8nXS7ff8O2Mz5BbsPefLw4MXYoPatxHrAWy7uQvLd7y6Lo8eisERdPovzX6JilCU8sJ0AHx7fYR1jcZ14gLsRGLAR0LEW7e+hRc/tQ4cXRLAK/dNxIc5SeAd999F9dffz3Ky8uRnJzchLbNZrNZQnQLFixYsGAhivjwww8xbdo0DB48GGPGiPfCzp070b9/f7z77rv1b2ILYcJTRntllnwOjHkj1BAtbbz43ZEsf2ew90qIdEog613I5zWDalH1Dis+RHO0D10MfP4obag3+Gl9wTP1jjCTxoOsMwwhcHLf6BuqDXgE6Pbb0Hh3cZqKAhUlrFmW/EZkO9S7e+hivkwzqD9Ua8WpMIKMbScfd4A2yLzkMQC1wK4b5XQtHsWeQI2tu0C8rTOubkplXHlKyCvcBQ0e1TrzgsvHrTPO2PiKva3Sw9s0acAf//jHqJTTXFpzU6ES6HirxESGX3IoJwLbxtMuJJcR/fJWKGgbKoDDi+QRgW0OoP1oxvqd4wNntHGOBMDukgu0jWyK3OY2ZImaP4w6UFRcU5QwPJyFTm0ynJYYEG5ynPucGVQS5DisATJXAVl3haZlruLbwVkgZ64ANg6W56v18AJOX7Xcgv3jqcDEz/Q04tzFrfyYmjYk2BojkMZd+pQKirqDRyU0Dwbn8RHf2ZjFgBELEWreOlIUnjiUEF1Ft8RwsRsJjvITwH333Ydbb70VTz75JOLj402v7+TJk3jwwQexceNGVFZWolevXnjllVcwfPhw0+sOG+U/CsssTwngTBWK5sTu5qUBfDAhLq8qCJGqXgoVx4XLayCfq23DuleVacYYce0xktessVW1l4KReaKbpmqv7vip+sIpabn26o6tqk1mjIFZ46caAy7dCH2CGfPPyH5ipNwWxEMPPYS5c+fi6aefDvn9wQcftITokYLjRB/8DHDoYdqjutNY+TvDEa+4d8bTd2zuThpOug64d9jwFUD5N8B/XpNbmtd6eEM9SUw8AGrBc8WJpkEo3YVA/iciCKWvwhwaD+7t0hJWz+4CIeuRxbtrNwS4YJo8EKWKRUBFCWsGdD3WuXf36V3mcNFzUHlNOxLVbaLGnTLIjOsq6qPoWrj4hAA9trU+4OsX6H1q2DK+XEDvTsCuszLe2NiMdRYFmCZEz8/Px/3334+tW7eioKAAfr+/SbrP5zOr6tYHlUDHU0K7jlWdAlIukbuQpE2g+Xm5C8KYf4r0k+/IN+KetwHDl4lAjSFW6ssA2EPzBMBp4/rMAfbNjv6myEV/7jiG59CmDvNwuaZ0DyNqA+KsckuP8u5zAe1hNMGNQ/Z0oPt1ckXM/rkNQn0KCd3Evwm2po5pI5QRsrngc/MCzpoz9CasCtJbc1b+XdwF9MWtJgzakMKdNK8gdekzi56HO4hUAU64vGZZiHhLgYvnAhm/C7XISOgq0mU0T7p0SwDCCo7S3JyMrQgnT57ErFmzmkWAXlxcjDFjxuDyyy/Hxo0b0bFjR3z77bdo27YVjXXZd0DW3RIl498AVBBpqwAkAFm3S9JeA3CWzpfUi1FscnlXA7ALzxlKMUz2pa7eiMdgDYBaRV+ovKvFf1OKbDJtVV0/JcpdZZ2rADiArDskaS8D8GrkC2NsEUN8F91xV82TNXXjJxsjLi2cvlBjvw6Ah/nWfr4vHC9tbQ1Rp+KbcWPLjq/u3AyjPWSdawH49NaZ9npYLQxfdJXj5PxbC/G9ZW3i0oyM32oANmbO++n9RDVPmgFff/013nzzzZDfb731VixdurT5G3SuIyae5kT3lPDC2j4zgY9/HZrW81b+3mlj4l7FtOENRsyiM6DenFV5ckFbPUf7Et5Qj4v1RlrIFgPl39Gx3FTCUR1Bm+rtMnQJn98Mq+daH3BkiWTsNwMHa8V+5auOzADNrLaqoOuxznkAHJgbXhBU3XcaJ59pIrNIbaqE1Y65RhhkVh3n6Vpq3fyeQfKIe3kFGLx0WwE9gznVOqOongP4qQQWDeDmm29GTk4OHn30UXTu3LmJy/dPDkqBTp3ALDioSNp4oP9D4hJHXQqrC+RuZVzQFNgaLvoy2OwA7KJtja3fPeXidxsjRI/rzAQ9HEcLOMPdFEn45dGfO/1SHPReghaCOnSNcE2pENEG1Gjd1PoUgWfC0B5GCm4c8jYDfWYBe26Vp3PBGwF+HCianYQLhYCzz+xQhdP3fwdS+9ECa2cq31dHgtxLYtgyeg6pLraOJF6ZRfL1KxQq4UBWLncQhdMXIy6POkLmmlJBwyOzyOg7W6TLYIRuiQ2Osl6Pnuc8wuTJk7F371707NnT9LqeeeYZdOvWrZ4mDhBBy1oNyn8MPZsB8bfNDewh0rLuBka+TOSrUORbRys2ubx528QZSSmGR66j+xKoV2aVWXGczpe3NXTthvRFo73Z94jYFlS5Ax7RqzPrbiBzuTzN7way79WoM4yxHbqYThv1F/m+ws091TzJ2wocJ74Ll6bqS/Y9QLffydO8Z0XAM+pbK+cJQZt2aiOdt/LHOkqGCMcW4MdXd26q5hA3tpU5dF8qj9Np3DcJdw3qKMc5A4y8LfQ349JU31PVF6rc7Lv5/YTa+5oRHTt2xMGDB9G7d+8mvx88eBCdOnVqoVadw/CW02+bmmK9Mm0OIL6r/N4Z302kU/DVABfPE+/r4Ltl3zki3SzIjMGqjvOCNr+Nf9twHO7UO6SmSB3LjYOOoE31domJbX6rZ7+XH3tvBU0NQhmgtVTQVl2DME4hEqAF5t7Hup7RnLIefr5MI2922Ro8+wWfp6ZEyPIoQwlKRuVR0KRS8jJA32BOtc58buFhkTpQQq912Jx1FgWYJkTfsWMHPv30UwwePNisKs4dqAQ6tW5a4J1xDfDty0JYGUzncvBhITSUWUxyQVPyt/D8ap6zwPaJwnKocRA9Tymw8/fA5QTneaCv1IYZE0vn81YIzbXOBuQupmlODj4gNOWU8J48zE1y4VJtQCNeFtZsUjoXxcGq0h7qQNVPznqZC94YzkZMzYXBT9IWQ9X5wOd/DL3Ujd0AOJP4y9DpXfL27JtFz6HC3QqetCRe8ZG5MoJAnhEoIjkOd6q91af5vjji6LaatV5i2wGH5sstMlDbYDUpgxG6JeoyBISOARAdTsZWjHfeafBYuvLKK/GHP/wBX331FQYOHAins6l11bRpROAdzXonT56M3/3ud/j4449xwQUX4J577mGDk7vdbrjd7vq/S0sJRUs04DlLn7NcWv4Wka6bT6dOjq5JVS7X3ppivk4qRoqqThW9VJ+ZdLlDnqbTVP2kzjRfNZ/PSJ3w02k1xfJHn5F5Et9ZKMEjTVOVG1CsS+E3Nk+oucDldSbyY0SNLWDO3FTNIa5Ori9cGvdNjK5BTjnOGWBw38zI91T1hYvXxO0n1N7XjLjjjjtw55134vvvv8ell14KQHCiP/PMM5g3b14Lt+4chJe5F6gMSuI6y43XaquAQwuAHjeJfxN4r/v9wMEHgUFP0HdsbwUQf6EI+Df4ybq8KYL3OLYT4KlUU2xFEypBmw28oV7AcDAYnDDXW8a/cX1VevSOAVDx2FiL+iJzvII5qPjvvWV6lLAtFbRVR7ispIFJosdAW9DL5Du1MTyFcjSpcsKhwkm6KPL4aKr2uZh0XYM5lQzAWwEMfUHIdprIb+oMhlvpu9o0IXq3bt1CKFx+0uAEOsUH+Yvf8TfF/2TouUFs9vWoE7RRNC8BeMppihlPCR+FWEWLQbm81DDuXYAQ0ulsQO4CnubEkSwXgHKHORc8NZx0QH7hqSnhN6DqPHqTHvhHvj5Oe6gL1SbOXTaNWi7LaHbcxcKySmpNNKPOmojgMRy6lKb9SR8HbBxEt6ffg/I5VHJYCHKz7pJfPDyKS6FsPuRtEkqhYS/S5XIXGu4isG8W3d5OY4HEHnR07LyPmt/l0edWXKrdvOWEkQuNLG/pEXMs7ls5/vu//zvkN1lwbpvNFlWqtu+//x6rVq3CvHnz8PDDDyM7OxuzZs2Cy+XCTTfdJM3z1FNP4bHHHotaG1hwZ6FK8MIJ0c2oU0XXpDrXqXQun5E6VXlZBS4jIFH2U/e7mFAnl1f3ewH82BmdJ1T+lpgn3DdRlWvG3DS0trn5pegnO0ZMnUYo3nSp48z6nob2E6bcZsKjjz6KpKQkLF68GPPnzwcAdOnSBYsWLcKsWZTiygIJRzKdVrSPNyg5eyTIGzZFUAx6q4Dj/yv+J0P/R2ghZ5uOjbxNgu7flzwGtEmjAwwmXRRZ38OB6o3rr+UVWsOWhI6hSpjLxVQDhNxCh94RYIJULlFQ3yYb9wqOFKo4ely6blvNDNoKRP4W06WBAfQFvVw+ozHDdODqGB5dS3znyJRpRsZW12BOJQOIbcfIdu5ptQZqpgnRly5dioceeghr1qzBhRdeaFY15xaoTcRbTmtCfW6gTSdhFR7fpemBnXW7yFe4O3Tzz/g93xZnshDKZlwTKlBURRlW0WJQh9Xw5UCXK4FT74XmSRsP7emopDlZGvlh7kziNy+nIsgLxQU5/CWeXsZXKf89bxMw9Dm+Tk57qAtuE0+fKBQFMnS5UgTRIS2XVVGlCZoTjp+csybK2wTAByXtD2WNENNGPoeGL+cvLYV7+H5WnZDTz9hdoYLuQD9UFxruInDyHWDIswQH4gk+OvaYN+ixNcvlUWWR4SkJDdxqJrVKSwQZagWorWVcc02ud/jw4XjyyScBAEOGDMEXX3yB1atXk0L0+fPnN7HMKy0tRbduJtHscGehriJWmU+zTpV1nepcp9K5fEbqVOXl0p2MgETZT93vYkKdXF7d7wXwY2d0nlD5W2KecN9EVa4Zc9PQ2ubml6Kf7Bgxdar6yT2MdanjzPqehvYTptxmgs1mw9y5czF37lyUlYl7UVKSCcEmfyqISaDvrHEZQP+xtEFJfDf5+27gQr5ObznQbrD8/u0uoKlMah9lqLumN8ToiiYccfwbWGktTVCOcIKwcGQPnrOR0ztyAmL3ad6ifvTfJAVG4BWsA2eyQv6g2Ae1jBFNouTUhZG4YLrvNM4rweeW5wm3Th3Ed+bpnHXXvJGx1Q0UqxLc+9yta/6FCYbc2hiuueYafPTRR7jooouQlJSEdu3aNfmfhUZwpAqNZ+FuEaxkx++E0Kpwt6B7GbcVOLoM+GA4sHUc8MEw8fe4Ogtb2eYfEycmpgzpk0R6XBeiPXFAl6nytLQJYpOhwB1We+8FBi6qE5g3LrPOYtzuEPlLjwjhY+lR8XfjsqVpKpqTWnGYT/0amLRb/P+Y13khW3WR0KSnTQjt/7ClIp0CxwW5b7bYoCmwGmgH/03N4IyK7yw2a9k4ZK4CUvrKv+fgp0L57YEGIXAsswc4EsRmufNaYMPFwKZRwIa+4m8/+PnHWhvZeAvtse/J1+CYf4rLW7ergbHvAj9/S/x/t6tRf5mKbSss5zuMbGpBrzpwErrL6+z2WxGQVIbAgUJBeYEokbfX0yg6dn17fi3+9laIR2b/BY3GYIP425HQ4PIYPD+Nujyqxi84uA7QMMca7x3Rgu4FwoIWOnfujH79+jX57eKLL0ZOTg6ZJzY2FsnJyU3+ZxqcKaF7YzhpaRN4Ya0qn06dlbn0+aEql2uvq62izol6dXLtTZ9EK3C5gOvh9JMSpgUCv5lRJ/UoT5tAK8eNzBNubI3ME06xDpuxecK2l8jrKefHiDM8MGNuquYQVyfXFy6N+yZG1yB35wwYYJDlEt/MyPdU9oUoV7WfhON52oxISkqyBOhGYXcI6pS0oDmRNlEIuj+eKgRpje/8HUaJ3yv+I3/fuVL5OgP3Q9n921tJv2OVtFSnFZ3VgKcM6DuLeK/PEp7GHBxJ9LuIQiCmmgzpkwBnQl3AzeCx3yx+p96VnICY48bP3yKs2yuOy9+jFcf5/ujCW82Pvbeal5XooDUaCAUM1CKR3QBhvNNS5ePnasvI4i40VqcO3MXAwQWCju2KvcD4beL/+8wSdM5Gvrnu2AaE4TJwd4KA4J6SEaiUcq3UQM1US3QLYSLGRWtCbTZg31xCIDsXGPSUvExbjNCYU5p0W4xwHaOiYA99IZS/sV6AXEi7j6m0mf0eknO4f/934RpHWS7DJg80OXJdeEESItXMuhKALWOFB0AwF/22ccCEj+m8bDDOTUC/B+TUIMEHZjDsMeZxs3GUGBznlj1WzvUPmyKIRJVQ1LQdFKrxTbiIFsBz/OSAwtrIp5ibD/D8ftl3huZLn8Rbhau0r2f2yevcP4/vJ3eg6Ap6nYwCx5EgAibJvF4auzw2oXEKg5tNBdX4nf5Uns8szbURN7jzBLNmzUKvXr1CXMiXL1+O7777Lqpn/5gxY3D06NEmv33zzTfo3r171OowhMTutKWIvw1vReKPDbU2SpsA+BP4fInd6WBCXN708UD6BBGgURaEiOtLoF4ZEroxdU4A0i9X9IVr7zh5PzNXNvy3rNyAwDbSOkesBhAjz2tTfE8qXzhjCzvdXupRE873ouZJet34Zt0VWZqqL5mr6LF3pCi+tWKeUHefLlPo9sYrxoh7MJoxN1VziKszPkMvjfsm4azBLlfo3TkDBhjRnH+q76n8ZkS5masA+PkxamGcOXMGCxcuxPbt21FQUBDiHVZUxBj2WAiFpwzwVQia1b6zGr1fTglr54BBiQxU4FFHoiKuEHPH5ug4VTRGZgiYvKXAzuvknqk7rwMm7QJJCZs2no+BRkFlIauix6SshVlqqSq+TbU+YC9hfGVWHCTV2F++Cdg/J7oeuC1pIBRtSk7unXbBNCG3kMmaRqwGvl0rf5Of2R/e2y+agVnd+Tyd86DHzKXYofqiK4fivPZ9CjleKzVQs/kt4vKwUFpaipSUFJw9ezb6lm3Fn9N8zFfsE5bnFKj0KYeAzZcGuaXUbcJHlwITPxOCOuoAHPwsUHWyEYVMnQA563Zg3BYRQVeGwj1CU0th4k7g8GPygIdZd9IbVLeraSHm0CXA+/3pOqd+LbTgkcBdLA8gGKiTOzgLPgW2/JIue8LHwOHHQ5UXAx4Byn4Asm7l62yysUWBm81oMBFZe0q/BDb/gs4zcaeYU8EKorQJQOZyMaepS+W4rcA2icIhfRKQcS1QcUwe3bnfQ2JNUPj520DxATmdy5g3hEZaBtX8qjgh52FPuxz4YDDdz7HvCm14pHXqzt2Sr4SSQrYnZK4RPI+yMtMmCCWL3xv9oDTuYqDkkJwncsAjQMEnwOE/yvNO2i0sYKIN6nt2mSJ4GaMc3d7Us0cDF1xwAd555x0MG9b03Nm/fz+mTZuGEydORK2u7OxsXHrppXjsscfw+9//HllZWbjjjjuwdu1aXH/99WGV0SzjV/6jeHh7SoTXijOlQfBiRhoQFHMjSGHF5eXyhVMvhYrjQrgQyOdq27DuVWWaMUZce4zkNWtsVe2lYGSe6Kap2qs7fqq+cHcfrr26Y6tqkxljYNb4qcaASzdy5zRj/hnZT4yUGyGiefb86le/wnfffYfbbrsNaWlpsNlsTdIperNzGaae3SWH694fkvvuuC3ANsKjAaDv5ld8DsTYRbmNgzOnTxSezb5aoB3xdi45DLx/iTztir3CE53Crw4BqUReXZR8xb+rpxwCKn8MpVINeJbHdgGSetJ3Ye6eTO03p3fxb7hJnwEdRof+XnpEWJHLMPZd8V6iqDwnfQa8T8hnAD35ggpcewH+Dawr1A/n3QhE9W0DQC1/0H1PUeWOeBnIuoPuZ8dLgcOLQtMcCcCUg6EGfo3bGu3ArCp5mllvXCDC7xIFOZQRmZsJCPfsMc0SnXO3BoCMjAyzqj73wLkxqIJFUumeEl6T7jnLa3Rtfnlg0fRJgkuOQjjBA2RBR72l+lzXZvAxm8oZ1R4Y8GjToDSeMkHdk9hLzd+uGyxRdhgBxoOJyNqjCoziag/snSHR+G4B9oZhbS4do/VAbQ2Q9Zo8urPfw7cp8ULg21VyS2u/T85dfnRpGFYgfpqHXQeqOa07d+0x4vILhF6K2w8Dsu+S58vfIh7fwdzkgHFrDXe+gqf9dTqvaZpr4nt2uQKoOAmcer9BwO4uBPI/aRCwnwc4c+YMUlJCxzY5ORmFhYVRrSszMxP/93//h/nz5+Pxxx9Hjx49sHTp0rAF6M0GTtBiRhrABxPi8qqCEOkKjRK68VbTHMwYI649RvKaNbaq9uqUqWqTbhrAt1d3/FR94e4+XHt1x1bVJjPGwEheI/OLSzcSoNuM+WdkPzFSbgvi008/xY4dOzBoECPQsxA+/LXMG3g7/6Ys2id/D3jPAp/eAIx5CxjynHhnO1MAnwf4aCow+v/HNMhB1xmgMVIFGIwmAtQqpFV9Am0tved2YSil41me0I3eb5yM7AGgqT45y+Sq04Ka8os/h779xm4APApLdTO8AFQer/nb5PmMeODGthVeVFLvqlVCnsR9Mx2o6H+HvRgaGyzcOimr56pcXtY0cKFciO6tEO2lLKnDCcwKRKYQaCnvgHCDzEZTqK2af62QDx0wUYh+4YUXhmjKG8Pn85lVdesFpVHjuMWUgXSI9HC52Sh4K4HMtaHWlondRRoF1eZvjwN23xy6KQ5bpgi4WU3XGeBjjjbNiW6Uay4YZ5epgnN+/5P0wRBtSgwg1Ho2INzrONqcYA6OJN7Vz++mL7Cc0gSQKGLqxiimDbDzNjq686hX9ahVALGJH11GUJmk0m3lDiMVNU3ChWqFCgWduRvbCTjwgJxuqSqPr89TbM48qjnLKwMpBBQNUbYKV14uhjxHU2QFuP7PcfTq1QsffPAB7r333ia/b9y4ET179ox6fVOnTsXUqYQXiAULFixYsHCeo2/fvqiqUgj0LIQPbzkdRPDYy8D4T4SnY/AbOH0cUHVKeFQHvwe6XwcMXwYceij0Djh8GR+DISZWeFcCoXd+u4uhMVoT/aCigNoYx5EIdBgjv5tnruVjYnW7WtPgxsG/KymRFteX9PHCMllKpxvTQM9FwQxBJtfe4ct4dgJdob67WLATdBgpjKkav//yPwZyXjfHSIp6N6YODBWgR1qnTNBb+iWfp5YxtnMl0cJjFZVx1Ulg/32RKQRaij60JYLMcvNv/1whv2mF72fThOgHDhxo8rfH48GBAwfwwgsv4IknIhSInA/gXCNsNvpgAPhDw2YPTU8bD9jbAF2uBNoODr0gFB8U6RxcqXJry2FL6AjYAL/5j1gjBIc6AkVHAm0J7ErSF3iroKNt47gghy8Tv1MHg4zWJhra3vLv5MK9lD58Xt0D2dWu4UIoo+GggrCpwClihi7mN35vKXMxWQ58MESeN38rUHk8wujtdVDGCHhQPufTJwFxFxib05HO3di2wPAVQtlSD5vgIU3oweflgr0CBuaR4oJKKhrWi0dS1OllVJeLB2hFzIg1rfISECnmzZuHe++9F6dPn8a4ceMAAFu3bsXixYutWCgWLFiwYMFClLFy5Uo89NBDWLhwIQYMGACn09kkvTVQvZ1TcKYCP39TGBg1RpPiOuIAAQAASURBVHyGuNPb7PI3cNplwFfPye95jnjBqdzEEKXurfrtWvH+o+AtBz6aIt7BfWY2FSJtnwhMzKJjU5kF1buaek91HC2nXwXUnuWcgM7uEHHZZDSgw5aK9Ej7orrT+9wtI8gk21vAMxSEI9SXGRe5C4CT74j/BWPsBvOMpCh0GE3Lg8KtU9ZPlZe8kzBqVX1r1Ru34j+RKwSMMCIYQUsEmXXniz20CVV0nSF2/lZzBPdRgGlCdJnL2fDhw9GlSxc899xzuOqqq8yquvVBZb049AWaRgF24OJ5QMbvBT95vUb8pKAH8FTKLUfdxcDgp8VhE0xtMWwJ4C5RWOXuJYTdc+uC8DDgNn/ZBh0omxIoXjANaNNZHtRw7IaGjS3a7iVGQAXj9J7lD6PyY9HX9tYUhXJKA+Lv/vP5vLpa9ti2gppGFnQ0sRfgUwjRKeEop4ip+A9tWXJ0KVBTAnToI5+bpV/zF5MaImhT/hbxTUFcZFWHDUlNE0TfE21QFtq1NUDOWyLafX17Jgrrmwumyddv+iTemwbQn0eOFIUba3v59wTk/GqG15LqclEs/z1/qzr6+DmCW2+9FW63G0888QT+9Kc/ARCeZ6tWrcKNN97Ywq2zYMGCBQsWzi+kpqaitLS0XnEdgN/vh81m+2l6dxuBIxGIiQdy3gx9dw99QdBJUDQT7TOBU++GlukpA3pPB44sDXqrThRvfE/dHVB2//aUSBrZyJvfUwi07Weu0FwG7l1NvfXLvuHL5DzLuTu2I0kYmcmsVQ8+JIzQIu2Lqq3espYRZAL02BsR6lMGnRwbgN0Z+ltjUO8eFbh3odE6qX4Of4k3THUk6XmA675xAwoBQP4mN8tAlENL0MjUlAnP/iMvyj3+a1rn+9k0ITqFPn36IDs7u7mrbVmoNJ12B/D9X4E+s5vyZFeeBGATHOQ5bwVpXicCAxaIjUYmeO5xg3CnknFO75sDZK7Qs8rN26SOogvoHVaUQHHYMnFwUu5WHC+yURihg5BxLxbysQJIYa0Rba+Xi2iu4P4zomVP6ApkXN108+8wpoE/jKuXssLmFDG2GH4TDtCuSDnc4/m+xDCeGzVn6XkSToyA5j4gyYAra4T7XLDAOm+z8J4Y+bK4tEq9aZy8sNuhGAdq/LylQN9ZAPyS4EWzRHp8Z4nL3hFzLCdU35ObJ6r4FucAvF4vXnvtNVx11VW4++67cfr0acTFxSExUWHdYcGCBQsWLFjQwvXXXw+n04nXXntNGljUQoSoraaNi9yngcKdtPczZUlti6kLtBlMKblZeJwPfYG+fw9ZzL9fnO2i0u2oQ/aechu4J3N3bO9Z4NQG8T8qnTJo0qkvkG6WIFNHvmDEOlmXXjS2Pd8mlScyBY6uJFbB88/VyfWzYCfvJR/bUe9bcwZf6ZOEoodsbxGwd3bkMQLMQjg0MtGmSo1tBxyaz3tyt0KYJkQvLW1K+eH3+5Gbm4tFixahd+/eZlXbOqGyXnSfAQYukrsojVgN7H+CPpQv+ZO8zNoaPnBobQ2QrGuVa4CagbMUdiYLrrTGrmyVuUII3Nz8TED0Iy0DxoRwuuOu5P77GNhHbOBm0eGEexGIRBFT6xW85SraFamLF8PhrjoAHQl0AJ2IOc1Mfhhxl4vy7+UXAKDO4r6UvlyUHlULu6nLLbfOakrp4EU7rxNR6mWIhjua9JKg+J7cPHG2Ei8ZA3A4HJg+fTq+/vprAEDHjiYEtLJgwYIFCxYs1OOLL77AgQMH0KePgoLRQnjwVtJvZE8pL9AmeZN9Tb04GyNvk0in7t/OBOAI834ZqbCybk1Q3ZMrc+X5jFJmKGUtGnd6szzdjcgXdIX6SnrRh8R/B8sJ/ODpgXVFiZwcwO7U478H+H7unwlMOUR7yet6gHMGX0NfADaNpPMGG6cBxr2mjUAln1EFmdURsPuYOHn5W0V6K4RpQvTU1NQQTbnf70e3bt3w+usmWg63RiitUdvTVuMVP/KH8uCn5Wk1JXydgXTZwRATxwu7jWgduSjYhdlyHrWxEre5Jn0xyM8kW/BAeNGJI4XqwKaivh9dqu9C42xPXwhHrhMHZHNbQwN6QVS5MbDZFULgs0CFl7DCXgsMeLTu3wYdgIOfAQ7/UV5u+iTg9C5+nhg5jKIN7nJBeUHUp58FUi+Rz4uaEj1ht4rqKnMlH1iUmg9K65JU/qDnLrgj18u/2Yg1QhklQ/okIK6Z3XBNwogRI3DgwAF07969pZtiwYIFCxYsnPcYPnw4jh8/bgnRowVvBf3Ojc8ADj5IW0UOfV5eJhcvLJBO3b89Zfz7xVMWfevPcGCGtTRs5lBmcOnknX5989O1qN49ukEzVVDSi7qAwj2hFMDd/wcYugTIvic0TRV4VQWO/peiOe47G7DH0GVy/fRWCMtvykteF9wb+Pj/ivIpuU/+NnmZZhqJqkB9F4CmSt17LzDsxdCAsOHINFR0p62UDtU0Ifr27dub/G2329GxY0f06tULDkezs8i0LFSCU85qXCXY8pbLA4sGqCsoBNKpwAucsDscITolmP7yKZqWpeOl6nKlfTHAz0QdrKoglbobmyrwauVxedT3xtzvHGTj7koF9ikstFuCT15HE8+tJfj5+txFwOHZ8s0/605gxMty7XRsR0FxJKMyyVwBbBwsry8wT5L7Ni9vNwfucsF5QQD8OnOl6Am7q3IVQX2q9eiGuHlywTTAHkt7DzgS1RdcSuk0fAXQZapQBNXHrzgFdJnSMhchE3DPPffgvvvuw4kTJzBs2DAkJDQ9Dy655JIWapkFCxYsWLBw/mHmzJmYPXs2/vCHP2DgwIEhgUWtczdCuNrSxkUZv+OtImGTv7sdiQoDNIb2zqMQwHtK6TtrOAY3OsJwM62luTSqraoYSRRtpLu4gcu+3tO97rvsnSGMuZrTkExlEW6W4FQlK/G5JawHWwB/DZB9nzwt+x5g1F+MtYuSPxx4QB7z77t14ptRUCpbkqIv8+DewI4EYMpBYSwbQp+8DPhgGF2uGUE8A1DtCbIxKj1CU13ZnaECdCA8mYYqrpoqvYVgmjR77NixZhV97kGlla34kc6rEmx5y+WbTEw8f9jExNMHZOZK4JuV8gjjR5aIKNgcdAXTFM9c4W5zeLs5bXDFf/i8RjY2TsP3xV363O/cuKsstCPlkWsMncuZEU18//mA3xd6gY3P4Ot0JPI8h7WVvHZaGkDnOw3qozoPnZa4SHGXC26dpU0QXgIUIqatqYNHoST0lOhZiXB7biDGAjX3hi5Rf5fkvkTdfuD426F1drmC7+c5hGuvvRYAMGvWrPrfbDabFeDMggULFixYMAHXXHMNABHYOwDr3DUAu5OmT6k8wectP0a/uzkDtBgm9hInYA+kq95LlbmNPHtTAVcHYdChIww321qaSuPa6qsCLp4rlBzxXRoZqpwUMbgo2kh3AdDrdrnCpO9skZ7ch+9PNL0AokE3qQPVO+30p/L3sd+r8JIoBtyJUebIbiuM1/bc3vSbheMhoPseDYD71lQaV2eHMYCrPW1xz8kQjAbxpNqrqyDjAoAOeQY4vEieTyXTiInl6XtiYlU9bRGYahJ+7NgxLF26tJ4/tV+/fpg9ezYuuugiM6ttneCoK6RRueugEiCfyQr6sU5A56kEhi2R86wPWwp4qoCD98gPyOx7gEFPimjXVIRx6rA2IpimInYfXSo4rPK2RdfCkxNiqmB0Y5NdIEq+4oV3VbmoD8oZCf2MmQoB3Y1YV4Dszgc+nip3mfJV85uwKvBoTRkjHIX8m7kV2lFXKj1GAwmKmAC0+P1Ul1rmoC85LBRoWdMlsRnW8DQ74XDcU14vHBwJ+vx/IXtuqtinvGf5uacS7FPfJRqPjnMAP/zwQ0s3wYIFCxYsWPjJwDp3owxfNXBml1xoqIIzRW5x2vMW4MgLtAHa0Bfo+7cjnueddhAC+LxNIhBqTZH87j5yrfg90ntpSxj5qO7QQ5cCfj+Q81ZQP+tkExSdTq0P+HaN/Lt8uwYY/CzfrmjHRzNCS2ME3Dtt+DKhHPr6hdD3cWeFEZCnDNhvwEuCgu7bz0jwVe5bw8bTr+rEeQv8m2gbiXJ9CVCPqvYEqYyBCQBKxToIgJNpuIt4+h53EZDU+mTHpgnRP/zwQ0ybNg2DBw/GmDFjAAA7d+5E//798e6772LixIlmVd06wS1Mzmq8+JCgjMiaHjqxMlcIwaqM/qP7NUIj1GcWMORp4QrmTBEa28N/FAI87oDs9xAfYXzXjfIgqH6vAcE0EX08IACNtoUnt6DNsn7noLTKLWa8B1YIK2sd6B7YRoSGupp4zrLbU6LgUHMKAXo0oz+rNN6OZGD3zfIx6vcg7/qpxe+nuLSwl6jlIu/ov0XGUx8Ad+Gh2jv8JV7xEXDh0nG901VeqAT71HdpKRfNZobFhW7BggULFiw0H6xzN8rwltNGNV1/w9/r4zNC3+xpE8QdvtcdtMWzr5q+f8MGDHkO2DsrlHd6+DLUv3OksIUK0AHxd/n36nspECosawlradUd2m4XyoiQN9xmALXiDSc1MqsFet9FfxfUMm0ywTgmNk3QSqYODH37lRw2R74QAPVOqykWAnTZ+7j/w3yZPrd5xkO6tCs6AnjVt+52Nd9PnTqNCPwbtzsSw8qsuwS10cl3QsvK21RnHV/OMBsQVFfcFgUoKGGTgE+mAiPWCYv2xjLLPbcDEz5WFN4yME2I/tBDD2Hu3Ll4+umnQ35/8MEHf1pCdNXCHPwcHdW3952ApwboM7vRxEoWVtg2J/DFn+Sbnt8G9LwpVGgYODT8itnu99C0F/DJD+us6TzVi0ownXiRPNjIsJeArDuiv0m7Umgh5rGXgfHbxYUmePz6z2/4W9fFS2qVm8zncSTR8yh7huiHzDoiHIWAFiWLAaGhribelcpcfKcBXy2mOdQGPRn96M/KKNaM1fPpHYrYA6nyfEYvdaqDPr4zLTTX4VDj2luwExjwiPg7eJ0NeIRWrKnA1dnvQT5vTIIe72JLuWg2M/72t7+x6TfeeGMztcSCBQsWLFj46eCrr75CTk4Oampqmvw+bdq0FmrROYrY9sDnC+Xv5+JDNG1k//nijdhhZINgPPDOgF9h8fw0ff+uOgXsnyd/W++bI2gGKfiqaLqNmmJ+HNxFwN7ZcmEZBzOspVV3ZF+V4g1XJeeNH7qYN6Di5BbhvHMD/y7c93NsW/E9s6YHUZVMBDJXm29sI3unVeUyY7tNTQMjQ6syHlJJeKH+1hTlcON+6gj9OaYKFaJNnwwIz40DRAyBihw6nxHj09g0YMwbQh4SvOeOeUNfTmUyTBOif/3113jzzTdDfr/11luxdOlSs6ptnVAtTO+jdFTfPbcD4z8GjkqE4ZkrgcLP5OXaoH9oAECbNFG/jPbCUy7Pk79FXDooHF0KXHFA0MUEa/AzVwGJ3YnLhSL4YIDmhIN08aXRQswxbwAn/i0XyH48FbhiH62pU1kDc9bkF0yTawfTJwlOKJ1N8ehSOqjFyHWCj4tzUaJQc5a3pOYuRLqcZY5k4Nu18kvq4T8Jy+asu+QcalWn6PYA+tGfOaF04R4mo58PtEtFPY+GxbOWZfcJ4NTGBkoldyGQ/4mgVEroWtc2yTpzF9Dt3T9TUDXJArom9jKHqkl1IbTF0ErNvrNo3sWWctFsZsyePbvJ3x6PB5WVlXC5XIiPj7eE6BYsWLBgwUIU8f333+M3v/kNDh8+XM+FDghedAAWJ3qkqK2hhYZxnWjayI+nivdhk+dCnYDOD97i2V/3t1SIeYK/14P4vumTeEpYVVw1X7Xc2OT0rub3xlbdkb2E7CGAih/lfQlWhjRG/lbxXSgBnZJWk1BCqPjms++us6Bv3NbN4veWoH7k5tDRpcCkPYICRKZUKviEzhtQ4pghAOXK1PHWVipxCMrhxnmbM4CvGfTJAIBaOoZAt9/Q2VQyPtU4cPKQEWtDY5lFgzLIIEwTonfs2BEHDx5E7969m/x+8OBBdOrUyaxqWydUC5OL6tt/QejGBYi/986krY/9tYpDo5anUaj10AL4zBV0XzylfHCFgh1yDf7+uUITJ40G/CVdHyBoTjiQvFAv84u246XysQWEpm6vhjUwt+llzxDufN4K+UHlVvSTQtp44bXQ7epGWsU6QaXfD2SF0Q/ZwcBFtx/zT5FOBuHQdGHylgrvDOqSWuumBdo+JngHYEzISQmluTLbDeODcFBCfbMtninXsPLvgJw3Qudmcm+hTKGUSsOW1aVLxt9bIS6hXEBX3T5QOLoUmLw3lBOuXtmSRys1d14HjCP2VaPBbM4RFBeHju23336Lu+++G3/4wx9aoEUWLFiwYMHC+YvZs2ejR48e2Lp1K3r06IGsrCycOXMG9913H55//vmWbt65B+6eLBUwNbJkdSTIjcy6XxOe8Zrsjh3OvV7mqT1yHf8GVlmH5m+T5zswlze+MkPIq7pDO1WeqX75zx7GQMqRANgdcgv2kevE9+GgQ2USDcNADjqCXI7G0lsBVObQRoVjXmfKTYg+pzzAl+lI1PPWVskAOIUUF//MrAC+qrh+LF0ssZYC1FLUPnZmnzEZX6DdwXNTZRxYfsw8yiADME2Ifscdd+DOO+/E999/j0svvRSA4ER/5plnMG/ePLOqbZ1QLUy7ixFoX04LcjnrY5VVrbdMQeJ/Wp4vf6vQ4FNwJtPC0cwVwMbBdCRid0Hd/2sEH6TAbVDl3+m7u4DhfuesgVUbRdXcIOqeOk6ondcA4zbL8wWQcCFBh7MsVIMXwLit6n5QwtERa+jo9jFxwPAX6YtJQjc9/rBwAsRQAu1whJzRpOdRRexWgfL4MNPimeMuD3azAhr+HvmycDmVuX8dfIBW9gGCC02X946Ck9kTvBUidgOnbKGUmgA9vrFtgZHrm1rrRyMA8jmA3r174+mnn8b//M//4MiRIy3dHAsWLFiwYOG8wa5du7Bt2zZ06NABdrsddrsdP//5z/HUU09h1qxZOHDgQEs38dwC9650JPAGQgBBo6oyXvPRd+zBz6jbS91ZKx18XLURq4CsuyX3+mXAll/S1K3uYr3AjrpQGVc5Evk3XOFuebnOJLrOPnP4IIsj1/P0jpR1PCcHCCf+mS50BdY2Gy2HSp8EnN5Jv4kopI0HEBN9TnmV4DlzpZ58RiUjoAJnquKfmRXAl1O8Fe3n6WITevJKOWofOzAPuGK/MOKVyfg2jwEuuqNRhjrl45ndQM0ZWimnVCISa0aXUilKME2I/uijjyIpKQmLFy/G/PmCQ7pLly5YtGgRZs2aZVa1rROqhekuBoa9KIRQwS4Q9li9Oh3MoRFI/+pZmj86dSCdl5rsaRPEAUwJR8u+owXojgShRJYJXUesCi/4oAzcBkUtShXSJwEehVVzRIEx6+BIAOIvAPbNDVVsjFwHwMnPo7gL5ONuZAxqioHPiQtG+fc0D1/bQaGXtkC+xgdKxMJTAwFilPzlmrQ2FSeFQsaZCPgqAa8TqPpc0JEkXEDXmaAIFEUKa02yeOYuJt4y/nHgKafdv/rOFhcM2QXMNAttB79nwG5M2ULCH/0AyOcIHA4HTp1SUCZZsGDBggULFiKCz+dDUpJ463To0AGnTp1Cnz590L17dxw9erSFW3cOIiaOviPGxDNGIzbg4nnAL98B4rs0NXZS0Y14y4EDD8jv2I5lQJcrgbaDQwXaxQcBRxx9Z43vLIya8raGGnCkTwASe8g5l73l4n1CehMnR9/ARQWVcZXKSE8G1vN+HG+o6Cnm6R1tjBiNeu8bMQzkYChelo02rBz6ArBpJF1vXOfQ8a1/k/uN0Y9KKUJVFMkKI1Lqu6hkBLDRgmcu/hnXTyOe5azBnIIudszr9Do7fYIu1lsh5EJSGd/39H4y9l1g/3303ORiPgC8F4AOpVKUYJoQ3WazYe7cuZg7dy7KysSEDlwAfnJQLUxfJXDoUaDPLGDI000PZb+XL5uKEm6z80Ikmx0Yvly0KZg/evhy4IMhdJ3OZHmdw5ai3p1KGmBQpQ2eJV9g++YCQxYDB/7QlEMsbSIwUBF8kNuAVFxxlGX3yHX61CDcptdnDrDvPtrad8Sa8ChQgse97Bu6TtUYxCToCeA7jOIvJuHwdktpRewKd8kX+TKpCxoQqsAJtFVFz+MtrbtwB62H4csAdzwTSCiPF9YiRt4HsyyeuYsJ5w4JhBeDgVpLZlzQ7TG8p43dEX2qIaMBX88RvPNO05gNfr8fubm5WL58OcaMGdNCrbJgwYIFCxbOTwwYMACHDh1Cjx49MHLkSDz77LNwuVxYu3Ytevbs2dLNO/dgs9NB7Z0ptIFQ/hYRtK9wj7De9VUD3kpxn1cZxjiS6Dt2LYBhS4Cse4IEUBOEIZmK897uJAw4pjCUpow3MWzAaD6IvGngBPfcG67DGPn4ehjPe7uLb0vNWZ7eMUBRIQP13nck6RsGcjBi1exqDxycLzesLMyixzZ9ElD8OW2QOegpvs2cjIaatwP/yJdJGWsGwMlhVEocrfhnoPtpxLOcM/jq+AueLtadDyT3JQzJFO9UV4p8jdakAocelO8nhx4VnuqymH95m8T+peNlAtBxHZrh3W2aEL0xfrLC88bgFmbJl0DPG0KFUGnjRTTvbr8HevxPqNb7h78LDXUT4XuyEKb5wQuR/Eyb3IVA+9G0+1JMG3mdhx8HRqymxyA2TQTOTB0YqmlPn0gLXfO3CiF6xu+E5rcxp3dcV36BcBuQiiuOsuwOcITrWKtymx6nEc/fKrjXki6K3L1OdwzSxotLIgVOAM8GrYBa+0pGnH6et4imgu80hpR3/4je5cNTAuydFbpW8reI30eupS3u3QViHfn9ocqhPrOEIJiECRbP3DexO/m8fr/iu9Q2s1toJ2HxI7vYff93QZcUbaqhaAR8PQfw3//9303+ttls6NixI8aNG4fFixe3TKMsWLBgwYKF8xSPPPIIKiqEcOjxxx/H1KlT8Ytf/ALt27fHG2+80cKtOwdhixH/y/h9UFD7U3XB4xl4SuTxgdIu49+FMXF0mQ4XkDVd/pbInsG/rTkDjlMbQ98KgTTOmzh/i7CuRWe63pYCJWTnvH73zZK/BxzxfF2ORAW9I8MtTckBXO1oBc4AhWEgByNWzfGdhbFT1vRQJU7P24C0sUDWXfKAkfZYYM+toQaZASNRlpubkE9wc7rfg3w/nW2NeWtzShyd+GdcuhHPZ87gS2Ugyc0F3Tb53LQcQEWR7C6k+zJijaBckoGL69AM727ThOhnzpzBwoULsX37dhQUFKC2tinNQlGRJpXGuQxyYdbSVpxHlgKDnxDUGMGb14hVQPVp4PNHQzfizJXAt2vlh8a3a4UmnWpT5UnefclXA3yzPHKr0ti2wi1Itklf+D908ME+c4C9M+gFzWmauM2g5LBYnFl3RWbZHfhNx1rVyKYXcFGK1L1ONQaD/hQavbxe2UIEagHEXKKUIq72fJu4A4eNOP0jX65KAx0oPySoj6b7l6eUv4R6mMt4vaB3RFPlUOFu4Lu1tIWDWRbP3DfJ20J/65LDYbixVpjnFkpZlFOeNrIo30BkVEPRnEPnGILPcgsWLFiwYMGCeZg8eXL9f/fq1QtHjhxBUVER2rZtC1sjY5cTJ06gS5cusNvtLdHMcwfecpr2QUW34a+Vx2UCgP7z5e+p/vMV7SnTp6jgDDjiOxug8zTxzqobf4oDZ/xCvQd63KiwCmdof9LGCwF9pF62sW0F3WfGNUEKnFzxu+44GI2XlXSR8D4Ipv2JaSP4vrmAkZzBIcfNTQlkuTmdv01hANlZTz5TX7fG3NQVPIcjS+LaQxrD5vPtdaVG3xtbRaPDGVc6GCrowPoNtjgPxHX4YBhdrsnvbtOE6DfccAO+++473HbbbUhLS2tyyFsIAheMpPs1oQJ0QPyddbfYgGWCcl8N0PtOmqPYV0O3x1PCuy9d9qGeVam7GMi+R96XfbPp4IPhUoNQGwK1GQxfrmdxGoBu3oRuBD+dYrHrBozkxmDo4oZAELJvPeUQfTCUfksrRS66jQ/G4uCE6MzhqYJLceBQFu6ZK2glDkCPvUfxzbh07mLH0oaYZPHMKlu+EpxleUH7VHx3oOetgN/Dl+0ySROsCqITaYyAcMYv2nPoHIa/Tslmne8WLFiwYMFC86Fdu1CL1X79+uHgwYMWxYsKnlJg9y3AiHVC6Bbw8vb7gep8/v3SJk28kYLf1hm/B3ZeI8oc8kxTT+2d1wCXb6bv2EorYsYgh8vLCa5Uhltm3Vl1g1+GA8r4haOB4azCbU7BgZ/xe8EGUE+feRJI6CoUJlpygK5AxtVN83UYY0yREI14WfGdxf8ao/SIoOGQUXEAPDUIABxZIlc6HVlCG4vVnKUt2I+9DIz/JJQCuPHbObat3nfRnZu6gmeAlyWF0x5qzlNz4YJpwnvAiDe2TM7iSqX7CNBygMYURpGuX3cBbzxp8rvbNCH6p59+ih07dmDQoEFmVXH+wFtGbxbxF/CWrkOelguYO1+hEIR/IP6ddCGkKNyXNIONqIRX/R6MPPozINqu2miaCK1TAVeHhoPCiIWsTl6Sn26tOQEjAf4CkTqYDvroakfzb3eeDGTdQShF5ggPioOEN4O3FKSbIHchZOlnJvAHgyMR2Huv4OXqM7PpOtt/HzBkCZB9p3wcqLF3ptJtDSddRxFjxGWPA3cJGPIcUPG93IU1uTeQ1Ne8uUshXIv8SGIEAPz4cXVmz9CbQ+cg1q9fjyVLluDbb78FAPTu3Rtz5szB7bff3sItMwnlPwqFmKdErGlnCpDYPbx0M9KM5K04LgIDBdJcbZs+Dri8nIKyMpc+Y1V1cuWaVSeXV7dc1TfTrZODKp/u+BnpC5fXSJ3c2Ot+F7PWmUqZr7sGdfupsq4z43saKdfIOuNgxhpsRfBz3qMWGuBq2xAEL/hOO+Q53hu7Ol/uOe6toMscua4hXXbHVvFgc9bxXF5OUK6iNG3Je7sZoN7rnFW4I0HEBst5K4gNYCIwYAEQ2zGoMJvx9ujCiCCXAyfQPrpU8WYqAHrdTht0ugvk7XKliuC2snwj1wmqWdXbOdLxNTo3jRhlSilfDbSHmwvDlhnzxuZiLFwwTa5sCewnmWtClVEpF4dHYRSpsqAZ3t2mCdH79u2Lqqoqs4o/v+BIBca8IahbmmwWE4HOk/i8HoJGwZnMC8KdyfRCGL6Md19SBeKgoBLuxbSRu0UlXMjncyTRG83ee0WwSYqyxeTIvSHgNsV9s8Kjl9FFpDxygTq95XL+7Y6jgcKdQP8F8oO193S5l8TO64BxhOcFwF8Ijy4FJu0RwWaDecQHPyGE99TBkLmKP8wTLtJwy+vIW6yEXLBkZUR40Bt12eNAXQJqiuqCpxoMeqsLnQjtlEW5kfFT1Tl0cfMGUG0BLFy4EC+88AJmzpyJ0aNHAwB27dqFuXPnIicnB48//ngLtzDKKPuOplNL6sWk/xVAJZ0X8UDW7ZK01wCc1axzDYBapk4XkHWbRrmrAHs8sOcWydxeD9TWyPkyR6yta890uk5OAQ4bsOc2eVqth6jzZQBexfgdI9q0GoBdPDCkY+sn8inGna1zjfhvaV9WCxdrClw/ki7ix5Ycv/UAagyMn43uC5m2FoDPhDm/GuKbUWng5ya3HmCn+2l3MeNeY06dZF8U7UnoxnzPdQA8THtigaxb6flHlst9b8V3QQyxPuvGj4PWulesQQvnJmLaAN//Degzu5HVeIoQ6lTl6gWTjG0XSq8KNPyduYKxqDytoBWJZ/oSS+etPMXTeWaulK+JzFXm3FlbY+wgzircXQx8+aTEWGyzoKBoTfIFwJgglwIn0B7zT54apNZH0xUDQqArgyNZHfQ22kqIqM/NCBQqZrTHDG9sToaVdZc422W0K4F3Qs7bTWU36ROB9NXGDFnNlD0oYPObpLbOzs7GQw89hIULF2LAgAFwOpsGpktOTjajWtNQWlqKlJQUnD17NvptL/seyJ4O5G0OTZtyENg4mM5LpU/7HthzZ+jGD4gDcuRacXDKFtLET4UFiEyb3ne20OB3/DnfJ0roteFiOs/UrxsWeLC1dLB1cQDpk8Ql4F3i8jxwEXD6Mz0+dTNQekQxBkcaxqo5AjAG0OR7NarTXUyP/WXvA34vPU9qvcCnV8nrm/q1cP+ScksX1z1mJBfC9Eki2nfR3kbazDbiotg+E/hgKN3HqUeEtTB1SR22TLh1Rjr2nHAkyQSX2spcYNeN9Noe/bfoW08VHwQ2DqHTpxwA2g6m5xGgz4HIRWjfPIbON2m34PALBjenVXtC4R5g0yi+zrguvJVhhDD17NFAx44dsWzZMlx33XVNfv/nP/+JmTNnorCwsIVaJoeh8Sv/Ucw98hxdR6dP+wHYI/HUqc/7MvBOD418TJ2Za+sspiR3ibQJQsmzUeIdqCqXy8vVqWrPyHVyixhArMVuV9OeHVTalEPCs0hn/NImCBfurZfJ+3L8Lfk9bfxHdUpGzW9Glcvt56pzYNRf5I8dgB+/X38nD3AXTl+U4/e2vD3hzBOdOc+NLTcGZvXTrDq5clXtGbkO2H2rvE7lWloLvCO54xj5ZqoxUu1hlEW6ar1QY2vgTtUSZ3dSUhIOHTp0XtC5mDp+xV8IGde+uaF396GLge0ThRIpvktTAXvW7UIg9PGvQ8ucckg+Nxunt71EnlZ6DKg6HmqsEqAViesGJBPKnMJswJ0nf4tdPE8YCMmoL0asAQ48KLxJ6w2h6pQFJYeFsiDab89w7tBJP4s+X7ouuDd7/wXAmezWI18wCxXH6TMicJelFAmeYuB9Zk386hCQKlkTSllJnQwhmghnbsrelAFEm6bIaHvMKDec76IjxzO6VjjZgwbCPXsc2jUokJqaitLSUowbN67J736/HzabDT6fz6yqzz34KuSXfEC4cLHc0olyy0dvJe+O5q2kNVGOJGD7FbQWfuJOvj9G6EpIa2mCUqTLFGE1QCF9AnB4kTwtb5PIyy20aAc/UVJxlADJfZr/4KXGndNYxnYEDj5Ea5gDwWuDEfjW1DwZtkxc/BqXBYi5O3yZeNSdei+03HGSNdIYvio69kD+VgBePc02FYzFLDdgb6libTNUOdp1lvPufAFOskjdv1SXCyMR2slo6AY01yordkd86GXzPLNm83g8GD58eMjvw4YNg9frbYEWmQjPWZ5OjUsPJ2+064zvLBdMBfKCsJlQlcvl5epUtcdzlreI6TMz8jT49ccvQJEnQ3xn+p7mTDT2zahy87eIc0V2ltSc5uusKdYbW2+5ieNHtCeceaIz57mx5cbArH6aVSdXrqo9NcV0ncq1RPA0G/lmqjFS7WEUVOuFGltuDVpo/aDecDGuOqOaYAvjLUDRIaEY3Tsr9C43/iPgxP8nr4taD+Gk17oBW4ycVsQWI9IpuJKAbZfL3+w7fg9csY/mEz7+Jl2uGVbhyjt0As/V3Nzg3uzhxms71+Fhzoj8LUD5D7QH+MA/8mVTfNZGKGR0YchLuZimi917r55CyiyvcyPlhkMnK+PHLz1irgdKtL0SwoRpQvTrr78eTqcTr732mhVYVAVuUnprhKV1cEDOtAnid28N0P9hYPCTDdpyT5nY9Dh3tMs/pOuMiQPaj5YfDmkTRDoF0+hK/HJKkS5XCI52CrWKgIeeYjrNjOAnZlJxqKCjEODmZq2bF0rbYmhqC4CfJx0vlVPBuIvkAnRAHdSCoj4KgAtOoUJMG+EybXcJXnZVwB4jqCnh1zZHlRMOZPPE2Z5353MyfGZGeN2MRGjnuNCo4L6qh7IqcM/p3fJHWdZ0czwEWgA33HADVq1ahRdeeKHJ72vXrsX111/fQq0yCZ4S/XTdoMPKfEydXBAxVdnKvhJ5uTqV7VHUqVO2kW8G0IIOri1K4QlTp2qMqDNY9ZjRHVsj8w/QGz8j88RIuew3ZeoE9PppVp1cuUbGVndPUOU1NEaadSrXi2bgxlYG663dCNwbzldNCwbbtAsVoAPi772zgAGPyvMZed/5vcBHU8S9vklMgR+BA3OBiVk0Z39smqAfoWJbBd56OvGBom1IprxD72oZvnQK3DfTPbvPNSgFp2fkv+dtAoY+x+elgk2GQyETbRgJzKrL/V6fX7bO0gTHeOrAUEVCyWF9vm8j/dTd48KN5aa730R7nwoTpgnRv/jiCxw4cAB9+vQxq4rzB1zAEJsX2P8H4VrRd3ZTgdn+ucDgp4Av/hRqkSq1Am50uWKDmNiB4S8BBZ+GWn53+oVIpyYsJ/Q6+Q4w5NnI+bpUQrhRr9IbglMVrCVBr07dwzwa0bN1oKsQ4DbMqjy+Tm8F/a1Lj/B86v0eALZNCC2zw2i6vloPzynoVLiDUoe5CmZGmpdBGfjXgCKG8yLh+OlG/YUuU8m/VtDw74L3E+7gPboUmLyPj9BO9vNEU88WTylweo/wbEnoSucDgP7zAb9P4iXxEk0ndJ5Zs61fvx6bNm3CqFHCJXDPnj3IycnBjTfeiHnz5tX/u2BB+zkHI4GDnYp1SKUr8zF1qpR3XNnKvhJ5uTqV7VHUqVO20WDP1DnBtUV1thj5ZtR+rtrndcfWyPwD9MbPyDwxUi77TZk6Ab1+mlUnV66RsdXdE1R5DY2RZp3K9cKMrZnGLVGGFVi0Dqo3HCUIB4C4dN7ydujzoW+NtPGCx5l73zmYOeYtk/xY92aP7Qg4XKF0RI29HHW8K1vCKjy2LcPDvoKmaAzXWrU5hf6qYIjn0L7BwpXCW4VzhpVw6Mk8wuFEVyHSuWDES1mX+x1gZAjrgaFLhOFpE8F83bo3m0ecEuzrfE+l8D1VX5bS3DKYRjBNiD58+HAcP37cEqKHA0c8Lfzz1wrLW8r6dtAT8kUbEw9cthE4+3XTtPgM8XtMHL0Qat1A5Qm55XdChigj5+0GAZS7EMj/RAigamQXgUaoKRULsR5hWE2ohHDes3zEczZYSzLB315gjutJSwRBMBThmbtAKNrqSqFdbGrKeC2z3SW/pMal0/XVFAtFEyChOZkt1kS0FRhmR5qP5iEWTl1UX8q/V7h1FwMgDitOEO5IEN7Z1EXdlcpf3mzQU8qVfwfkvBE6T5J7i/o4y/iPp8q9AKrzeG+G88Qq5YsvvsDQoUJZcOzYMQBAhw4d0KFDB3zxxRf1/+68sIhzpvB0alx6OHmjXWdlrgjUQ/FrU+etqlwuL1enqj3OFH4vqySo2rg02PTHL20C7bFUmUu31VNu8JsR5aZNEB4yMrgUQa1dbfXGVkUhaMb4hTNPdOY8Vyc3Bmb106w6uXJV7XG1petUriVCKGjkm6nGSLWHUVCtF2psuTXYCvHVV1+hS5cuLd2Mlofq3TiEsZBVeRbVFMs9ZWvdgr+829WhBmgpfXlKFkcK/Sa67P3QILxAUy9HnYCSLWEV7i4G9s8jDAPvAy66gzYQUt2hzRCmcW/2xItaxiiuueFsB4zdIPj6g+fm2A2CHpiCPUZP5uE9y785vWfB0pbqzgXtwKxeNV2sDNy7+9RGIYeTrfvse4zJF1T95AT7Ot9Ttdc4koHdN/P7DRAqDwHMlcEoYJoQfebMmZg9ezb+8Ic/YODAgSGBRS+5hAiu8ZOETRy8QKhQR6qdboQaio7EJqwlc94MLXPAIyKdWgjwA18vDuUszNskDrshz9MCqPgMuq0B4VSkmu1w3EA69JVvCAA9tgP/CNjs8vYMWybay/F16cKM6NkcjERiNusCEdsOODSf1toOfkZ+ST25ga6z4gRw8l15vm/XiG8abQVGuGOrYx3BXQJGrgf23BZdRQzXF8pdrz6dWQ+cFYPdFWpJDjTyMvkrf3mj3FTZthaFBm8CGv4esYb+ZlIlYd2j3pHEC/zPE6uU7du3h/XvTpw4gdraWtjtdpNbZCISuwMjVoU+YAOWIFy6P5bP63eFCnXSJgD+BP0608cD6ZfTeeGU16kqd8RqwC5RvKdPEsrz9PHCWiakPROA9HFE4OW6Ork9GTaaEqzWI++LIyWM8VtNB4OWCQ5VfYnP0K8zfQI9fiPW0N4r8Z35fiR048eWGj+4DI4fiPEbr5gnzLzVnfNcWuZKuq3hrAdynowXNIPkuNdEv87MVQD8eu1J6EZ/T9Va8juIvqwJY85rfhfY+fGjoFov1Nhya9BkXHXVVWH/23/9618AgG7dWoA3ujVC9Uaz2WkDq3A8QmSC3oxrgdgO8jyxHQBfDV2mI462vOWoZxp7OUZ6F+bed5krgI2D5fmMGJK584VX+sl35Om97qDzqjipzRKmcW/25jaKawn4qoEvnpTPTVsMrZBqTCUUqcwjXPoPGYzOBR1+bY+CDpaSJXHvblU8E7N4xNnxu02MX8QKO8Va8Z6l+1q4U8ggsmeE5h2+XKTLkLdJHffQIGx+k3y/uIfzuRhY1NQo4SVfCsHO2SONtNdthDVGh0xg4xA672UbBY9aMK48AuydQVtgD18BpPSRR7StOgG8Tyg5uGjUaePFZX7vvfL0zLXAqQ00vxMVeMFolOZg6obA2HaeDGTdQQuB22fSGnEzIkMHQPHe6SIaEZ6pyMcqbS8lPC75Cni/P13f5D3AiXdC50npt8CQZ+S8+sNfAsq+BY4skVuix6aL9RTNKM7Ksc0S1vORasTdxepI1kB0FTFcX8a+C3z8azovFWEdACrzgPJvhVdMfJdG1jknBT3Uh5n0BePX3wmNOzcOkfa5+CC/p045JKzzpA+LlWI/ks2xYS+KffzwY3LFZVJfIJ7xpCBg6tljIpKTk3Hw4EH07NmzRdsRlfEr/1Fw8XpKxAPbmdJUYMOlm5FmJG/FcaF8D6S52jbdh7i83N7Z5NxKaRpjQFUnV65ZdXJ5dctVfTPdOjmo8umOn5G+cHmN1MmNve53MWudceNuZA3q9lN17zHjexop18g642DGGiRg9Oy55ZZbwv63r7zySsTlt3YYGj/Vu3HKIcE3HkzBkDa+TtkisfwGhGJl6GJg46DQtKnfAFUnQ400AnfAuAuEsZnsXVR5XF4mAIzfBmwdR/dlwid1VKuakO0NZd81BCuVGYWM26p+N8qgejNRb43G933Ke3wD8yY3880ezTdla4TyzXQAOPBgdD0AjMh9jMqMdKBbJ7cefv4WsON3dJnhyG50YOb4UWuFGwdO7qiS1U3cAXQkKKIYhHv2mGaJ/sMPP5hV9PkHfy0tRKqt5V19/T45r7Svinct8VWJ/5Zpokq/otvKRaPO3wr4KmhtU8cxQogUaeAFo8EVEroCGVc3XbgdxqitiPs9yARqMclNq+wYbbWXdJFemdEIZkppLDkNPSdgV3lY1HrEpirjAUu8kI40v/MaOuDmFXv5vuhANXax7fQ04uFYuMsiYIcL2SWUi5NQuFuPcgAAfJW0V0zyz4CLHwAO/1Ge11sWfU28t5xPt9npb5a3Dch5S26RsX+ecOOlrDUCio+fCM4rblaVgIZLNyPNSN6EbvzDhsvL7Z3xnWmBk6pOrlyz6uTy6par+ma6deqWCeiPn5G+qCyCdevkxl73u5i1zrhxN7IGdfupuveY8T2NlGtknXEwYw2ahPNRMN5sUNIHJALfrpV7rlblAn1nAfBLDHJmiTe7jG4StbyXY+YK+l00YAHdF2U8p7p3iC4fuGxvcCebE9hR9WZKuJD2PuPelUa9x41wqUfzTdkaQVFdNU4f9Wp0jf8cKTz9loOZR0as2FWg5kk4NKuyvNx60I2XYxRmjh+1Vri+dBhNyx3zNgF9ZtJ5qbiHUYJpQvTu3cUl56uvvkJOTg5qahrcmGw2W326BQihzdcvhNKnAEJ4PHw5kH23/DCP6yoO/eBDrvMVPLUAJ0jiAp2qolF7K4C2g+VCzqpcvcALsW2BoS8I4bJucAWdyOQxbfjDPNqozA0VoANNee90DiXdzd3IBcJdLDwS2meKDa7x/Nt7LzDoSb5Mn1vNAyZrHxuhPq2hbdEKPKMaW59bTwgcziGm2w/qEjr8Jdq9tfigeABI3boV7s5+D/+wGPw0I0RXXN50DnOnIhiQv5Z3r5Pt0wB/mEfD9c6CBQsWLFiwYMECDxV9gKcU6H2nXEjcebIwvKEMcn7xL7nw3VvJG695K4G9BH0hx9FeeUoR/6Jj9PnAoxHYUQbVmynuAtowi6OZ2DdLfC9K2MYJ6VowMOE5gXAM8YL5rI2On7eUV2R5S0FyokfDcFAG1Twh95v14i0rSxuxVhErpgU498MJAtqcAXxVygQKaeN548AowDQh+vfff4/f/OY3OHz4MGw2W71VWiDY2LlG52IuamnBzMl3hMBRdmDvvE4cNrJDbtiLCi0yM9k5rjhVMElnXbpMyFl5nL9g+JnAC9n3RD+4QjhWxM3JXV5zOjzeOw7UxsZyUVXQ/Nq6B6C7AOh1O+11YHfScyx9EpC/TV5uQBgJRN7PcOhnIoWqzqpTfH5KCKyam46EyGMLAIrgocfowKy97wLcZ8XFOVJ3Z5VXDBWAMn2SWuCtcxmK68xfTLjgoColIpd+ngQWtWDBggULFiw0L95++228+eabIYZpALB///4WalUrBucpW7CDFpQ74sU9kBLIxraXp3W+gm+Pt4I20IiJp++lP/ydiU2wRrRbRv9ohA/caGBHCrFtBS2izOM6c1VDO3U8dHW8x83kUjeKaAsqdSGLhxNA+iTg9O7oj19NCa/IGke8KQFzDAfDmSfUfgPQ63PfLLGGZRS1Xabw8UzMmgvc+F0wDbDH8vIHnXnLyVJiFYG94zPknkEDHgFcChmCQZgmRJ89ezZ69OiBrVu3okePHtizZw+Kiopw33334fnnnzer2tYNamIprU6L6cOcQkwbXos8YjWT2UYL05wpCi0yc6iqKDyodCOBMevLkI19GBttc7ppGXWhUQmII93cjRyAtT6F18FSeo4NfR7YNJou210E7J1N95NyKwvnEAQi3/y5i7pPEWzElaI3N0/v0vtm3Fry+/hLyxV79dydVa6A3ira48ORGH1NvErxwX0zlUacSz9PAotasGDBggULFpoPy5Ytw4IFC3DzzTfj3//+N2655RYcO3YM2dnZmDFjRtjlPPXUU/jXv/6FI0eOIC4uDpdeeimeeeYZ9OnTp/7fVFdX47777sPrr78Ot9uNyZMnY+XKlUhLa7hv5eTk4O6778b27duRmJiIm266CU899RQcjgaxwkcffYR58+bhyy+/RLdu3fDII4/g5ptvjsp4hA3qDedMpAXlF0yljXzSxgMUVZ0RC1ibQ7yL9s4KFS5fsgiAizZiKT0SfdpDsygd3MWC+rDDSPEGbPzO2D+Xjo0WTp063uNVufzYmRyYkERrso6v9QD954s3YkgsqCXAhyPk+Yx44LpSeEUWt5bMMBwMVw4lpUhm1ufJd4Ahz/IGm01kGsZjdSjBjd+wZUDWnXL5w957hQGvTCEQzrwNkd/U9bWmmN+PbTFAxjVN5RaVuUBiL9PXrmlC9F27dmHbtm3o0KED7HY7YmJi8POf/xxPPfUUZs2ahQMHDphVdesEtyE6EoE2nYAR60TgPU+pEFZXngSybqfpVdIniYNHBm+FQotcJyiSCfBiEoDv1smt348so2kdGmuRZVBxEzkS5e0xU7g8cj29mTb3wWnkAhaOgNhXDdTW1P3PI/6OBue07JvBq/A6qKUFtpUn1NbAOhu4rxIoOQj88p3QdbZvFh39OZzNn7qoq4Th9jhCo7uePsQyVwAbB8vbofpm3Fop3B0eHU6kUGmCXYzHh7uYvrz1ny/+W0frzSk+3MW8e13aRLnnUNpEkS6Dma53rRQ2ysPAggULFixYsBA2Vq5cibVr1+K6667Dq6++igceeAA9e/bEwoULUVRUFHY5H3/8MWbMmIHMzEx4vV48/PDDmDRpEr766iskJIg32ty5c/Hee+/hrbfeQkpKCu69915cddVV2LlzJwDhSX7llVciPT0dn332GXJzc3HjjTfC6XTiyScFVeMPP/yAK6+8EtOnT8c//vEPbN26Fbfffjs6d+6MyZMnR3+AIoUjiaZI8VXTRj59ZwM2Z+g9MG0iYJcIcQNInyTSKfg9wBdPAoOeAmKeF4FznSmAzwN88RQw8FFhcSkTnpkh8DaLEsOdLwSHJ9+h0wP/H3ynN8N73KNYO55iPt0MtDrreA/w8VT5e730KP9e11W2hGPkyMImYlTV08nWCVb9teK9H+nYGlljyrwlQHIfeb0tpUyh3sicMiF1YKj8BQh/3lJ9HbqE34/tDnncw2ZYI6YJ0X0+H5KSBBdNhw4dcOrUKfTp0wfdu3fH0aNHzaq2dUK1IQ5fDoz/SK6BHv+R0FDLtKvDlwMfDJHX6Snl2+QppSds5irBQZ59d1OBWvpE4Xayb46eFtmRxGuTnElygeLQxXxfjAqXjVC2cAK8SIV7ro5q3jsKSm36CWDfPIkr4CqhwKkukOfVVVAMXMjn85bTAttMhiOMo3pRbeBDlwoXsH1zQ8fh8g9DBeiN86qs1LlvTQmBBz/DHOa30XOz7Dv9Swu3Vo4uBaYcpBUJ4awJ2Tio6FNCvFcaCV/d+fTlbec1wMSdJig+GC182lihgEGt/DBP7N28cRRaMc6rwKIWLFiwYMFCCyEnJweXXnopACAuLg5lZcJz94YbbsCoUaOwfPnysMr54IMPmvz96quvolOnTti3bx9++ctf4uzZs1i/fj1ee+01jBs3DoAIcHrxxRdj9+7dGDVqFDZt2oSvvvoKW7ZsQVpaGgYPHow//elPePDBB7Fo0SK4XC6sXr0aPXr0wOLF4v128cUXY8eOHViyZEnrEKL7qmnOZUcScGSJ3JDsu3XAwEVAxu9E/sYCOkC8fbpdLYTdgVhQlaeA1H4inboL+zxA/4eB0zsa8nrKRN7+80U6BTME3kYCO3JQBvhkPI2Neo/L3idcDDigwfjPDGoVqsxoeN9Hs02eKtoqfOy7fHm6ypZw6FkpuItDjSMb52+fKVficJ4HRtaYbt6WVqZQsQSpeIsdCZlOoM3cvOX6enonkLcF6DMbGPJMUwPI7//eEBuxBd7YpgnRBwwYgEOHDqFHjx4YOXIknn32WbhcLqxduxY9e/YMu5zmdD0zDaoN0e4A9twj5/zeOwsYuZYI1HkKaD9KLpR2Kg4GZyI9YbPvBi68HvjZTGDwU00nbMWPai0yNZFd7QRHERB6aRnyvBBuShfQLn2NZFiHUeP8EVhPkhrC9QD8kWsP4zszvHerefcdlba8WsK3nr9F1DViHfDJNHk+XQVFvwf59sS2ow9Ijgds+DLgg2HyMjuM4jdweEMVCYD4u/K4QglxEth/n/x7wkZ7M/gqaCFwdS69jgJzM7lv6HpyKwJlsG5uzCU0bbywsJFp78NZF9x60HWtqymjL2/9FxhTfHAgtfAFQnhPCfWv2Ne8cRRaMb766it06dKlpZthwYIFCxYsnNNIT09HUVERunfvjoyMDOzevRuDBg3CDz/8YEhhffasEGq2ayc8Bvft2wePx4MJEybU/5u+ffsiIyMDu3btwqhRo7Br1y4MHDiwyRt78uTJuPvuu/Hll19iyJAh2LVrV5MyAv9mzpw52m2NKjwl4p44Yl2oYCZ/G3Dx/cDZrxtlsAlL8M6TgdyNIkho4zdZ5Y+CxtLVDsh5q6mVevpEoNOLIp26C8c4xTsj543Q93FybxFwk4IZHNDhBnaMtFxVoD/K0zhwp9cVrFLvk+Ev8cZ9jiRzrIG5MmsU1LdmxVciDStXCMGpzHircLd5wS85j2EO7nygcKd4IwYLeo8uFe9bCpQsxYhlvG5e06iMDbxHXal0vMXu19DzBODnLdfXr54Exm0mZGOrGjzIWyB+gGkS5EceeQQVFWIgH3/8cUydOhW/+MUv0L59e7zxxhthl9NcrmemQrXhecp46hVPGZDYI3RCVJ6gXRxi4viDISaOX5yDnwTO7BNB/3zV4sJQlSusxTlwfY1tKziKZNxFdhctUDwwV99C1ojWWzdA46mNwKkNQttZL4ys28D33ius9QEJBQqAgwuAPrOAIU/XXeqShSXCwYcbtG0yqLTplGA1f4vg45LBiIIif1t4FgPcAUkJMakN2uem2wqIcqh1VqNQQlT8h77YdbuaThu4iBYC//wtdXtlMHSYM9p9iusskM5yrXMac8aqHuA5+TNX0n1RKU04xUc4F19Ks81S3nRqMY24mbjqqqvC/rf/+te/AADdujUzb6MFCxYsWLBwHmLcuHF45513MGTIENxyyy2YO3cu3n77bezduzei87kxamtrMWfOHIwZMwYDBgwAAOTl5cHlciE1NbXJv01LS0NeXl79v2ksQA+kB9K4f1NaWoqqqirExcWFtMftdsPtbrjHl5YqPKqNwJEi7oLBsZvSxgNDnhNGajlvBQltJoo3d9uhwmK8HnVGJnY7kH1P6Ls7bzOwd6a4z3IGGl/8mY4jlbmC7ktsW2GscmpjqAV8l18Jz99IhcDKwI7b9YTLMbG0bILzNG5sWBSpYJV7nxTspI37Bjwi6G1336RvDSylOwVvYcy9ewC1ZbOOQJEbo+wZwJAlQPadoflKDtOBMaPhgavznqopowW9Y/4p6GwpULTDRizj2fU5hX9Xc1DKLQwqf6SeG8l0vMX994v9gnqXcwo0TlY3bFmoAB1oMAQduS5UdtFM8QNME6I3dtfq1asXjhw5gqKiIrRt2zYirtTmcj0zFaoNz1PCp3tLhaA5OFiizQ58/9cgF4c6oSts/MGgsiz1VgA5b8ovFxxUfU3oKucuKvuGb4u7WC+4gqo9Kq23ToDGhK5Ar9vlG3jf2UIZsX9u6ILPXAGc/khYHdhGNSgvzuwBct/jtY42O6804Q4Nb7keBQW36R17WVBtqLjzuQOSSrtgmqBuCdYwxys2S07RoAoYSSFvk7hgUhpvJxMHQFWnK5W+DOke5oAe15lK662kE8oD4tIb/Vi3/7gL+Hw+N60wUKHiR16RpXu5U3G0n4dISdF0ybRgwYIFCxYsGMLatWtRW1sLAJgxYwbat2+Pzz77DNOmTcNdd92lVeaMGTPwxRdfYMeOHep/3Ax46qmn8NhjjzVPZY44WhhU6xN0LiFpmwHUimCKhXuC3ncTxduWiwXlq5Qk1N2FvVV8Xm+VokN+4PjboW+CzhOBfbMjf+eqAjvGttOjmnAXAX3nArCHcsoPXQxsGkV3UfrmDEOexL1t9s8EJmcDGb8PMu47JQIW+ir130Ukx/Ni/XePylBKV3Cqev8NXUzTCutajBsF9T6ObQccmk8rpIY+Ly8v4HlAwqbvqU2tzy5X0Fk4+QHAxxk0SgXDzV3KGDFvE9DvAfmekTZeKNAocLK6+C68oXFNUYtR3jQDl0kDAu5iRmCW61kwoqoRV1mOOpnJ40gQG8OuGyXCyJXAwMfFARkSzfsxsfnLDgZfJeAu5Ntc65FvQGeyaSFmyeHwXHdkwlG3QkjjiAN23xz5waAae5XWWydAo6sdcGgBvYEPfprW9o59Dzj4kFx7GnDxkmq2HXzgBU5j6UrVOwC5w+aiO4QVsA53PofYtoKvP2t60BhNAHreqnDLC7V8qYfKJY0K4OtIAOK7inTZN4OTD1JJpV0wDbDHEkFH1xm/tFBcZxy4Oe8ponnSjr0sPFpkfRm2jHf/8pbRCoOEC/n2xqXLv0vf2UJ4rzP/OI72j6cCV+w976zQAaGYtmDBggULFiw0P06cONHEu+vaa6/FtddeC7/fj+PHjyMjIyOi8u69915s2LABn3zyCbp27Vr/e3p6OmpqalBSUtLEGj0/Px/p6en1/yYrK6tJefn5+fVpgf8P/Nb43yQnJ0ut0AFg/vz5mDdvXv3fpaWl5nm0eStowYzdzgu0a70Sq8jNgKecr9NTTgunBjyqaC9TNicwy7qL54Cm3rmqt7PPrSdcdiULY7iMq4M45U8BiKH7CIi3qo6QmHu7eCuA0iNAZU5dvKM6VOYAB+YBExUKJqps7ptU/Ei/l44u5d89nKGUEcGpymvfW8G/OZvbA5ebBz43v34hMToMGJi6CDmluxjYO0PIvuqNN22CxmnvjAaZho7nAfldHLxMgxPhGjGKcxcLYzOZEVrFj3SdgFA8yca272yhQEu6SJ6P2288CnojyhA5XMobA2hWIbpRmOl6FoyoasRVlqO1NXQAjyFLgAN/CBJG1k3mA/cDXabKXRycLwDbJ4lNWnYwTFLwjOdvl/fl8KMNFsbBQkyObqQxpNpDxYFdmK1nVcqNPcevDegHaIxpw2/glCdGQItHCd9HrKUPjhEvi4A3VCCcLlfK60wbLyLG6xyAjjgm8MzlYn7ocOdzcBfXuUtK5vz+uYKG6ODD8g28tpZub8lhYNCf5BbGQ18ANo2Ut6fPHGDffcw3W6PH/T7sJSDrDvWhG83DwUjgFEcy7T439j3aEmbfLN79y5VCKwwAfs84s4/+LsNeZLsKQL5PcRztgHlchRYsWLBgwYKFnyR69OiB3NxcdOrUqcnvRUVF6NGjB3w+X1jl+P1+zJw5E//3f/+Hjz76CD169GiSPmzYMDidTmzduhW//e1vAQBHjx5FTk4ORo8eDQAYPXo0nnjiCRQUFNS3Z/PmzUhOTka/fv3q/83777/fpOzNmzfXlyFDbGwsYmMZa8VogvMA9yiM5jzEPc+ZzAtHncm0ME3l5e1MptNUAjOOA5qkjVTILapO8e2lynUkA18vkb/D0ifStCHpk0TeYGM6IDyreg52J32npwx8VGVz38TVjqcbcSTrGUoZEZyG8/5rLVSVKmXBwEV8fm+5nFY4sRcjWC7gGQbcp2napMwVgqNdBu672GOAi+cJY9j4Lo1oYE4KxgM7o3RSvUVZfnKmr91+w5frrZDLoXZeJ4zMKHD7DaXYCIDbG01+k59TQvTmdD2Lukac2xDLfhAC3b2zQi3KO4wG4tPphWuPlVNJOJJ47l5HEsON/CLw4XB5Py66Q1hMy4SY2ffou4iMXCc4o2QBBjNXCk3xj//QsyrlOOgAmopDFaCRssj3KrRm7jN0nTUl8jz5W4WAd8/d8oMjb6twkfviz6FjNHAhEBNPawepOpu0WRaxu4IOPGNTWBTobmzcJeHkO8DPZsjpjfbcDoz7SCh6sqaHrrPBzwBbx4r5Hbz5H/9fsZZk9aaNoy9f+VuFRjzposi535X0KEQEcSMwwrXuTKJdYz1n+b70e5DhGK+rk7q8kQqy5cAHoR5G9W3yKx6cOgF2AP1I9OcY3n77bbz55pvIyclBTU1Nk7T9+/e3UKssWLBgwYKF8w9+v19KhVpeXo42bcKnI5wxYwZee+01/Pvf/0ZSUlK9IVlKSgri4uKQkpKC2267DfPmzUO7du2QnJyMmTNnYvTo0Rg1SlBtTJo0Cf369cMNN9yAZ599Fnl5eXjkkUcwY8aMeiH49OnTsXz5cjzwwAO49dZbsW3bNrz55pt47733ojAaUYAzlUlTxP6i0h1Jwmgk5B02UfzuSKLvwjFt+Ps3R/+oek/VevTeuZzcwqcpXPaeZeggNgujJYpe1Kt4S+ha1VOexgDgbKsXtJULDupKBT5fSBj52ICRa+vaHaHQOlzBqY4ho05wWrOgpJ5RKKRi28lphbm+1PpC4ycAjWIWrOI55TljMVKR1QmoPi1kEDLPlYCVuwxGjOK4vp7ZR8+TtIlC3qJ6z1Og9htfNWOwOaHOi4WAyW/yc0aIbrbrWTDM14g3ugz5KoGqE8KVpHFASU85YPPzC3fYEjllQY8bgf4PA35/KO9Y/4eF9XvyzwgB3ilaSKQK5qdyEVG5tFACRSk/XWAMlsnrawzqMLpsY1AEdogI7Jdt5A8NjlYk42pFW9rT9B+uDnQ+XwV9cMR1pGkmPvqVCGJJaQcnZcnLDIBzP6QCz+hq71XgLgmOBBHBft/sUKH+mDcEH1dST2D030K59b2lQHWBfG47EoDJWXVKrqBy7YotNKBQiZT7vfRLvlwqgnhjRHrhMcK17q3SD9oqezwY5Xcv/Zqfg5ylkW6AHaOR6M8RLFu2DAsWLMDNN9+Mf//737jllltw7NgxZGdnY8aMGS3dPAsWLFiwYOG8QMCYy2az4dFHH0V8fHx9ms/nw549ezB48OCwy1u1ahUA4LLLLmvy+yuvvIKbb74ZALBkyRLY7Xb89re/hdvtxuTJk7Fy5cr6fxsTE4MNGzbg7rvvxujRo5GQkICbbroJjz/+eP2/6dGjB9577z3MnTsXL774Irp27Yp169Y1iZfWonAk0oKZWr8ixpRXLpT2+4Avn5RTvdhswHAmOGitR/FmZ+JasV6iCUByH+CbFRIv0Q1q4Sj1dtE1ujFCG1K4h8+rY1U/Yo14M8qQPgmI68y8i9aL9jYOGOkuBPI/AdLH0QY33kqe45nydFCB5fOGsHDnDBkzVwn6H1kcM28lsOfWyCl1zYDSCM+hnpsRW9V7FfEOqvS9Qbjv9sWf5G9RQKwTCoaUIkxfD8wDrthXZ0wrMcpM7M2/51VyCeq7UAaQI1YL9gEZmuFN3uqF6M3lemY6uI2rplhwno9YBzgbBT/0lIpJxi1cf61cuOyrBD6+sk7AOSuIu/fKBp4vKT/5af1gfqyLSBiuRsl9Q9tTdVzBb+WNvJ0B+H3yAKoDHhXjT0X8dSTStCKw8dHHz+ynNdDDGYUAx4nnq+ZpJvw+vWAPnEBx8JN0nf0X6Fs1c+Aui33mAPvnycfWFgMMXSL+ju8cGpDWzViBdBgD5LwtV0KouLp0lQVcEFSADygC6AeXUbkQUgcg532hCqAa2y76/O5Oxfi5DLjGUgF2wr0knONYuXIl1q5di+uuuw6vvvoqHnjgAfTs2RMLFy5EUVFRSzfPggULFixYOC9w4MABAOItfPjwYbhcrvo0l8uFQYMG4f777w+7PL/fr/w3bdq0wYoVK7BiBS307d69ewhdSzAuu+yy+va3OviqaE9auxMYthTYNzdUaDNsqRCyywyhMn7P3x2lgUXr4PcLQykZV7ivAvC3p/NyArMhS+r6QbyLRqyl37kq4Wj/+XIKzP7zxX/L7sKuVJ7yhqMNMWJdy71thi8X7aDu9LFtaUrJkkNAzhuhY5DcGxj6EpB1a2hbuLc8oDZCo2B38sqfmFjekLH7tXQcsy5T9bjWzYCSnidGKDgaKzdi4sRa6jJFr60exTdRKj5CvYgA8DKYqlMKj/RTelTGI9fT1DMj1/F99VYIOhmZPGTPrcDEz4jgq3Z9uQQgPPplBpDxnUWgWE+JniGeQbR6IXpzuZ6ZCpUF9uBngVGvABUnhLbaVy20flW5QsDEgRLiSTdhmyI90N5CoM8suUY8rjOdD2jY3CJ1bwJoAbxq89I9cGqKhNudVKBtBzJ+R3+zzJX05nbi38KroL6sOqSNB4a/BHwwVJ4vf4u42MmQPglwMnMhpg1/MYnrrBfsgRMo+hlrjeKDgvoie0Z0NzbusshRq+RtAqtsCYc7XzbPzFIWxCQoLkMmRuWmLrDcAehKpctTBW3VsgpohMrcRgdrqvDmcHXi3b9cHenyVFYOnlJzLgnnCHJycnDppZcCAOLi4lBWJvb1G264AaNGjcLy5ctbsnkWLFiwYMHCeYHt20V8qltuuQUvvvgikpMZAwAL4aOmmPakrToBfLtaLlA8+BAw6AmCulDFpV5K34WdicChVUDbQaFxzE6+K96OFLj3S8fRcs9JQPzb8mN6bwV3Pu39vPMaETtN9v4bsUZ4eh9+jLaMJ/vJ0KiWHFa/t8h3ho2409v4vGXHGBkChJxAZnATyyhEAEEhowP3aTFfG7cBaHjre0vV1tJ7JEJ/AOh1B53PzOCNWtQznYSQ+PjbklhkV4j/lr0bg43rGkPVP6dCsB/fNXIZjMqLW5XOxRPbeS297oe+wJfrTJTLWjLXCkNGWfDVvE3Aj68bU8TIDCC5fjaDYqfVC9Gby/XMVKgsG52rAE+83CK6g2oyExcqZyofuILjg3MkNAQlDbZiP7lBLRDT5hNOJTZMhSLBpblQvGWMhfvmOisFCfI28Za3Xz8rglbIAle4C3mhv7eStnJ1JNJjX3VaXEBknOhjNwC5H+oFe+AEiqfep5UFF98PuNpHf2PjLoucRT2gVrZw3PlU3qNLgSkHo68ssMXQYzvgEZ5z3khwGbJMhWB+1Kv03Cw5LC7OWXdF33q77Bjh4rWmoU5ZGndZUlk5+NziUmDGJeEcQHp6OoqKitC9e3dkZGRg9+7dGDRoEH744YewrNwsWLBgwYIFC+HjlVdeqf/vEydOAEATalMLEULq7VknNLXZgVMbxP9kuOQx+e8qD0hnIv1+8ZQDP7tbGNM1bk98BtDxUpHOIaGbuIcHW2pW5vD5agjvQdVboeYs74kc/CYKlJl1lxBYU5bxLEVFW5pGdcRqvfu1uzg0FlsA6ZP4ezsrQ6hjBKCEmJwcRWWsSMER30h2Myf0rX/ZRj6/r5pO43j1zQreyMbQewUo/1asKU+pEGJ7ykRwUIB/r45YDeRuabBS95QCp3cD6eMF5asMKsG9M0lNARWpDEbpka5IBwi62CO8jMDu4PviTJXLqTqOoWM4dvsNraCJhiKmhYLetnohenO6npkG1Qbj99LaTBtDDZI2XqTLNraYNnSgP9jEJkLBFgO0J7jPu1wpXJ/23ivf2AA9PuELpokgqcHasYDmutvvhXuUjvaZgupSwh0orCC8QtzFLpja9ELTdphac+hSUFtQF7D0cUDWHfTFpPu18g1MZS3NCRS/fha48Hp1lGs2mriG8JQUdufz+cJRtlAbMUf1YoaywH1GXMAyfh80tqfE7+4z9GFvJCo32R6FYN57lnefS+hKj1E41tuyeeKrDhWgA+LvrLuE69eov4g15ykRB7+rrdoiPJzLksyV1+xLQivBuHHj8M4772DIkCG45ZZbMHfuXLz99tvYu3cvrrrqqpZungULFixYsHBeoba2Fn/+85+xePFilJeLt0tSUhLuu+8+LFiwAHa7vYVbeI7BEV8XE+tI09/ju6vpEinqhpg4hQdpHB/HBzZBHdnYAzx9kngDeBVW7tQ9euhiPh8bsJR5r3JvQ1XsNIofWnVPdhfTNKrZ9+gZqhgxOgqHloV6U4YTfyrS97EjiZbdpI3nPYYBei44EoCkn8l59cf8U12uDjjDrf33CzrZL/4s58h2l/HftKaEpuCJiReC4GCoYoZVFfBeAO7TQQXaGtIpGYxDsZ844uT5VFDJANyFfF9qzjLxC1+Uy6Eqc421qZWi1QvRzwsoLRsraW2mz8NP5tpampuNC1wREALLNmk/6Dp73yXaRAnESr5S8Ak/L9dgDVsWyssWyLNvdvS1zwBtxR8Ad7lQRuyuO+yCLV5VEdjjOvMaNU6AnLdZniccHmcKnECxwxgh9G+iLEgVygLO0jcAI9QXkQq7jVCrhBtwM5oCUlcSsO1yYVEQ7Np5YB7vPWCEN5CCOwy3srgE3n1OGn8hDOoZirttyHP8HldTKKwL6q0NykRgooBQnwJL7bNc8AP+hC4JwVi7di1qa2sBCLq19u3b47PPPsO0adNw1113tXDrLFiwYMGChfMLCxYswPr16/H0009jzJgxAIAdO3Zg0aJFqK6uxhNPEEJLC3LYnHUxsSTCtCHP8Xmpt2Otl/cgra2jlJTdhWM7AJ8vaipABxruoBydi7tYGLa1z2xESVJnaHYmm38XFe6my+WUCdzbUAXOQI0T3JvhZWvE6IijWAV4WhbKcyDwdtZ5H7va8fPP1YGfC9QbhuPVh00YLEUb3Lfu8T+MAdV02lMkgKqTDAXPCgASITrA04b4KoBtBD3UzuuASbvE+zMSGZYjhf+eDs2YayoZgDMJ2D6Z7ssVe+V7GBe/0GawTa0UlhC9OaCybGQtomuB/7wBDHoaiHEKDbgzRQiyjy4F+v1Bn5uN1Fw/H1RniTgMfDWizv4P0kJMjyKwnKeUEQITG2bqwOhrnwFxQdA5UJQRuxnBdLgCWQ5SbrZv+DxcxHNVXbrBKThBOHfp23uvuFxE+k2jMbaU5l834GY4oDjfOoyRWxSoFALhROWOFE6FZY4jUY+H3Z0PFO6k3QSrcoXQWlZuzXy+TTXFtLWBI4H/PtT3rjoJnHpPnuc8vSQE48SJE+jWrWFtX3vttbj22mvh9/tx/PhxZGRktGDrLFiwYMGChfMLf/3rX7Fu3TpMmzat/rdLLrkEF1xwAe655x5LiB4p/B7aA7z4gOLNTnki24E2aXLv3DZpwkCNQq07VIAeQN4mkU7xOLsLgF63y2kUOl5Kx6cKGIXIkDYegIN/21CBReMuYDoK3kCNE9yb4WVrxOjIpTCm47yfOSG57nsqtq3wAqe8w+MVcgvYCJoOhlc/f4vwRIYmBQ0F7lvGd+ENqBwK7wvqsZa/VVDqcqBkX6o3++ndvAwLCF1n8el1HumS7xnfXW4xHw5UsQVcHfXkD1z8Qi42WtqE8BQCRuQsJsESojcHVMI9TvNa8BFwySIgb3tTi8rKU+L3E/+fPJ/KytqZTG/StQ5RdtbdEleZVYDHQ5er5HBKiFwIrHIN06VJcLWri8A+u6kVd/pEYNiLYlPhrLepiN26dCRGhK4qdyou4rkKusEp2KA0zKWv72yRHs22hlOWSvOvE3BTZVHPcr6tD+XqC8t7IArKhGDY4/hAnXaXnoVITRkfu8Fzli7XmcS3udZDWxuMWBOeAknGJUchnACq5wF69OiB3NxcdOrUqcnvRUVF6NGjB3w+Xwu1zIIFCxYsWDj/UFRUhL59+4b83rdvXxQVKYyXLITCy3iAV56gBcT95wNxXULvw2kThICr6gRCpeV+QZEQx3hAhiMg3jdPTl9RW0vTKADAsJcI47XTdd7l1RJP97kizpSMYnXkOmF5SwUWPfmOwkDtlLyPAcE9BTO8bI0EK/WWAn1mAX5/UwVI2kTxu7cMcLcJfa8DvJB86BJ9i/uErkDG1U2/dYcxDf9e9UaWpamM9MzwsuW+pcpINKYN/17119J5VbHTKHDv7swVwMbB8nyFO4GaM3RctaSeYj4GUwOH4+3PtZVjd1ApWzgjUQpHlwKT9gh5W8heM6uOrorpkxE5i4mwhOjNBhsd/dmRRB847UeLA52yqEwZIK8uJlbBzRZLb9KuOGDPHYSrzN3AyJfpbjoUwRUchOCL2zA51y/A2AZ+8CGg/Qhx4DW+BHz+R2DIs3oRu8MBl4/TtlEbyYg14iJw8p3Q8qIhwNMJTsEd9LU+xaVvWXTbqkI4tCJSS2rNfOHm1VUIRDtada27LtCuX34Aus/w+ak1GtsOODRf4VpHoPIUfVFKnwTkb5fny99ad7nV0GqrLglmBJltZfD7/bDZQi05ysvL0aYNY2EUBTz99NOYP38+Zs+ejaVLl5palwULFixYsNAaMGjQICxfvhzLljW9Gy9fvhyDBg1qoVadw/CW0WnthtEC4o+nAmM3AB1GCoOfxmn+GuDwY/T7l7vPhhNEkKKvGPYCH+ASHvpddOAP8oCHVQXAd2tpb+F+D0kqq7sXfrsSGP8JsG+WXKBY9k2onCBgQGWPocfADC/bcIOVyt4LNaXAzmvq5kmQDGHPrWIMZEqIoYv5t7PKo18l81C9gbl0Ke1mGMqLaFsJc9/amcrn9dXw71WbAUUNC0LOV11IC+f7zKGD8AbkAPGdjQnNgxFObAEdGYKK/vf4/9LBVccR+1egvbpyFpNhCdGbA6roz8OX01rvNh3EAqOETBRPmvuMIsgBI/TylPKuMpwWUMnJRXCIcYuPylOfrrnpufOF0FkmeO6/QM7RDqgjdhuBrotX1l3AiLViYzJDgCdzI6xRaGzZg96ruPR5+bKjfWDrcu0Z4egLJ29yXzo/5doZgK6CRwZPmTjoKI60iTv4/NQa9bn5eVBbQ5eZdTswcafcY2bYi8CHw+m83grawobTaitjBJgQZLaVYN68eQAAm82GRx99FPHx8fVpPp8Pe/bsweDBg02rPzs7G2vWrMEll1xiWh0kyn8UXhGBALXOFCCxe3jpZqQB/Po3q1zdOlV7FZdecZwODszVyeUzktfI2HLlcmeakbHl6tT9nkbGQWUkwH0zVToFI+On+11022qkXCNzUzevavzM6IsKXJt0v2cL49lnn8WVV16JLVu2YPTo0QCAXbt24fjx43j//fdbuHXnIDjvXbtT3BEpD+jaGnlaxtX8fdZXRdfpiFcYoMWH/g7Uxf9RCFUpAV5sWyF/2HN70/6kTwK6/z8grgPtLexMob1IR64DbDbag/nbNXJh2nfrBJUnBTO8bMMRKFK0pQGliGwu9F8QqkQAxN8V/+HbpFKoNDc1pEp5YY/Te08FQO3J1Ld2teMtzb1n+fdqgD5F1hdXB3V7qT5Qcj5OQGwW0wIHLbmFLaiMCL9ZwBqf2ou4OW1GLIQowRKiNwdUE8BbIbSZI9YBQ54RQmpnsrC05FzO8rfSVtoxcWIiy8rccztw2Yd0ez0lfH+4dBUnlw5XeOJF5tAkcBePFtnYFNo2lYtXbZW+AI97WJQdCw3iEaD2adMJqC6Ql8m6YykE8JxLlRluPbpce+EE3Ix2nQDzTVYDSRfx5eogti3/qOC8abg1ylkDAeLyynK3tRdBbYKD87jP8HPIkaCn1W6JILOtBAcOHAAgLNEPHz4Ml8tVn+ZyuTBo0CDcf//9ptRdXl6O66+/Hi+//DL+/Oc/m1IHibLvaGqzpF5M+qsAqui8iBeKoJC01wCcVdRJrf+1AGqJtDUA/PRerizXL5S1kZYLB5B1B71XafVltfhvss4YoQSP+Jtx5a6paw/1PQ3UaXcRe8qrQG2FRp2BseX6adP7nmxfVtWVS3wzsp/rhGBKt86kXiDBtlUxN8m7xitAbSVTrp0YW0Vble2lvrdqblLfJJzvyfSFTAtn/oFZ2369bw3wdyN7G2EhGvI9/wbUlunX2Qzo0aMHvvnmG6xYsQJHjghauauuugr33HMPvF6F0YmFUDgS6TtrbEc+b2x7+e9sfLMw0jkDNA5KoStzHyXj/+Ty3sIj1gJHlhHpNnEvpwx5KMF9OILwaMenUslnaoqEMF32XsieIYJuyvjC08bR7yUVnCn8e0o3oGQAkY4R9+4ZsYZWFoRjJax6z1PfesQq+mzxVvDv1YTucqrezFX6Ft/cPMrfph+El5Mh6EIpeyhjvst6AH6GV98ut8a3OYHOVwoGjUhpk8yIhRAlWEL05oDqA/sqxeQLPrDSxgMDF/F5vRVytyhHAjDmjdDAKWnjxe+OeMZVRrFBOxWuOypOLgrchhlt7TPQchQyFFSHuScMgW2TjchG/tMm4A4xm5OJgn03MOZNYOtloWUqg18qvhl16TPLrUeXa08ZcJNJ162zMpePTD76b8Zcv6hAp2wAnXZ6a1Q5Bu3Cc7UM7m9NMW/V43PL6wtHQRZtqpxzBNu3bwcA3HLLLXjxxReRnKyIuxFFzJgxA1deeSUmTJjQvEL08h9DL+pAI2qzdXS6zQPs4fK+TOSrUORbR6//7OniAitLqzxedx/QKDdvC5DzFlPn7+hyhy6m9yrtOu/WrFPxzbLvoccvbyvdHiN15m0Djr8tP9N8pUD2vUxbqTGYHl6d5NgSYxDW+BFt4vq553b9OrPuBkb9Ra5AV61fbm6O+gt916gpBPbfR5c74JHI2xpOe6lyubmZPcOc78mWG878I9rLpQXaS1mHq+5GAx6Rf0+/RCESbp3NhEAskuAAomfOnEG3bt2sWCSRwlMB9BXedSF3VlsMf3+s9QK/fEcEOPSUijdx5cnwYpEB8ju2uwyI70YEEewGVJfQ5TrijBmayYTdVcfl/QfE797y0PVSn76FDzZpVBAezfhUSiv+Mv5dPnSxXCAb00a8//rMCRUaFu3nv1etj+fk5zwaVNA1QqO+mbtA7s0PNH1PybyDYtqE954PoZcpBg4uEDS8Q55uaiR68GFg0J/49WuPFR4PwcZXRt7N3Dw6uhSYvB8o+LghtmFMnGhvguJc4WQIulC9u2Pb0d/l1Eb+Htf9WqDyx0ZjaRN/H3gAGPykOE+bKM8mApmr+fezGbEQogRLiN4cUE7YDsDnC+Ua3SHP8XkdiXK3KHss8OVT8jJtMUKLTAm9HIm8q4wzOULXnTDdQAD6cDRDcOVIofvJae4B44tWyq+mOMzD4cyL1KVKJZQevoy/KFEXCGXwyzC47aQXTZPcerS59hz8Yc1tsdz846JV15zmv0nNaf3LgJFApzqBdlXj7kgGdt9MP/AppYk9hqezqmE4B8NRkEWTKuccwyuvvFL/3ydOnAAAdO3a1bT6Xn/9dezfvx/Z2dlh/Xu32w23u0FJUlqqCELEwXOWX2tcejh5o11n3iZhASKDM1G/3PjOaBI4q0mdm8Vjhio3JMhaK66TGz+uPUb7SZ1pvmqmrYox0K2TGwPl+DFtMqvO/C1CaSq746jycd+sppixHPPz5Q55OvK2htNeqlx2rZj0PY2UG99ZlB1pGrdvAuq7ETV+SgrLlrN0C8Dvl8/V5ohFcl7CWy6E09K4V3b+/hiTABx9qemaS58oLKy5+2xMGyau1Wpg7yyg7aAgqrMfgX1zxFtMhsBbIdqGZipvYZXHekSGZo1kBLpCXl0DK9Vb3qvwHvBW0MJliu6m71zgwutDLdwD/aw5w3Pyq+gzKbiLBZ89xXM/6lW1RXpwujLoaAXtHTTsBb33vDsfyH1PWDXb6hQU3krgzB7xe9/ZivdfMZD8M713MiW/Us0juz1U+Jw+CUgfz8sB7PHG6Gt1jOJ8bvq7qO5xg58E/vOP0Dk/+Ok62qSgsz1vszDc4AwgdWUlzQBLiN4cUE3YWjet8a3OVxzKcUBhVtCEnQh0v0ZBIVMqKBJkm391oTiw984K3fQyVwAHHuIPKoo/bOQ6ADZaEKei4oi24MpbSgefULlTGQnUSV0Shi7m89nsjMB2InB6N/9dgMiF0l6FxttzVk+5ofIu8FbI58nAP9La/aNLw7u4RcrlxV1CVcJaLkgON/+4aNVmuTZFI9BppGtUOQ/O6l2yYjsJzTfFu9huKN2mFtRqnwuora3Fn//8ZyxevBjl5eKBkZSUhPvuuw8LFiyA3W6PWl3Hjx/H7NmzsXnz5rAFBU899RQee+yx6DTACLWZSvDCCdF16wRoLyoulomqXJVnFpfO9ae11cmVq2qPGf1UzQU2r2adRsrl8ppZJ5WuzKf5zZTlMmvNjHJb4nsaKVe3TFW5qrsPNX5G91wT0TgWycKFC5s9Fsl5izYd5V4LAJC5Fji1gb4/dpkqFwbZXUD/hwG/v2l62kTxu4zOCqjzNC4DCrYLIXo96oTLBdtFerAgKUDlFJ8u/o6moZnSIz2VT+fu0aQiYa08Flk4nsa6BlYq+YwzjJhssnePr1pNd0N9r8ofeToSjqqSg7sA6HU7zXPvLoh8vqjeS23aCVlSk0C8dW/2ihN8Xmo/rymjFRRj/ikMCrdPojnRr9gbSQ8bUHFCWGIHrMndhUD+J0CXKeLbUdSjCRfRwUP3zwUGPwEclMkB5gDw6/PN6xrFVTLfRXU+V+XK57xH8ZavyqXnnrcMGLYE2DdXoohZKmSO0Y6TFyYsIXpzQCUoqviByeyvW0gIzdt3jtj0+swEhjzV1K2spoRvU2BzkrrKFAL+GOH62NhVxlMO+LzA8TflZQYWwqH5tKazy9ToU3HooqaEDj6x43fAuM1yzq3MVeG1U7aoAVoTXJjNH+Zw0ALbYUuATSPl7SjcKTTbwZt4QCjNQaWFpy4QYcEmtwLx1woBqGyM/D7+8OSCBQH6/GsUVMJaLkgON/+4aNXh0C3pwGigU11w4164h8/LPZr7zhX0FcHzZMAjYh70XxA5N5sFLFiwAOvXr8fTTz+NMWPGAAB27NiBRYsWobq6OsTd3Aj27duHgoICDB3aoPTw+Xz45JNPsHz5crjdbsTENFVUzZ8/v17wAAhL9G7dNGMlqB6KXLruOjX6eI0hlA1KV3OmXKrMcNK5/rS2OrlyVe0xo5+qucDm1azTSLlcXjPrpNKV+TS/mbJcZq2ZUW5LfE8j5eqWqSpXJdChxs/onmsiWjIWyXkNbwXtfXBgLnDFfmDvzFDe7uHLgQ+GEGWWAR9fWXennxVkQXwlMGkXfcf2lvJvG2+pPP5PY2vaaBqaxcTyXrZOzThInLFO+TF9T2Nd4yKVfIbjzmfjPSm8irxnxbeT9UcluHcqvjElUKz18Tz3wwhvBw4qJYSnAuh9p3xed79OGMVFGmwyth3wxWNB7+66N9y3a4DhLwkKYZkSIhwjSEp2U/4dkPNGqPwluTeQOoimHu1xE7Cf8No6+Q7Qe7pchlC0Dzi6TFOpZMAojuNhV53PFFTc7hxdca0XOPhQkCKmbowOPijmbc7bcuVGgnle0oAlRG8+cIIibnJ5K4C9M0SA0MFPNhWU774Z+Pn/ikUWLOgNhwaGgj1WaEJLv2mYlN4KIeBMsdH5ALEQOE2njZhyeZuEQsBXHcqbZYSnioMrhdb29l8gOC9li3b/XLXbEyWszVwB9L4L+PqF0PHpMBrIXEm7eDkSgUMPyTfbyhz6IOozh9aC9ntQMUZteTcalyIADwUuknX6JGDQU0BRkLY4PkNQHx1+nNfus3Vq8K9x4KLbq9woufkXSJfBmaSgW0pSt1vGTxdOsBGztL3UuOtyobnzeXfISXtCNerx3YGet/5kaVrCxV//+lesW7cO06ZNq//tkksuwQUXXIB77rknqkL08ePH4/Dhw01+u+WWW9C3b188+OCDIQJ0AIiNjUVsbGx0GuBUuBFy6eHkjXad6ZPq3NEl8JTrl1uZK9zVZTQL6RPpOtMmgIzN0Rrr5MaPa4/hfhKP0Jg2TFsVY6BbJzcGyvFj2mRWnWkTaPo9VT7um7naMsHAbHy5VABBrq3htJcql10rJn1PI+Vyc4FL4/ZNQNxHdcbPmay3VzcDWjIWyXkNzrvAWyEEMU14k1PFPbniP/Rbq6aEv9Nzd+zYjsDni2gBZ+YK8RY26z0cjOpC3su2ulDPe9edLwy7ZEYsKo8QbvwM8SYTBl2w6Xsp15zV95qO68yflXHMHOAMxVBLsx7kbxXpWkFH1ze10A7wfXeZImRClOB+31w6MCsn7PbVCDkKJWfyVuvTG3Gym6+fp9fnyJfr6EqCzpD8LcJwss8c3rNAljb2XeAwYeioUipV5aotv1P7yfPbbLQCrfIUPzcLd8vrVAnfWe53L3DqPfE/Wb7aalq54Ugw9U1vCdFbDI0u75xGN7YjMOoV4UZiszVwP1Xlit/9XvmidcTzWmRHfOjvAdS6gcN/knMsUtaxATiSgM//SG80g56UH57HXhYucLtulLirrQaSLuLr1QGnQQ1E1qYCZnCbFyeszZ4BdPstrwnmrKEpTWf3a+h+dhhFb95c1Oj0SUBcFzH+Mj6zEWvMiWRduBNwtAFy3gzdFNtnKrT7pUAl5IoYs/jUdfn6dXnYq4t416bqIiCxB11v2fdA3taGC4+nVFABdRxF5wkcRLpuZbrQ5o0/S19MAoc1dei6omjNcx6iqKgIffv2Dfm9b9++KCpiuOY1kJSUhAEDBjT5LSEhAe3btw/53RQkdgdGrJJ7JI1Yzaf7XXxev0vunu1PCKNOYk/OXA2gVl5ufAazlyvKTZ8guBuz7iLq9BOu5qsBxNBu6Mo6xxH9XNXw39I67XQa980yV9Llpo8H0i+nv4tunenjgS5XyB9uMclMW1cxda5R10l+z1Vgvyc7fsx34fo5ch1QW6NX54jV9PmjysfNzYRu9EPc1UFRrkTIrmprWO0lvjc3N7k5Hdb3JPqSuZLpZzjzj1jbqnXGBfiM78zfV+2x8hg+tnj1ntvCaByLxEIUwClGHAnCYGf3zaFzZfhLtPWsQ2HAwhmv1dbwAs7aGr7saMMZB2xnPGUnfab39uGoOHQtkwH995TKoGvM62CF7BQcyQrKEUYZFttW7L3Z05sqRtMn8p7wKkOxoS8w7U0QRo5abzy/nO+7yxWA38bM683AMJ24an61Rb3O3FTJbtpnygW5+VsF3RInX6DihwC0Yt1PZwHAK2I8ircYZ/nt9wMXzwMyfi+CJ9crRk6Ks3D4S8JLR6Zo2DhYXmbhbkX8M2bv5OIz9JkD7J1Dz4URa0x9z9v8VLQSC01QWlqKlJQUnD17Vs8SIJhLqbGmzlcFVJ0U1APBQp3MlUDVKXnagEdEWad3hAqlu18vNg8qX2wakHqxvK3FnwMbB8nT+i8AzmTTC2H4MuCDYXLt67GXgQmfiM0ouE2DnwYOPUxbeY3+mzkaeErrOPCPwOYxdL5Ju4WVugylR4ANxNgCQrv48a/lab86BKReIk9zF4tLXRPOrbpLTeJFwI+vy78LV58jAZi8D9g3iz84m1guB7kRcpprKq1wD7BtvHye2F1AwQ65EueX7wKfcH3ZKzZ32UPIXQRsGiHPC/Df1CzoBNEp+QrYdrnwTonv0jQyedbtwLjtQsMsQ2UeUHZEvi8MfQE48Af5HMpcK4/IHWhvOFRMOlbspUdF4JrgC1PA4iDpZ0ByH0k+Zg32XyDiSMjmV9p4ceiaobTThOGzJ8oYOXIkRo4ciWXLmrp+zpw5E9nZ2di9m7BEiBIuu+wyDB48GEuXLg3r30dl/Mp/FFZSnhLh2u9MaSpY4dLNSAP4PdmscnXr5PKp0iuOC2+9QLmutg17I1cnl89IXiNjy5XbZH8MevAZGVuuTt3vaWQcuH6qvpkqnYKR8dP9LrptNVKukbmpm1c1fmb0RYWw76sRfE8NtLaz+1yDqeMnC3YYgOq+2+23QPZdoWlTj9ZZoxLGa5krQ4VPAUz4FNjyC7q9Ez8TdIrNxftb8pV4F1J9GbaMfmdwKDtWp7wlYntdeJ2gdZFRLQY8wKm3hM57SvVe//V3od7hjcum3j5l34cqqev7WafUS+opr9NdLOZmj/9p9MZLEULMH/4u3rOyOku+At7vT/dlyiF92Q7VT3dxqOC9cb6hi4H3B9JtmrgDSO4XmbC75HPgfaIfAC9HadzukBhxBcCGUAOhenCyFNX6pfKmTxLMEfvnhb5xhzwHfMDE75r6tdgTZCg+CGwcQuedcgBoO1ieVvY9UHm8Tk7QWJYyERiwQHhtx8SGGivGtKHnwgXTgIGPAQful8skk/o2xHYIBjevuW+i6ieDcM8eyxK9OeAu5rmUXKk09YCnPFTgBTT8PXy5cDEJ0eheD7RJAzKuaVpmZa74nVOdcEGRji4Vgsp9s4mABLm09nXsu0JIRwYdkAi1ALGIa06bI0SntJXufD4fpxFX0WJwgRm4gCHufGEZL7OOdyQAUw7Kec8TLuTrs0GtsaXcCMlLy3oAfvpC42pLz5NhLwJfPytvr43uCvrMqbv0STwzsqY3WGRRMBJQUpfmRKUtl5Ub0wZIGQh8Mi20vLTx4nCj8npL6f3k0MNCkyybQx1Hy13ugPCs+FWXW2r8wuGNjzT6eMDLRIb8rYLXkho/y0Idzz77LK688kps2bIFo0ePBgDs2rULx48fx/vvv296/R999JHpdYRAJUjh0s1IA3jXbrPK1a1T5YbOpSd04y2NKXD5jOQ1MrZcuRyVmJGx5erU/Z6qdC6N66fqm6nSddqjGj/d76LbViPlGpmbunlV42dGX1Tg2qT7PS2cX7A5hNHX3lmhRjcdRvL33cHPhHp6p40H7G2EgDP7HokF8UrA5qK9W5SW8e2NeYJGep+1x/B0LvZQKr2w4HOrLZP/81qot3VAcBztuFaq97pXYWFMvX28pWqvaQruAqDn/9DGQ1QAUJX1sVcSnLa+7Mvpd1Ggn4BE8Kzw8PbX8m1yJkdOo8pZJgPqwKvUHBq2jPeE4GQ3qphDCd1pi3vY5bI6V3s97wpAKJ84NoqYOD7vl09KZCmbBSPGiDVyLx0uYOnQxcIw9aI75BSrV+wFQAjRufgMAE+bpBuEN0xYQvTmQE0RLwgfuIimHuj637yLl69KXm5MrCDc73Gj4M8KWKv6/cDnC8UlgIKTcTnzVgi3Muqg8lUCnz9MCOkeFe4wJ98NLVcVdEB10BkBtYHrbl4qYSzHDcXxZXJj4K0QlyTZd/FW8JQYMfGRH2IA7/p0aqPckiPgVjZyHR25fP88mj+McwlihaNbBG+W7jfloGP90BjU2HMH/cV1gROlF6wSwE7kHf4ScIawFD71HnDJk/I5VPYN3wdubqpcDEesBbLuJJQtqTzHpCOBeFispx8rASUDBW+F8W96HqNHjx745ptvsGLFChw5cgQAcNVVV+Gee+6B1+tt4dZZsGDBggULFiwwqKkUlCWZy+toDc8KQXZMG8GHzsFXIRd6+b2CarXb1UCfRoFFK0+J3+MuABJ7yrnWvZX0+2TIErkFezgBBgG9+2xsJ+DQQqDPbGDIM02tob+vs4bWQcBIhWzrj3JDqOx7xLgZiWslUyS4UhXtLefTqbePR9FPKj4DoB8AlKMLAgRlRt9ZAPyhb0ebQiniLgL2SownB/6Rz+ct5+UPrg6KejWMmTg5Cvce3TeL5y53tZfTERcfAmx2XmgNO6/guWBq0z2h7TChCNbldq+tFRbegNzyu9ZPj633LK8YKf8+8oClZd8B1QV68SLcRbRCLz6Dp01SBek1CEuI3hzwlvGCcI6nSrWBU+neSqDnzcCRpaHuGH1ni3SAsHRV8KnHxNIHFadl5nihVEEHXKnyYIjRsE6nNhLdzUvFzcYFajIinHclyb9L1Un64Ow7qy6Yi4ZgkNNAx3fmN2FPMa2l5+bJsZeBiTvl3JUq4WhNif43pRBusNJolrtvFtDxUnmA2Z3XCZc9Ku/emYoAJ6XyOeRWzT0mXRXgpPwYPX6jXlUEMckWirl6rsK6S83eGSKv7DD//7P33nFWVVf7+HPv3ML0GdoUqZaAAjIwBQzGAsMoiWlvLMmbvDEaG4I0ExV7il0BQaRIjMkvyWti3m+KJioIihEFhgEUDRI7dYY2vdz++2PfO+Xevda+c+5cZpT1fD58dGbPPmfvffY5e+9nrfWs1kO85dqZk5xn+gXByJEjcejQoZgEoseOHcPQoUMRCAR6qWUCgUAgEAgEBjgcKv9X1U1RXuNheQUOKWlAy2dRkmSfASEfsOtnjJzLciZx4ZOK3AqFukoN5k0HBpRYjwS1ekZx5wJF9xF5AhhdbhOsRvxWrwW8R63ntaLGvWyVkprQRXjnV5hJOKo/JnKeHQc/zxmBcFZxZPLcjc1GR/aaPHYDbfo5dNZtfD13f+t51aJlkD1HgZrXgYKLrDvEmTznz7pVfz7OrwDSTlFStNFREsWLlboDF7kRCnTfYS7e6Aodh2VPUU6twy6PMvYdVN+9FEb/3mNyaiUiHqrX0glLPZn8Nbn3wZWpJGx187b1AO2QCZuSgk4ihEQ/ETAR4Snp6iPeRes6TOqwGWuhkpLqYAPw6bPA+AeAlEfDGn+5KqvxnqXAmFv4LMRn/wII3qW80iMWaF8jYHcAITtjwWJClAA6HIb1MC5XFtZkJB3t6dAwwEzAw2YhkQbUval5UreLXji8tbwkxgUvGgYJhH4YYznkwp4A65EF434J7FyovDwmPNhVDzzo4+u6sq0/UwrJSlYaz0K/YVpsWX6FMmT1dIITq0l7AHOIIbcg++vpd6n0SaVn+Nnv9RnaPYeVXrpu/M9/QUUHxUhOvRB+pzbpPQ72LLH+TL8goNKoNDU1oV8/gzFUIBAIBAKB4ESAOqvaXeEIyCgZ0eq1QPA+nowMevRE29Dv8OSnv0XJx2gTF96ozuvDLlXOTZ1JL5/hvMSdp0xOLK1hp67oMQq0xRLoQFgec6b1PGWms8RRJqeO6dxIlXOGhK3Xq2jYaJI4ciZ3ZJjPPloP94F8Pc4D26pcias/730MBx3ZO+YOvr1H3tCfiQKtvKe5I1vNk3N+2728agAtg5w9WhHwW6/neRQtb2EgiFP66fmZkieA7fP170PVPNWej38TFbkR5iY+/g1Q9IjeETSlX2LRFZxx6KPfKMnotMKOspa9gN0J7F5E33Pio+YxokCd5xPhENx5wMAp+nk7dYNBNqkeQBKkoMMQEv1EwGTJtNlVYs1tc2ItXKf9mJ94dkrXKAUYd3c4yUkU8Vz6JBD081mIy1YAW67XW6AB2oLlHMD31UWU1+1S7dJaK1fG6tYBHVrXVhfzeC30VggzE1lrlZyfuEj1mdKL08GVzUtimDwDqI80l6XeGFlguGf6CP1CNujLKvmETiuu6EHeEOMapP7f6jPVweqmLtHrUgv9pDUqEbEV5FcAqYX6skQiM0whhuyCXA8MHK0Pf/XWAe8v7n7IIwC894C+ni0FmLiEDw/zGsI0v6BYsEBJCNlsNtx9991IS0trLwsEAtiyZQuKiop6qXUCgUAgEAgEYVCerIUzlMMX5SzhOcp7lXrr9PVM3rz+ZoNzzC36hKVTCZIoAu48FY8Ty/b5sfv6CY8Ax96inUms5injzhIly/hEipzULKDOBlTCSG7cg638mZw7+/ib9RrQk54GSlcAlTcgVh9/hTkPB9tPytkpF8g4XS81lHG6Oq9TZ+S6XTQxXbIMaPxAnbdi8u/9ACheoojkaO6meIkaz0iOiu7kVStZxssgl63mnxl1XRNB7MwgIpgPKMlTHWrWq7E++xf6HAslywAE9Y6gpU+q75AOiUSZRIxDW6/r+szyK4Dh3wW2XE3f0+6ijYgmQxf1jiak7sDUNSoQWORg4oSQ6CcCqQU8ER7yKpmFmI/FK8r7e8zt+hCvMbfTSRtSXPrM4xFtsbKVBomFT/R1q181a11zVsmMU2krX/pQvbXSeww4+IK+rYkkHU2WF3EEHFlrVYM82igCdDxTKizPNchgER/E35OTBpmwSL/pazmkNgu6ZLF55SoqgmtT6im0FAelFbfrXjWPts3SbFpWJicxrVFix2Looqmeu7+eWE4rUHqNHCgDhWkhSx8adc8obwIKXIihaUF25fCbISshj6b33m7n9QjLVvM6fc37VPSHr05Jw7hyvxA66jt27ACgPNF37doFl8vVXuZyuTB+/Hj85Cc/6a3mCQQCgUAgEKg9GuXJmnWGSgJKOUsM+Rbw7i/0kokfrgHG3qX+P4ZQvIJvk2lfT5HzR96w7sVp1MlO1Z/vfHfyziQmzW8WtrBu/E1diV6kKI9Tqp8pmfQ4nPINwO7WO/iZEkZ664Gs0fT5h3KKA2LvB4T5kKtVncm/6f6ZKR6vXeoMkj5ERTN0buvAKWaDQISD0fXTe5x2WDryLyWFM3CSMjB1fld23qqc2yhw/IJJBtnfAGSeqn9m3HWPbFb8WY2Om5gGwKHnZxrep/sRQbQhAVA/H/4XsPc5fdm22bzEKqsVbjjLUsYhU44zzzHaiFiyFNh+s76eKWFpIkoAVN1IwlsKVjmYOCEk+omAyQLjOUZ/LIJeYOPXwlIcc7p+oDZ+DSj/lz5LuL/JEOJgSpZRp/99PFrXnP52sI1/iXTWyqYPDW1Nkrdvki1Y3UY8YXm6j1FKP2DMQqXJFf1MxizkPYFNH+mi+/Xzb9C5KoQoFNTPg0ArHXlQ2klvL0bffR/9rhx+Tf136GVRSX0OKctqMpBIiFIi17Wn0tmxTXUpA4VpIYsnOZE2rJEJMSx6CNhFJKbJrwAcWbH9BNTPzZ/x7eU2zBx0yZojOLZZvUdUJE7QS0TTrAAyT+fv28fx6quvAgCuuuoqPP7448jKMmSjFwgEAoFAIDjR8B43eLKuAt65k3bIKX4cqN7QqcAGpA0HTr0qTJZp6tlTzft2Lh9PxgjggxWxpPWZC5R38bab+POSDiadbEKeD+6Ben33yM+ly+l7cvDUxnpuRzBjl+Gs6qa5lOKlYXkezVnBlDDSYdBrBmhilXXEOxzWp3aF/7nNUdqRe7He7y3AwX/qIyzSh/BOeulD1TUoRx9tXrVD9JkorUA5OVKOjuPvp/vpqaGjQSJ5+yhwUR8cb7FjPlCxBaiaq48ysRMJVo1Eb4C+Z1qBnrQH4pBYZUhgI4fVGMVB2MLXzOHrOTKAfz+kNyIe2Qqc+RP1O0oyiHMyMzmQWqmbDA4mTgiJfqLAWWCaP6XrBVp4KQ5/k36imzTUTOWp+UR74tC65vS3p66ndYopGBN0GMrJeknyIk4WTGF5PkLry1MDbLoCKFsTm2V90xVA+Ub6eZg+0q01eg2wls/Utcl5sA7YvUSvbb5zIS1Pw2nFjZqnrLrUxzQZCSETCVGKgEqYS123bJXaFHIyRPG0qTtjEY/0kb+JuOev6BBD9yDlAUHpEXpr6Y2JCVTIo+m95gyM1ByLjMPQS2kNyclPfyE80n/961/3dhMEAoFAIBAI9DB6sjbzDjkUuRwKAYdf1ZfZ7IpIGvod5UQUIQVbDgDZZ6pyLh/P8bcZ0npl1HkpfIbrfF7qrhPL2DsVGauDv4UfvyAR6WkCR3CGPMDGS/Tnxo2XABVvAjln0x6pJqkcHY+SN80sCUGBOx870lWyScrhxnQW4Lzf696mIywiefQoIrLxY6B6fQcB72tUyTLzpynPbh04vsjECfnCefJ0c9PbTEc7jPgBHz3gZM6v3HPxNytpFq12+e/Uu6Qlcg3OaRw3YRojCiYSmDvLOtLVM9fNv7IVQOElesNHXrkaj9Hz9d+pYVcoTXXdeb5fgeLprc75eBz1otETHEwCEBL9RIKyonAvgtNA+Diz9WFlwy431MvhrdN2YlGxpHVtM5QbYHdba6sJyfIiThaMYXnpxELVqD4mOh3xSWt4jWejdvlQoGqBRgttEW/8caQDp/5A36ZIUkggti/c+zBwMn2/npDnIcPnEghRavyIzgOQeRqxWTyszyTfuZ9Z0TricSRyYa3Dhg1q66FYXcVI2ZYfq35wIYZUW4+8QbeJS0bMhjwa3nsuh4VpjlEeBTWvKIPAF4BEFwgEAoFAIOizMOmT++rosjG3A637aaJyzO3A23do7tmiSLlo6Ya86epc48zl8/EM+rK+Pcc2AwgCe6jz0hHGiWUNkHGGnvRKGwrsflh/z5Z99PgAHc4m3FmCOo9S8DXw58YIOWpFbsPuAqa9pjSbI0YIX6OKjvccV+et7sKVTUcW2F1mZ6d48qBF/03jR3yExaTVymlHNw9sTpVYkprXKWkq51g0OC16EyfkzKLJ0dLlwLv36PuybQ5QvAxo+ih2bOt2KZlkCiZyOX2kPl9g2Sr+PZr0K0L/fg0vb2Qao/Th1iRWubPshMUqv6FWL30mMP6+2KjriFKAr4k2Zh18XhldcsZ1VY1o+Qw48iaw91lrcz7eHIU6JMLBJAgh0fsCUpjsz44MXmM8JVXvie5IN2RMTucTp3iO6NvactCsr81Z2q0Q054jcbT1S92/rjs3PkmRZKC7JCZgDstzZuktgCXLgLcX8mGNFEyE45HNes/bIwaC057K604XL6H7Qo0B4TjSjkTkeUwWUisa9y2H6LwFnRPmxmyiDHpm3kamvb8CEOq+tdc0dj7GY7wzsa8bI25sOcPRniXAxdvVRkH3/pIJf37FW64dzPfYBM7jgDu0CQQCgUAgEAgSh0miw5lDl53yDVqyBVDnEx2JboOSY+miDx0m/j5YofShuX3yqDl6aQu7k8ibFvFSX2EmoHROLACtQZ5aSI8PoKQWub07bPr9d8kTtIex0yARyDocphvq5hAOX0sAEBIeJrjzaL6jZCltoEjEqcsUYdH0KT0PSpbyBHzpcgAaEp1LNNlyiD4v5ZUDzkx6blbOUoaj3CK9vFHxY8Cnf4ga23I6Uj0CE7m8bTaR8289n/NvyrM0Wdv4kWGMmBxxroHWSGDOC3vQOUDldfp6kW+Njjvc9D3gghdpY9b5zwPv3a9I9HaEHWXT8s08AEmi92SOQpv5T3oIQqL3Bdic6kOuy+rrb+U1xgNt+oleeAlQvBiomq9fNNqO8LIr5Rv1WtfpQ5RWXNVc/cKZ0o+3tE95tvvj48wEXr2IbmvFm92/JqCI7O0L9Akxts9X3rHJINKthKwAfFjehEeBHQuBAaWdkrWEFyNvA7/oBjz0Pd25inTsnOE+JTVsTJkKrPuyftO3605g+qZYS2i71bbeECro0y9kTR/RBhVTshar8jyJWEg5eI/weQuohLnxJB2l2nvwRfMmQdcX04HEVE6R8KaxLVtJb0wGTFZzV/f+1mxkLOI/5jdDAL0xSR/B95PzOOAObQKBQCAQCASCxGFz8E5HjnS6POg3S5nozj0hAGfMBN5fEkX8hT3RTY4+jnR9ZPmEh5ROO9WeQKt1JxbqfOfKNYxfP37vPvRSfdm22cCERUDl9bHX9TXxzn+uQfo+AgAc1hy+quYBk55irmsAxXdUzbeeMJKDMZ8dIftavdYs0eNv1ZdxiSbThyrDiM6zu2Qp4G/j52bR/cCOW/XJa1v2659Z5Y38udsquWzK+ce9R57j/BiVPqk8wHXe75FzvhUegfLCNkVmBFrpuclxDEEfLcEz/Aqg32DgtGv1RhE2SSohRxyBt552PrXKqfUAhETvCwi2ADt+qieDvMd4svuCfwKlq2L11xz9gA3TwjrYD3bVfdowFbjwZWWB1r1E+RXAgRf0Vqo3Lgemb6YJKGOiDYM1SavpNhgYcA6hZ2ZaWBl4apQsBiWNkaj8h/aaCRCy7lxaW9ru7pBH0X3YOG0xvynLeiiWeM2vAAafB0z+NbB7Uew9J60BPPX0PDmyn78lFQkRCtDvw4EXkiPP0xMWUm1Yo2ETRZWbogOi9cU7I55NgjY5rUFSyaQpSC3KprH1t/F6jvv/QljLXzD305GtEoEGvWpj0NmLnNMj5Ma+5ZD+nnnltEa7QCAQCAQCgaBnYE/hI5jbasIJOy+PPT+bzkT+JiVpEO0hO/y74QjbaOJvHWCzARMf468bnVAz0vaWQ3xCUlOOMyuEbQhKFznShggi4+erN3vVU2VFD+p5i5BP6TWbyEYdUvrRSUlLlgEvTdTXq3nFPH4UTOcXLmFkPMlMdeDkJgHekcckcUQR9M4c4NUK/bn7jUuBikp1HuvMNfmaVLRCy6f8PXVJSyM/Fz2orxPPuZs6w3GR3PHk/KPgygQ2XEiP0cXbVXQ5JbGaCHSR8MbIDGIeRRQlqHNuxqnA9pv1z2z7T4Dz/wHsvE1vFOHyF3LtdaSr87NW331VrFMvkLiTY5wQEr0vINAKHPyH+heNod/mNcKcOXr9tfxpQPbZwOvfiK2TV64+4JSlruQJ5Ymta0/eNMAWouUrrBKDAG9NKlsFbL2++wur1bZEyq3IrnBIlJBNH6IPy2s9RMujbP8JbxF35dD95Ej/qjkqgQ4nE0PNE9MYBn363x/dTBt/TvlGxzzhtMW6+0wTmdMAPa8nPMLXo4hnLjqgcAa/abG6SeCs7KPnAt46awYM09j5G2jDUWoh8PGvgfP+rjbjnZMtOQwbCM8xoPImWoseoOcuJwUT9MZ60kSuK3roAoFAIBAIBMmFezDw9t10AsGxdynydO+fFckdQX4FMOhR/tqubL2HLILAsTf1Xup7lqhybp9cQyQstafQ3p9T/pdPsgio877u3AMATR/SGtl179CSDxe+xN/T7iTakg7YHbRufChkjWwMtNE6zm3V6m+o52KVRLfqTZ5IMtPUAn4OHd1M1zVFMVOOPq5c3unSkQYc+U/HedTfrM5oGadZNxbUrAeCTJR8PGOvO8N5mDGwlPMvcq88fozcg1RbeoI0jwuGSBxOhz2tgD7n2lLoaIbqtcBZt0V9MyJyVquBstXW2jthkZKz0uq7X68UGHTOsInIJsUJIdH7ArjwnNZqPrzJW6+3ege8QMkSFVLUWYcpf7qSeQl46cSFzYeUBTDg0UvBBJmYNONHmvJIjcNDu6eteKa2OtKtZxmmkCghC+gXhtZ9hg/brTTxbO+nNpKRBdBzFKh5XRGygSZrlnajTEyeunfOOH3SkKNv6evtWQLM2KmXiSl5wpxgwkrYj3FO51gzQnhvTyB0kYgOKLxYWf8pWN0kuDKB1y8JR7Y81JWw3nKNkn+ykiE7nu8FZTjyHFX6bDrJqrIVKqys7bD+utHfNiBWi56CaY5NflolEfXVKSOnK1cIdIFAIBAIBIITAXeukorQ5bwqWwnABry/uCuBDqj9a0qaIRdZmv6eviae7PY10fvk4seBl0v01w36gT1LCYclm0omyRFmdgfhxbmC18ie+BjwYlHsNfMr+HMGALgH6H8/al7Yk1XDWyDUsf/u7tne30g7HA79jsEIYfDupmA6v6QW6GVxR8+1nsyUkyqJeOXqkF+hjC1sTjtiHPwNKrIgFOr6vuRNB8b/UjnU6UjM/Aol6ULNTRPp31pNl1mVZ+W4h7Yj1qPZuediShCaDLCROPMB2JTkUrv8b9g5LaInbsWTH1ARNzpJqtFz1TwC8V5z7R1QrJd/AswRH4nkwosDQqKfSFBEG7cYNewGyp4Etmr0pspWAPv/SlQMKu/QMXcARQ90zUbtrevQ59URst7jSidMJy+z87ZwIg4CJqkJd55+HOLx0M4a3bNWPGPSzLd6PkQkHtLQive7zxCmldJPb3UsXgY0f0x7ItgN1nLOs5kLiXTnAhMXqw1u549t/nSVJOfdB/Uexp/8DnAN4ElMyoPYqpQOt+g2fKDGiDK2BFroeb3pcqUb393QxUR0xE2JgalNgjsPmPLH2A133jT1+8j4dzc5SjzfC0D/TP1NsTp8QJgMnwlM+ROw/gL9dWs26NvDadF3aTcxxwC1+RDSXCAQCAQCgeDEw1NL7w8rb1R5pHSJ/gBFdnO5yChZDPcA4J27+cSN6UNVvq12h7AclVjQW0df12bn8yf56vlI0aaPiBxTn/Ia2QjR3qq+Op64DxHOdnlT6ajomlcAfz1Ioo0Dq+McAN5njBCTnzZfX3suN5xfKFncTd8DLt7Wjc5FIWYOdXIqLHkiVtKzc6QsJXkzZqFSRdDBWwdsuiLs5T+na188R2lJ3Oq1fBTzxEXA2kl0PynP+HjlWSkuZeKiWO4hrxw49Wogv5wnwjl+xuRgdSLhHgzsuEU//1oPK6McNW8jXEh3PfkBIBQkPNFXAUUP0+PHtpcxpgA8D2XV2BInhEQ/UeA8YG0pvKVu5x3KChitbb7zDuVhrIPdpSQxdKTX2DtVOYVAC3DwBfVPh6IHmRfBYI3zN+szdo+7h24PEJ81qbvkM9fW0uV6CzyQWIiIadG1p1rzfjdmce6v/7h7j/OeCMWL+etyns3cx8tTC1TO1HiBrFMb3LKVwJbr9IajyELWDhvfxvZ7mgw1hzv+Lt5Ft2wlr8c1kRm/tsNKN767ERZGHfFWWkc8+0ygwCB5Q4V9xpMwmCOXqffTqvXeV8sfLCY+qvcCmfgosPYc+rqJWq57WgJKIBAIBAKBQBAfTPtkTsIj0MjnIrvwZX29oNeQkNRLcwGly4HCS/TnboqQjsDXxLc3sj+PBpWEMgJ/s57wTysA6pp44j4lVU/Am6Jh45FR7S6hHWjizwoBgxMax99M+pWe04h4hVMe2lZzdJnawxG5tTtpyZuNlwDT39Dfz5VNe/mf+xzfVkcq8K9roqKYwxzWgb+pqGLdM8srBzJG6OUxS1eYz1TUGJWtZoxrM9XYUQaKeCLZuTPwiYQ7VxlUtlwT5ahYoXI3bL1aX8/Eb5k4LGcW7YkeCvL8FtdeDpy+eyLvWRwQEv1EwOQ5WvIEvRgBwKF/AllfAmxhL1h/C3BsC3DoH8DYhcRNgzw5Wrqcbq+vgU5i8tFTijTjXgQuKV90vcg4UMaACEzWJKvZecmQlQ/5JBxWiTZjKNYci0lH4/TobUeYePY38ps+u8taIkXTx6v1EL/BbTtCZFKfD5Q8rjyNu/usuWfmSFeJdKjEFdsX0B4tnB4X/PQ9AcCV3v3QRaOOeCOtI54+UsmjUJss6j2a+FhiWv5WN32JjIO3Tm/V9hzn3+1ELNe9mCVcIBAIBAKB4KSHt55PxunMoOs6MvlcZA6irq+Bb5OvQeWo0p3xKmd1eBFHk4bpw/jrRiQOKT1mSjLDRGg7s4DNP9LvZ1NcwIdr9HvsD9coxyPdvt5Tw9/TJKNK7rF/RZ+tOadBgD9LxBPBTJ1fOK9wk1dzIu2hiFx/Ez+vyQgLhl+gCMwIUtKAc/8M1O9WUh8RDqv1EDD4fBV9rvOML7oP2LFQr4iwfb4iujmHLWqMdFEZnctbDyi5Icoo0tPqBJ3b3NPOV1YlWbj3geOwIvkUOXkobvzSh6prR8uhOjJ4HirjNDpiJskGDSHRTwRMFvFgmxLd1y1G/kZey8vfor+uv5UnR/1E2A6gJu65fwKa93f9fdow4Px/xvch0X3EG96nx6Fmg3UtKqsyHRFoQ1YMyTASIdqoD5vnsCEsirMOWo0AuJtvq+c4f13YrH28TB4QAWJe546PJdCB+J4198xGzaMNGKbEFZwel7/Z+rwG9AtrIjrinOQN9x41f8rfM9FNqMl6b2kccoGjWzQhe1cloEXPINHvkEAgEAgEAoEgMbhy+LNzSjq9N4eNlyqx2ZUedLQ+tCmhvSPd4B1fqycNj2+j25pXrrzDS5/U67+XLgc2TNcn1ax9xyBpupmJsl0CnH6dZnynd9X8jt7zBtr4/bfnGH3Pyc8we+wf04R2K+HsFQGX/NLk8NV6SGmft6NTZDTnIGTV4cZTAxzdRCdJ5XgCk/Y7laDWnauMFAdf7MidlpKqvMkzTjdE17sUSb73TxrJ2DuBo28Szk7HgH1/4seBJNEZzs1bq/99BM2fWuMB4lEnoIjyZDpfWZFkMfJbNr2eesADHPyHvkrNeiBEOBVGlAC8x4kcFqt4HoqSyDoBSVyFRD8RiCeZ5Bm6xWgaMOJ/gHfuoS07Jcv1izmXrBTgy1PS1D/dR29AqXWPVG4c9iwBLqqKJTLjIWTj0VOP/F3cUi9xenZbtR5SRgYOpo+/lQiACQ/x13Skmz2FrXgRc14gAO3pMXAybUVPJAyJ0+kzEeWsHhez+Sicodrackj/8efC0azqiHPg3iMTWOmeBGR0AH4c2KTLdUReh1uVLFB3tehNiGezLSS6QCAQCAQCQfLgyOJ1sMtW0frQsPNSJbABwy7rqg/dckjdk8qfVLfLnIzT36I/hzjSgYu3K2913Z41pR9QeQPhtXszcN7fVDRtNL8wYREwaIp+DIoXAy+X6dtZvRaAj9bJ3nQFrfntb+D15ikHquq16pxkOutnjY7dZ3uP80aRFCb3l8/g8OWrVd63FLnXXYclk8ON1+BY6W2meYnUAv7smMqdfULAvj/H9rPwYlrSZtIaNS84VYSiB4GXS2NvZ5KJ4fgkriw1n78uBRMPYOL5uHPs1utOrPNVt5ULOsFTG/usI5hKSCa11z1GlwX9QNVsIsfZ9WqOaROh2ns1AlxI9BMBk1XHkQG8drFepyrYZtBYawMGlsUuYi7DYh0p131sQ376o9dygL8uR/Ry4+BvVgZcjpClFgbTx8tzHNg2t3svWDxazc37u5KjnqNAzeuKHE0fYmiTpi9Og/d7xMuBI+67GwEQ8Bg8Lhz0dSOwooOdksrflwJHWAPWw5BMYY0sUW7Q4/LWAnuf62royp+u/jV+RFheV6pNr25hrZqjNs6crrkVcGN3dLP1RdeqjM6kNerbSG02376LIcNXKO8byoN+3C+6r0Vvgu84Hz7sMxjBBAKBQCAQCASJwV/P62D7m2h9aBtUIjydh+wHq4AJDysyLrWgQ+M5FFKav0UPAtvmxEZAlixV5Rwo5yF/syKgqD1rw/vKQ5aKZB69QJ/sb9ddQP9ifT8b9vCyh/5mXkKGOhN463j99snP0PeMxyFRB89xYPR8APZYh8POXvM6UM8kgoCHJ0CB2DNwPI5/5Hm7P/D2QpqUnrSaP0+NuV3N1ehxGHtHuK1ETiyrkja1O3kOy2bTl1FJRdvLGT6JK7O7+RyElPQRYD2BZSLyMlbz73GINxeZbi54DjN8koGfCfroslCA/157jwGV18WWla6ONe4AJywCXEj0EwGT1ceRRutUDT6Pv3bbYX294d/j74kU2npTsgw4RnxIiO9dO7hwNqP1azBNyHKWJlcO36ZoTTIgvheM88D21AJNHwJ7/6gJUTqjE+HdjdCdkieAwq/pw2HypgFwWLO4eRjyzstkzh49F7Cn0HVNYJPpuujkl2PvBGp36a+ZyMIKMFI6Bp0+jijn9LgCHkV2Ry8O1euAls/Cxqpuaq0f+LvaxPd0FnBu7PYsAS7aqg4HuqzuVq/LyehEErNSC3bGMD7p8ojvM9p/DUDOmT0b7uXI4j1EuJBRQd9G875Ynb7O39umz1Siski5MxvIGJ68skTqmvpCRcYAvAGXuyd3zUTay9UzRYlx1+Xaa+oLB+6eVttj6idXN1nPLBlzyFRudS6Y+ml1/nHXNb2DHKz201Kyvjiei6kvyXh/kzVPEnm3BX0L3LkHUM+fOnf3LwHOuF6/lxs9V52bWg/FajxnfgnYdpOG4HxF/b5kuTXnIUAlaKTyJ5kcVdz96WR/Ngfw2ldj653/PN8eV5xEXEy9bF6Xm3NoikfKUvv7LPVeD7s0KnrgoHqGriz6e+PI5EnXmg36e1avpfW1x93D94N7ngEPT0o3fUqfp0qfVBr3U54DUh5R30FnNhDwAZuvBM7/m4p2iG5vPDmxdBEAQByqCK365KEZp1p33OK4Js8R2qBSsgx4aSJ9XasJLFl5GUOkQzyJdq3ApDBA8TfFS9U3RWdgO/qWIYfeQX1b8iviyCdRp/99WsGJN0J0gpDoJwImq0+glf5ImxJiUBpDSFGkbHQW4rxy9ftggLaMbbtJkVu6RY7zSI0QvRTitX5FwxT6NPkZ/sXlFjnTC0aR+t7jhsStT6px7E7ozrbZwPj7wollNIR2Sj9rIWBOxrBxZJMKM6SSw3BeARzieWa2FGDY5VHJLw8CdgeQd37PL6wRUM/UauIKbjGqe4e2rjoz6DJj6FgdkDWqZxcHbuMxcAqw98/6ebLxEhW6mQwZHS6UMiLtQ+nmcYeARHIaUHAawocnPdXz9xQkH40f0tEOmacz5c8AaKXrIh3Yeo2m7A8A6i3ec6X6fyq6BXa1/pDXpSJjVgF2J7F2PwMEm5l+OoCt1+rbk3kaP75k3acA+OkxsLt4YzM7ftQYGcooT7YIyHuuAhC0Nn72fsCWq5l+Ms8TIWae2GKNv3E/Mycxr1eFn4su7PtpIMi8K8Y5H6Lr2tOALVcR92yjx8DYTxtRdwXUPNGNHzdvw/3kwLXH3o8Y21+p8eHeB9Lh4TdAsIkZA6qfiXynuGdmaE8i90SK9Xdb0PfAnXsAZUChYHcob17KW3r6m4j1KLOpszxHcAZaDc5D7+jr5k1T3uMUjI4qN9Nn1fG/1NeLJ/rUndt9Zx6TM10LoV+eX6E8762c/xxZwO7FtPTjpDW097arPzD2LmhJ14mLgLWTyK6S+tpn3UrXATqep4485aIDAGWwpPTS/a3A+f9Q5/5IBL2vUZ27z/uLcj7StTeRnFgmHfYUt94R6u17rEdcc1xT2nCg5VO9QSUUAgZfQDsypg+3mAOOGR9TFLwp0W4ioLgQjr+pmkPzg3uWADN26g0xphx6pkhtJ6GukYg6QQ9ASPQTBY5oO/Im7Q3cL4/X/U3J0H8wHW7lNarVSFugQss46w1F4O1ZEtZmu9Ga57LJ+qWDKfTJX89kC14KvFRMX9vqC+Zv5DdL/kZroTtn3UYT2uMfsGhxc9BGmtqdytt32+yuH8VEpUHieWbpI4H696MKbUDaCCWHQ4UuWjHEmGAy8JjmLWlsYeaXyfJqNXTMKtis20uBV84DTru2U4VOh4hkyehwoZSmxZNCZLPd09Z9XwMfjmZ63oK+h+Z9sYQMENbpm6nmNVVu8wFbuLpPEfWaDfWYe1bOBIZepi+r3qDCHtnr3kDUXU+HTAYagMrZ9HUnPkaU3cD3havrb1AeXlw/KQNu2Wpr47f1BkV0UGXn/Jb2WuXmUfX6sNyXhfEbeyfdT+55Vt7AzxOyPQk8s8g9tfuiD+moLNOcr94A7DOMX7fvaehn5Y30+FXOUtqd3Z23W2cCk5+mD8ZNn5nbo+vnwRf594FL1qczjsUzBsbv1I30GHHPjGtPXPOE+P6xfTG824I+CubckzdN7T0LvwbkFsWen9sO81IlgD4KOftMvkn+Jtp5KHWoKotuc4RgDzJSMFYdVWrWA/ZH9GV1u+IjMbube8mdyyRBXaEMrRTRZvX8563l9+ZtmvNqZ+e0tKF6DXzAQGrb9PzMkX+ZjQGUYbN0Oe0JDAAZI4APVhDJdPsBrfvpCPpTr+STeVJwZVvXYT/4T2DXvfrrjrszKmFkJx7ABOrMHmgDqubq50N+Be/IGApaS2DJnddNxqojb1lTUojASnSVKXntWbfqvykDpwCuAdZy6LU4eK6T8mI3cQjJ4Eo6QUj0EwlqsXFmAq9W6K3eLfv4JByuXODo1igCdLr64B98Qf3TwUdYn00YOAWAPTHP5e4uuvHooA0cTch0HOYXOasvmClEyddItNUQupPiBo5V6gntVuIj0n7tRv1CZnfQRpozrgcQ6nlpkHif2bBLu9534JSO+1Khi1YMMfHAKlHOgZtflGW1va7F0LFEQMrdHFGee+8vidqcTQem/NEsqWRVRseRSW8wqPFpvyfjNeBvphPhWLXu+wxz3lQu6HswHb589XQ5Vxapa7UeVV69Tnn16MCFPZquy9UNtPHtRcjaPbm6CFlra/Va6+NX84rylqLKvEfowwk3j9IKunq4RV+XGz+qPdVr+Xua5gnXHqvPjLsnF5UV19y0MH6J3JPrCxtFxszbmlfUM6PWn2S899VrwSbr8zdZf1fY9jJjxD0zrj2JfMNMfeHebUHfhD2Fl6oMhoCJjytS0ZkR9oLNVufn1GFKSlUX0VC6HNh5Wyw5X7NeJePk4MpWZ3odgj7APUh5PU94qMMr19eknOlC1FoIg6MKkzQTUN7xun1yyRPJOWt5apUjn9bBb77iEDii0kqbTMlBuWSmrYdiE4dGULpanYF062V+hXpuOhmdMxcAw74bK2XZ7rEL2rBZOQuYsFivD51fAdS+rZ+bgJq7XAR9yROx1wTMRK89lfeWtuLk6EhXc37zj6yf06gccdy6RDkyfvxb9V5aaQ9n5OKMVaXLgReL6LZGHCcpopzLucZFV5mS16ak8R75XaS0oiJ2KB4lrUC1i2rvztv1bW05lLg6QQIQEv1EgrLU2d0qhKQLwhPP5gA2/RcdVnbe32M/4NXr4iN0uCR4qUPUAhEJ+UlJVZagnDNV2yiiN57FtbseoPHqoFmR6bD6gplClOxO/e9NVjN3f3qDEGimn9lHT6m/0S1kZauAj3/HGz6sEMQcEn1mJvR0e5N1Xdcg2rrqa+ItrzrpmkQ97uOBbgwCbcCexzWeWuuUpmAixjPu/XT1pzdgGSMMnkZp+ncJiH1PgO5Z93Wwqtco6LugdPjiKbdqVDHWY+4J0BEapsgN7rpc3USMR8bxpcaIqZdIP031uWgSNuqIuaexvRajmXpjngB8e6lrW9XD5K5pak8i9zTdl+yn4Zrs98RiexIJdza92+y7UpdA3SR8G03jwJUnOSRckAS4BwM7bqHPPcXL1JkqOholQpS/80uC6L0ZyBmnv2dKOr+fTUkH3rhcneHSCjvKWvYqsjvYBrx7X9czff50oPhx89nRqqMKd+YEev5M5Kmhk6A60sMJBAk5iAhR2d02mZKDcuW+Wtr4tmM+ULEl7NkcZagpWQq8fYc+oet/nlTa0tS4N7zPGz6LHtRHLIxZqK7PybmwckPENzCiQKCVqF3F57Wa8iwzNxknR1O+LKvnNNO33GbTGz6KHlRGNSvtYaO8w8YqneGo5SDvBOptBBo/DhPPUd+MslV0JKIpusqUvLZsFT13reTtiyDzNFqBYOKjan2Pvm7hDKDw4p5XJ4gTQqKfKHATy3NcvaBV82Mzeg+7XHOxTpYdipjh9N4i5ee/oDYQ0R+L819Qlvm9z8W+mIOXKK9Uq9ZpKy+YMSEpl2CC+Xgl8oKZQpRqNuoXsuPb49OZ07XLnUc/swvXxW48APXz1us7tNh7UrKFQyLP7IuEtAK14FSvjzVIpY1gLK+rFEmcDI97K/DW0t5+Ea9HK55a8byflO5i48e8p5HnuFqUdZ4IlmSROkFnCOQMJnnlqlzw+UI86yhZZjCaUOXGesw9AfqwbTqEc9fl6lrtp+meXF2rbY3nnmxfmeghNuqIuaexvRajmXpjngB8e6lrm6KykjF+idzTdF+yn4Zrst8Ti+1JJNzZ9G6z70pOAnWT8G00jUMiCQ0FfQ/uXEVQbblGf+4JepXkKSXJNGoO8Po39Nc+/Vr97/0tQPEidZavjibCF6nymASikfN8SN+e6nXq9xFNfw7U2fGUbyjiP/o8WreLP3MmCp2HrJchBUfNo8+xiRCnXHJQY0LXTLrM3ww0/kdvqPHUKXkUKjltwBt1sU68jonobfpYf89NVwBTNyhSX+dBbEzySZQPmKwcOnXSKt46Na4Ucd96qGN+dWdu5k/n82VZPqcZvuX+ZuJ5Hk3s3MhFUHDSPf0GKxlV3di6cpVMns6RtukTQ9QbE11lSl4b8OifpykXXjzvb0o/JelkdykH48i6bIpA6SWuREj0EwHTxCp+XGlS6zJ6B/w82R0M6O/pzOQJHWcmsOOnekuTLQUYfoX+xdw2R73YVhZdqy9YokR4MkLSuDaVrVIhe7t+FvvMxt4FjLwyNrlovH157wH9MzN94IOtiY1Bd6MHkmW8SEZbkw27M1aTNL9CWU/TGcsrkLzNbXdhCoc0JQUB6OcSz/upXbDTgQ3fo6N0Lt6mb0c8UkMcSEPgrzrC8nRGEQkH//zBlWtYR7Ppcq4sUleHeOpR5fnT6cRcXNij6bpc3ZR+fHtjErDFeU+uLmzW2ppfYX388spV9BBVxhnJuHnUckjdV2ekNI0f1Z78Cv6exnnCtMfqM+PuaYrKsjo3ufYkck+uL1xyPG7e5pWrZ0YhGe+9KVmfI8P6u8K2lxkj7plx7Ulknpj68gUygL/++ut45JFHUFVVhUOHDuEvf/kLvvWtb7WXh0Ih3HPPPXjqqadQV1eHKVOmYMWKFTjjjDPa/+b48eO46aab8Pzzz8Nut+M73/kOHn/8cWRkdHj0vvPOO5g1axYqKysxaNAg3HTTTbjllltOZFf5vWXt2zzJREllAYpE0pGGthCw4zZgQJki4TvvSXfcChQ9oJJRbr0h1mFu5A+B+ncYL+IWa2cbdy59z7KVyTtfkFISKxQx2HY4ts7AyUkiTvsnkNDVzUftO7P1bR7ybUWg687rKf1ULjIymanJeOnW33PMHcqAQ3kQm+SGnFl6D/dxdyteSCdlMu5eXvqDix7i5uaIH/Da71bPaWWr+fXw6Fv6sZ32Kn8/j+GMDHSfeK6cpRwkty8g+D8P7dxmkg7mxs9PyBGbyk1a6qb31+RkGzcfQp0beh72E3ankxmmJIshL3Bss5p45z8PnPucekHG3KHmwrv36z+K7z2grIM6BPwqnCivvOvv88rV7wN+vk39BuvLatYrC74VmMaBCzuLbIYu2Q1UbFb/jYQJxQN3LpA1WoXnZY3umY0D1SZnNq079t79aqGy0hdu/LzH1YKjm0OOdPXBtDoGzfvUYv/CmcDaycALo9XPzYS2n2l8Es0oDaiFp+F94OgWoGFPhwaX1bYmck9THc5w5Al7cOecDQz+ivpvT5GtVtpLwRgOmc6Xm56LlbnpzutI/rTx68Abl6n/vndfWFufiHZIRHaFfZ4/ViTI5KeBGW8D5RvVfyc/DWSeau6PoO8hfag69OnW0bKVQMZwujzk4uuG3ES9dOv3LF0B5E/Vl+VPA0pXGq5LlOeXq41sJKlaBPkVQEoW315HFlG2iu8LV9fB3DN/Gt3WSWviGL9yur1pw5gy5rvNzaP8aSrRmqXxO53uZ/pQ+nmWrrQ4T+J5Ztn0PQtn6Nubcbr1OZ8/TTl2UHVdA5l7Wuwn956VPqnapJ232Xw/ub2RqT3U2BbO4N+HSLI+Xbmd+RaVrqD7afxOPUmPH/fMuPbENU+I98z43n9xDODNzc0YP348li9fri1/+OGHsXTpUqxcuRJbtmxBeno6LrroIrS1tbX/zfe//3289957WLduHV544QW8/vrruO66Do3mhoYGVFRUYPjw4aiqqsIjjzyCe++9F6tXr056/3h0IleM0kCM3FPGqWpf3b7vvETlJguFgIP/0O9JD/5DlVfeqPd+33YTcP4/FOHe5bqbgXP/pDwz9/4ZaPxQOWk1fqh+bt7P98NTS9+z8sbEzgUUWg4xUhIzgSl/snZdI3G6Xz9G/hYg4wzlxHbxNmDaBvXfsXcB/QqBtHzEeKS3R7TWqrO07rmc/wK9BtudtDdvbpFynKTOhY7s2Gt2vvbRzfqygZOZfCbrO5K2UtdNSQWGXdGJQ3he/Zw2TEmrDCjtyi8MKFVnQ8pY8P7jShqEAjc3q+YqwwUF0zlt22x9e3fcor7pumdWtkpFZ2jvZziTms7IZFtNvNhRmv8Dk2w4kQg0q/JHES113bsy5X9VOYV4uJLe4H0MsIVCXLYKQQQNDQ3Izs5GfX09srIMYaDROLpFPVgK098EvEdjP0R501SWeiqxAKD0uNZOiv39xTuA1y4CytYo7bVIkpKWg8DWa4ALXgZemkBf99zn1Augbe8mYNCX6boUTONQsVmRaJ93NLyvXmYKl+xWRGF3wY3fBf8EQn79HBo9F8j8EpA1ir425eHgqdXrRwNq0bEaXpcIOAtztId/5/JE2mqykFLj1/A+8FIJ7cVw8TZrcyHR9nYXjR+FPayJcMiyVXSikmTOoeb9wMEXY6VyCmcA6UN6vj3cu+1IB2bsNOs5dhMJrT2Cnhm/5n1KsshXpyQDXLldn2fTZ+pQHil3ZitCJ1llidQ19aVLCHZUZEyX71xUxAh3T+6aibSXq8e11XRdrr2mvnDg7mm1PaZ+cnWT9cySMYdM5VbngqmfVucfd13TO8jBaj9N88TqczH1JRnvb7LmSSLvtgZ9fe222WxdPNFDoRAKCwtx88034yc/+QkAoL6+Hnl5eXjmmWfw3e9+F7t378ZZZ52FyspKlJSUAABeeuklfPWrX8X+/ftRWFiIFStW4I477kB1dTVcLhcA4LbbbsNf//pXvP/++3G3L+Hx4/bB3lrgxfF03Yu3Ay9NjP19fgUw9FJ9YsfpbwCvXkTv9y98GVh3Ln3Pqa8AG8pjf1/2K+WIEe2cFfGkzhlvbc8KWD+Pcqh7B/gnM7Yz3lbn2eh9+6ApwD/HWGurpxaoe1s/RuPuAdKG6pM3ljwBvFqhNMrbuZJsoOWA4krKX1cR+Nx5wd8U+41r2Q+sI3iS859XJCPZz/dVTiftOXelas/BF2Lrnfc88Dpz3YrNaryjdffzpgPj7lTfxsY9neZuv46kov56Pb9Q8gSw/nxacqTiLSXXojsje2r4uTl1PbBBI7djPKftAZo+UufDtMJOc+yAOhdmnK5+1q1L1Ddj4qN6L//IOBQvpvupXYPDZQ3v0/MEAM79M1C7Qz+20zfR/OCYO1TuQipCj9NEb9ijzrFUX0uX6/mkxo+U8SO3KLa9tTuV6gbFE5i+U1/dpfJRnCDeJ961x9HtKwu6D5Pno3sA8M5demtTi8HKHGjVh9/4m1S4FKXpZtLG4qxYVi1urmw+LOqLojtosux7LVr+ufEJ+oE9S4kwLpv6YFLgNpqB5sR0wHpaWoWzVjZ9lLjWdXfvueUa/Ue8faNuyHLNWWatoid0yaJhCod0cd4GcUSgWAnRdOcCCNFSORQSkRriPGGSpeco6H2kDzV7iZ7IskTqmvqSVsAkHMql5zB3T+6aprpce7l6ptBP7rpce0194cDd02p7TP3k6ibrmSVjDpnKrc4FUz+tzj/uuqZ3kIPVfprmidXnYupLMt7fZM2TRN7tLwA++eQTVFdXo7y8g8jNzs7GpEmT8NZbb+G73/0u3nrrLeTk5LQT6ABQXl4Ou92OLVu24Nvf/jbeeustnHfeee0EOgBcdNFFeOihh1BbW4vcXP1z9Xg88Hg87T83NBiS/3Iw7ttXGaSVcmLL88oVaUg5oDmy+f2+w3DGpc6GuWcDO2/jE/1R70qi8oVWYLqmv1G/by+YrjSydUlHTbm0vMfpCPBhl6sy3VzYNhs4729KMiP6bDPlj0AwyJ9fWvcDVQti50nxIrqtxmTPdcDAUbQUUfESdY3oe5q+i65sIOUUYNhlwOhOckMth4DUU4DXvqqXTznlEuDdx/Vju/NWZRTYeTuhw95Ccwzj7uHbm9IvVnolnnNaMKiMEHv/pD+vBv1A5dUaqaGViuTVjXvrQT4HF+y81CdCNDnPIWME8MEKemwprf/anYrs3jpT309unfMcNeQbOwpAQ6IHvMAZ1/N5AKizvDHK5FNrvE9Ekz9J6PMk+onSb0sqTEkWg54OOZdoctkEf5M+CYIrh6/nyuHb1HJQXy9vGmCzqALkzgMueBGo393192nD1O+/KMkmnRZDYUzg5pEjg9f389cD0Hw0TRvNcffybeI+fD3tDQ2YJW04WDVemEhg3Uc8Mn4lT5izXPc0jKT14Y6/647GfcbpKrSv87em5ZD6PWdp95g28YbnwkUeREIMR93U9bu5bbZKgkP1yWqeBM6Q1RN6jgKBQCAQCAQnGNXV1QCAvLyuZ7G8vLz2surqagwe3FXu0+FwoH///l3+ZuTIkTHXiJRRJPoDDzyAn/3sZ4l3BDDvg4NhydPoZJ4RydMg1FklOmqhtYbWaXamA+8zzkyTDHI2nPMal+iP0zBORL4wHuj2/KYEwAGP/sy09Xq1rw+0dZ849TfSY5RWaDgT3Urnh5u4mO9Ly34VQT96btczSChEE5wmaZDIM6EMiZlELi2ANww5shV5OuzSrmefgVOU9A01rzlpmpxxwM476TNu6QqaYzjrVv01I3D3t3ZOs9tpgwqgzuVaqaEbOjy0Y7TLjwIfrNLzbR+sUvOE6ufBF2ONRpGyI5tVJIBOhie/Ajj+dtQ9w/Mrcs+SZfpv2IRHgCOVUXMz3N7tC/jzsTOzI6JGl2+s4k19PYRoaR9AGX+s5gGgYOJ94snXlgD6PIke0W+7+uqr8V//9V8x5RH9tt/85jcYOXIk7rrrLlx00UX497//jX791IL0/e9/H4cOHcK6devg8/lw1VVX4brrrsMf/vCHE9MJk+djy37aej3kW9aSIJx6NV8vJY1uU8kTQNMHeg/3iHXKKkIB2joI9E5SyJ6+p91FL55501R5d0N+Iosp9cxS3HybvPUEwXmY31xMfIS/LvXhS4Y3NMCT9iYNMJNut5V7AvRHvHotEGwzZ7nWZbBPxBuKa68jHQiBXshYj7Ih+s1X5DlSZHfJMj5BDPdcuHnU/Blw+jW01dtz2LrnXeTeMe8hY8gyIRkePwKBQCAQCASfcyxcuBALFixo/7mhoQFDh1p0uDHttwJNiigqW6OSiHaWPP3XpcD5fwO2XNe9xJj+JoMzUxN9NuS0rk2R41SCacDsxGdyXuPOqqSDywqazM2vAGo26O9VvVadE6wQp9wYGT2/mTMc/HQ9R7pyAjz6WOwZZPh3gTPDczma73DmxPdMuLHXRc007FEe5ghpuJs5gL8Bsc50NvUfVxatFOA5Ro/BwHNo56Ga9eoMTJ2XajaYxyHuZJKdEGg1nLtbiLJX1Flcd/721vFe1p6jdD/TCuiyHfOVLHPVXL1UTuN/gM/+oL9n0Au8fbueKN95m0Ye2dYxBpxTl2sQMIB4rnnlgGuwfm4iSDsE71kCBEPAl2YDRfd3lU3a/hNFsHNz4XiVvq3J4n3iRJ8n0WfMmIEZM2Zoy0KhEJYsWYI777wT3/zmNwEAv/3tb5GXl4e//vWv7fptL730Uhf9tmXLluGrX/0qHn30URQWFp6YjqQPVZYfHVkWaKHlXHbdq0IydDq7pU8qi5IO/iZgdLgsut7oBao892z9YtV2GPjPk7TFbYIh/IQCF26V0k+9RD2sJ2xEUryljxtCYY7HaqyZQn4i7aE8aLmkrID6kOiI0+KlPMFpTzVbtrVj0AMSHjpw1sqIdptWA2waLH/ujJnSmY+4t46v66sNL55EWJkVcO0dNU95b3PGDYDeuFEbGo7s3nYTMGERUHl9bD3Tc+HmkTMTePfnjNX7cfq6JnBheZQhK30Ef80vilyVQCAQCASCLxTy8/MBADU1NSgo6CCSampqUFRU1P43hw93JZD9fj+OHz/eXj8/Px81NV3PJJGfI3+jg9vthtttcAiKF6b9lr+Zljw9/4VYGQSgU2LM55QOdDRM+31vPX02LF0OVM3T10tJ46/rZPTi3bmKK4hO9BlJqMudw7jzsSOD3vNXzQdKnwAqZ2tkTh4HXi4BCV+t8tQOesP/fLEkuNb7fQB9TRPRxpX7m+lz5YTF6pnpziDbb1a543Q8SvVaYMxC5VQYPQ/GLFT/byUPl7dBeQpTHsRT1/ORvef/A3j3F7GE7dBLaYLd7uTHljNm7VkCXFQVeyaNJ/KAg9HoxERuUO11ZQKvXxI2uj3UlQTeco3Kd0CBM+L4m4GWvfp5EvQA7y/mPbsP/F0vf+RIB8bfr/gFrZRsM22kSStQHITum1G2Ggj5gE1X6vmkc/8E7F4Ue89znwOcqWHZ4ehvwmIl9VK8RO9VX7wE2P9X/fiZeB9Hpr5eD6HPk+gcekq/TYce1WYDYhPg+RpUGEfhDCDgo61mB/8BjH+QIE6PA6Pnq5cwRhO9RVlIx9zeyeqTpSzW7sEdmcd1pFjDHmDCw2oh7Pwi5FeoyW7aKFDgwq1yi5KrJ6y1miE53tKOdODV6fRCVv6v7of8dG4PRWRyVrxjlXrZi523qHZSluSgx4JlG8nT4eO8Kup2AeN/od+YjJ4L2FN6/p6c9whg3shH69oBsWFlFMiIBaa9eVPpZ310E+A9Zs2QZTKaFN1PR7Zwz4WbJzY7720QCtB1ObBRFD9W76Huewwk5vEjEAgEAoFA0AsYOXIk8vPzsX79+nbSvKGhAVu2bMHMmTMBAOeccw7q6upQVVWF4uJiAMCGDRsQDAYxadKk9r+544474PP54HQqkm3dunUYNWoUKeXS43DnKX3tnHGxxF/dLp54TjsFOPYW7VFJ6aWbCBtHBvDaxfqzYcCnCNQzf6okQSMkna9RnSm5vWXE25I6525fQMg6zKdlHUzRxKVP0nv+A38HzpgJjJoT6+Xvb6WdtgD1d2/9kHYsokjg0uVA4dcUZxKNloMJnOGYCPBBk/UJZoEOuRJdYsyp64GNl+jnwcZLVOLVyhtpDffix+kkqQB9xnOkq/o6LqB6A3Dgr3rpkPp/K8PSu7+MJUeHXU6PHcC/Z/5m5RxtJfIAoM/ATiZHF6CIf/LdHqCPDnfnKY18XeLaKX8EHEw/TUactGFA2v5Ov7ABacOBUND6GXfUPH0i1MjPk1bzEemUZFBKv9h6QNh4NgcY+h1aGmnopXq+o2q+as+On+q/Uzt+Coz/pfK6j0bDf1S0e+UsvSwXl6+tB/C5JtF7Sr9Nh57VZqsFmj4E9v4x9uXLOgNwD+ITbvobAJzS6YLhkIxAK/0h7jcYaD2gCPFIdmJ/i7KaZdtVEgkK7kHq5ZzwCICHw3pwkQ+aQ5XH0+fojxtnHUymnjC36B7d1PP3tDmAAUR/8qYpYloHo24b0x5O6qV0uQoJ+vT3+pAgR5a+rfkVagNnsmzr0BM6fNQCSfWz+HFgx616i+6Ha9Rm0Qq4e5atUpZeHfIr1KLDbd5qXtXX5cLKALOXAin7wyzmiSTGNBlFWmusPRdunvgMhk1TOYV4oiiyRuvHwmrCUoFAIBAIBIIkoqmpCR9++GH7z5988gl27tyJ/v37Y9iwYZg3bx5++ctf4owzzmiXSC0sLGzPRXbmmWfi4osvxrXXXouVK1fC5/Nh9uzZ+O53v9se2f3f//3f+NnPfoYf//jHuPXWW/Huu+/i8ccfx+LFBn3pnoQ7F5i4SDmkdDn3hAnZkF+RrrlFsedufxOfINTfoCd7HGm8lKcjTUkg6s5bw/4b6JcHVL/a4WznbwkTwEMUQVo5q6t2ct50YOwdiiiizgQTH6O9VQH6XGnaB3M67IAaX52X/4ydvKTNkc20Y9Hkp2liv3IWMP6+sGNSFM+SPkSdD6vmdv8MFyF0dURvw259vQhS3PrEmCn9FIFMcR7+RsVN6IheuyuWQI+MwbbZwMSlQPPHsfVqd6q6lATmiO8BaXl6L+IR36c97o9uoTW9Izn0WOeiTnK13QF3Bk4t4O/pzFLEdWekDVPe5CluvRFn0mrgvQdognjyM8DQy4GRP1BcTmdPdU8tPUaFX1PPRZdoN/tMfgw4j/qBkxV/SBkLmj41n/W1kkHv89+FUTfRZaPn0e3xNSgDmM4IBgBn/0LviHfWrTT5vvM267xPnPhck+jJRM9qsx0Hdj+qt/DtflQtctSCfe6fFGmtleIIyxXoPsQjf8jrj4cYnS9bChDyqnAknWXH5uL7yy3mFIyaZXF4LnfX27xyFu+FbdVb2p7Cy7lQiRSNYVGGBAmUZJC3Xi2MXEgQlQE7oPMYsHX8L0VyJqrDZyKJKcv1xEdVvegIikRJTO6eJU/QiXDSCnjSf/359KJCzT9PLe1NEEmoaUX2Jx5DFqA3bJg8cNKHAXse7/5zMSXT5eBiPAM4JBJFYTVhqUAgEAgEAkESsW3bNlx44YXtP0fOuVdeeSWeeeYZ3HLLLWhubsZ1112Huro6nHvuuXjppZfac4wBwO9//3vMnj0b06ZNg91ux3e+8x0sXbq0vTw7Oxtr167FrFmzUFxcjIEDB+Luu+/GddcRXrvJgKdWefPqCNnKG4FxPwOKHgaORDlSpQ1XZ+537mWSJS6nc5FF8nvpzt02B30ecKYBzZ/SznbpI4Fhl6kI4AhR1HIISD9V/R11Jmj+jB8naj9r2gdz3uSAkjfUnSuducDYuwDYYw0CJcuAlybqr1fzijoDswTeHL2zzhuXA9PfVGPvre1IFOvKVXv2iYuUwYKTu9ERvW6Dl6szO0oNIBxZ4Mzh6/lbaE6o+HFg98P6ekc3KY6m8n9jDUfFi1UyXSrxY9UC2ou4tdqapvfouYrX6GnnonhyrnGOby379NzYgEfD3tuab0bTxwajUj1QdF+sDFQkj0JaocopFnFqTUlVBHv/EvXu6vpS9CA/Ds4s+nxsS+ENgT7i/e7ssKnNo2f4LlBcniMdSBui3ketYdJglPM16N/ttmr1HHPGde68+o9J+70H8Lkm0XtKv02HHtVm8zfzCQkCHjqj94j/VvW0oRNzgbNuV5rq0SRcKMgT9xFdcy3xHAB23KLPOL3jFkW6UuA+bscq6RfePZAfQ1e2IcFJlFyO5yhQ8zqQP5X3NqesZoB1LSX34PD4EZ63XV72zvUYTTfAnCCBS+x4jAhXq1kPIEgTf55aOozr/BdoMtyUTNeU0DEemR3dNZJJYlq9J1XeekiNBbXIURncPYfjS6jZXdkfEzzHgW0aT45JawCHSTs/3dpz4fQcXbn8PSPZ6rsLYxRFDv8tsuJVIRAIBAKBQJBEXHDBBQiFQmS5zWbDz3/+c/z85z8n/6Z///74wx/+wN7n7LPPxr/+9S/L7UwYJk/qkmVA60E9aT1oMi+jEPQC5/091uM05Ffk1bDLu579Wg6GndP8ivTWOrgcpnOGAYq4H3Zp13oDp6i9ZsMexTE07+9aN20YkErzHADos7VpH+zM5R2lUk+h9/whv94g4AlzNaS3ah3fJoToCPCUfsDmq/UyMTtv777cDWB2FgsFlcZ49Pya8KiSGtJFB+RXhI04dxNa6wto579R84DKmwjJjHlqDlHzmuNDQj797wFe0zsSaUx58kfGlTtP6RBvtLDunt5aYNfP9GO781ZliDr4fOx1TU6MnuPAO/fQciUTHgbeezBq/k0HBn+F5qha9vNnXPcgmmfJOC1sRCS+J0UP0X3x1vN8EpdHj4p2HzUPqLqZ/75xSEnVz/kL/skbC7wGcj5BfK5J9J7Sb0s6bDba+gcoCyGV0TtrFP+xmPBIrJ5X2jAl0s8S9176JZnwKHDGdXRdfwvdV08NHYb09m3AtA3AtvmxFui0IfzHwu6m9ZscGbxczpm3ALvuodusQ940FdZjBRHvZJ1HNBc6FgrxoYBsAkZDYkfO497fzBN/XAhTJBGlDjGe8WFNLU7nG1DkMjfnWw8ZvJd7gcQ03VNX7m+ijWewqdBFHYIBw/dkaWydzu2wmhgz2tse6DBsTHiE186P8b6wIS54amk9x7fvVu9T9foO41lKajj8tdw8zyhwG+NTvsF/i5KVAFkgEAgEAoFAYIYxkjhEk9bxRCPqEuRNeAR4bYY6b6UVdpS17AV2LADK31A/684DzZ/yxL2/BcgizhnBoEo+qvOuHTiZJ3rtqfr9bNlqA0nORNl2dpSKbq+nFqicqb/uxTt5QsykdZ06FChdFevtm30mcHgTHZUwoJQ+H5tkVMmkrU/GemcD6ucdP1HyIFQEs4/JH8eR3Vw0cc16JQHMgfIiNjn4pQ1RTpJxRxp3Ov+Zos51iDdaWPeetXxmbWxT+vGyy44MmsfLHR+Ww4mef+vU7yl+Zus1wPRNhHf7qo4zri7CwtegnCcpgxQHVw7PJ01YBFReH1svb7oyhunA5WOrWa8SCHPfm375+sgWk7GgbJX+nj2EPk+inwj9tqQjFOIXR8YrAEFGdgVQL4pu4Rx0jpm4p14SG8x1KXgb6UVw0hqg8SNgYFlXC/TRzWrRoEi4ovvUh4Yi8Eqe4C34RQ/SJHpqAZ3w0HNcJVewAivyHylpvAwMl4DRZJnlPO4pj+d4rsttMKwsjgDgO06XASp7+xcBgWZ60a15hZDSAQA//z1B+JtBWfepuQkY9Ns36O9ZvRbw3cVr51/4sjXi2VPDZx8/+269llzhxfQ1269NJWZlDA3FS4Gt11nTjRcIBAKBQCAQJBcmT2p/K72PNkX9OtL1hKy/yaB1zeQFM8mjcOV2O30Gfvt25eUZne+o3alrDhHpPkcRwZUzgepOTm/50ztkTkwexjpwZ8qgD/hgtT6C/oPV6uxMOdsVXqISsu79c1cnvfzpQP6TwBuX6u9pOh9zhC3n5NOyn9Z3rlmvOA9q7I5uoe/JgaGSAAA+Zv4Baqx1pGswwDv4paSppJHtUkLhyIIIWU5xAWWrrZ2njAl8mXLTGFCGhOPb+ah8G8PPmKRSqfnnbwZgV1JQnRP0+pqUMxegODWdEefsnyk5aF10yrl/AoKEQSVvmlLH4Hifovtp3ixzlD7psskp1d/MGKRWABnD6Ih+jg8JEDkIewh9nkQ/EfptSYe/2ZA4lAk3MIZUZeoXnHiIe+olSYT0d/cH3l7IE9raJJbTaBLOc4xOilK9Vo0v114b4fWaXwEceEEfhrTpe8DFVd0PM+oMTv5Dp12e0k+FGY2aC0x4qGtG849/p8LOKFjVbzfpk1vVh45XkkUHk9a1aYP7eYHVsfWZNtut3TRghN8PjjwuWQq8VEzf05nFHx6Cfl7DnUtYSn077U7riVBN48Npyls1KgkEAoFAIBAIkgtHNh/dzBHa8SQI1cEoBciUJ1KXMwgc/Adw9v20hAx1tj7wd2DcLxSpWvRAVwKv7ZByvorZ60adtXXnZ28jvaf31xui4JvUWR222Gj2cfeGPVKjkjdWr1PnhNOupc8nXE42btw5J5/cIroeoPpCcQSmuUA5/5mib13ZvKNU+jDg/cWaxKI/BEbPVz/HODnerwwJlDTN5GdoLqDpI2vnKV3C1s735AhbU64sFxHtkDaEj8ovWUZf05Tzj8KExXTURuS8Gk06A+pn1zIlO0XlRXQNoolwfwPfrtZqQr5nNXDKt/RGpYCXv6YjkzZIdZZVip4Pjf/hr2vSWk8QfZ5EP1H6bUmFu78hRCmH/iDY+xksgP30Qv2FM/g2cRPLNOm4zUfAYyDgg/oyZw5Nwp37nKE9pva26j8WRQ8pD3Xdx/+Ub6ix3/vnWJ31whkq27cJFAFPEni/UpuVrdfrdds4cs606FJJXkz65FY3domQjY5MwwbWolZ9e9sSMIz0JKyOrVFHfCATijVbeVMfWquf17DrPQpshqXCkc5LoDhS9d+pzhruOrhy6G/nhIeAXffq63FzrDua+91dsK0aswQCgUAgEAgEicPfwEsMcvtvm9OQINSp99hNSQeGXg6M/EGsXvonv1PlJFJ4YhCMp6u/yeCoF02Khclubx3THgD+Or2m99g7VV1/E32WRUhfVrpcecLuXhS7px/5Q16aoXixcoobdmmUnvpB1SXL0dgEcdrZyazlUKzjm4dx8jFGMzDnWJPWeu07ehKz9h3leV+9LrZeXrnSsR+zEAgFYp/pmIXA0W36sa+6CRh2hf6e/hbeydFzhH4uXkPUOXWeCnj5fkQIW23OP8N7ljFC70k9oBTY8mO6n0EvbbTjov0Bmp8ZdA5QSSRjrl6rJFyoaHabzZxjgdKxH/+Aob3DlZxVtHxP6XLgxSI6asZk+KAMUoB6jpH/did3g6k8QfR5Ev0LAUcWr31ctjJsXUXsS+Q9xkt8NH2sv65jkUG/ifmAOzLN2k8UTIR2yK//WLj6W/8AmV4SR6r+Y/HaRUpvSietUrwMaP6Y1ll3pPNkppXwpYMvKmkKSreN86w1LbqOLD7cioLpupQXu1Uva0DNBW4D6+qv39DEo4FtVWImGbA6tqZ6XChW/2Kg+RN6Xjd+ol+08yvCVnGizNWf9mKfuChsGLKg4c59OynttQjIKIkEDDy9vGALBAKBQCAQCBh469R+tGxNp8jeMKG95RqlT07to9sOA6lDFHHYJUHoIfX7tmN6p5BTrwGKfglsvVHjCPUkADvdXnsn4j56Dz32TlVOwTWAd9Rz9dfLKU58jL4moJzedJHuux8Fih+nnVEiZ1ldWeUsdRbV7un3m6Pgdy/S/815mmSQ8SCvXBGnnJMZJZlR+iQw5Y967+0h36CTh+ZNU45JnKQkp7Ue9AOf/iHqnuXAiP8BBp9HSPCsVBKhGy/RR/xvvITOcRaR8Pgs+p7TVP4pDlwyWCoJZQTkecrH96NiM5MYczlw5s1qDkbn0kofCvh9wDm/jc3l1rKXb6u/WXF5umeWcaq1JLwmpy1ubLnolIg+ftrwTr+0qZ9Pv4F3imPb+yFNoO9ZAlxUFSsfFXnPWqv5vnqOA9vm6jk1LuLIIST65x/+el772N8YJkmfUxl8ffVqsQ/4lP4ztxGYRCQftDkM+k0O+iWxpVjXfjKRSO7+tA4Y+QEaafDGN7zwIRuTNKSWyOB8nLfila2iiTbO05ULX0orsE7ucVIcZauUJZkKt2LJeea6nBd7ImSjOxfIOF2/gc34kno2unlStpLXsI/HAxmw5qVuxbvd6tia6rUepO9Z+FVg52283JIO1WvVhpvbaFL6iK374tNw14H7dhrsP+QcS8TAY9XwIRAIBAKBQCBIPlw5am8and8rkp8LNtqb1Z0LbJ+nJDk6O+e0fKZ+P/ExYg8diCXQAfXz1ht5Sc5gW0dS0s7OTkc3q99XvEXXdWbwWuJFD+jPPUfeMkSQpit97i48wPSw5EOL9bMs5RVu8kz2Mwk3KdnW9jYN03sYFy8B2hr1EqtpBercSUlm1LwG7H1OPxd23qGed7TcbMQBEqDzRDkyGGmLBcCQb+rL3rkDKHoYGHoZMGpO17Oz3QW0HuNlNznZkaZPCU90g7yoM4cuO7rZ2nnKF5ZIHjBJSdtEeLEBk8IRADb6rL/jZmDcz4F/PxI1F6YDY+8AUsNn92inPL/h3OjKVvyDjoBPs5qEN5t3aOXG1uTQ6mui84nFy03EtJdxzvU3qzM7xf+ROeDCiHZ2BdTPzZ/yEUf+BgBxOFhahJDoJwIm0sbXBFzwArBtfmxCjLJVytIZTejmTVO/97for5niBt67n9ZvKn2SfklsDuBdpi7nORoPyUTpgGWeBkx+OjbLsCOD90xuqwOKFwFV82Otr8WLlBWZgiuz+xmca9Z3fKB05Cnn6cptEky6WaZ5ROo4M7p38eg4c0lSAb1XuDtPbcJyxsV+/Ot2mcnG9CEqZK/zPQdOUdehNjRbb1ALGOWR3nqI39i1HgC239x9L/VEvNtNY2ulnmkxYgltBv5mc1t171LD++brUuDmvNUNWKIGHtPmoq/IBQkEAoFAIBCcbEhJ4yPAS58ANl0R5aAWzkEV8CgtcSox5Pj79b/3Nxsc5sJ7Xd0e0dfAE5w+RqfYV89riQcJR5Ud84EZO/VJRycuArbO1Jy11inCeuKjdHtMyfyocpNnMieREgryHqmtBxSx3DlBY8tB5bk89RWVHy3imexrAI5sVhKXvuP0M00riNVgj6DmFZU8lJLMKLyEduiauJiXtjhjJuAeFEsgO7N5De3SJ8nhA6DGVydTtGeJ4mJ0c7N0tSKgdeOQN433aq7bpTiurdd305FsADB1veJ8oo0iU8PvN3XWzxkH7LyFnteTnyHuGacDVVoBwUHYuq8GkJLBO7Q6c9Q8yh0f+8ycceRT5BwKY3L3dTIIAMQ51zRGg2PHJAJT3ZoN+n54jgCbf6SPStj0vfB8SB6ERD8RiIe0qZof+xGqXqc+whwZTmkX+Zv1ulgA2pNx5p7GeI4ydUPMAmnVuxbgyciMMwjP5NOBoAeomgsMKOtqfT26Gdhxqxoj3cLAkbmc7jugxo9q77h76HrcJsFyaFMnJEvHmTJ8UGFuZauAiUuUdE10yJlJ3527Z907/CbVe0SNo47E9Jn0146bdbKjkUgC1QiosTWBqsctRiavAW7eu7KttdW0mHPhVtyc37OEPgCwhHaC3uScAaMvyQUJBAKBQCAQnGzwMXrBNa8oOQPKU33cvYZrE4Q2J68QKaf2iBMeti6jilBsP4COnynZFn8zHY3dut/AA9C56pCaz7SVKTc5xnAytHYH75Gakga8dkFsvbKngZZ9tMSl3UU/l6CP72egRS+ZcepVwIvj9XWq1/JnVUe60qTeNkcj9bIcePdn9HUDbXzkQb8CvUzR+S8o3W6dJ3/+1HCOuKDe495znOaESp6w5kiWkqrOfTpnuqr5vLFg4GTaUFW9VnEIOhI8EW7LU6v01Kl5TfEEgRbeobXkCZUnYOvMWJ7ltGv4d6nlgL6tEcdKf7OSZepiWNqiotkRpMdh0q9i+xop8zfTZelDVd3O94zI7OSdD7w0Ud9eLW/WiZwXTfQvAEykjd1NE95BH0+GFxEkejyLOUB4jv7bULfR4G1pweIWDxmp80x25wJ1/6a9BhzpYUI9OiTNQOY6iUQj7eU5dHvPupWux20SWg4lRyoiWTrOXJhb5Q0qpMyKvjuHeKQ4tv+UDpHjkJKm/z3nrZ+IvnaywC327gF8XWoMEtEWszt5OSZO65H7dg6cEtaCpAjt/V0X5PYEql+1vhnSIvxd6wmDikAgEAgEAoHAOkxnBX8zTTxPXMTXdWYRvzfJL2TTe0TbIoOMKrNPDoX0++tIfzhQ0dj17/H1/I2057cjg9/zU2cxk2eyI4M+D4QCyvOU8ki9cK1ejnLwFD6ZaemTtN788O+p5005Jzmz9JIZg8+zbjAZNU85DerO1ttuUuVkNEMdffYpXqqc3ijCdsT3aXmZ/sV6j/tN3wMu3tZNojyKJ9JGbcRhIKOQSMS/1chxI09wuOPvOvcz0MIbsgKtwI6f6ufCjluBkqVqTkQrNJQ8AbxyLt1ebz0QqNYblgZOUvfkzrk6D/aUfrHyRdH1ENK/L/kX0m09vh04/x+a7+Z09fskS6wKiX4iYLJgteyj6wYNL3ygNXaxypvGayUBfLmD2CC0l+cAe/+sIadmqIXBisUtHjIya7S+Lqf9NGoesG1298nc1AJDJuF+dHtrNlgLXyqcofSoeozcCyMez1srEhTeI/RCVr1ORQVoyxIgl41JZDPoj3TJE/zGjjPykEkqa/n2eA3lyQK12AP8XLCl6L8no+eoRE3xJG+NhucInxzZcxTAGfq6lrXZaoGmDwnvki8B6SOtJdoFaE+i0uXA0U36Or1lUBEIBAKBQCA4mWA8K2Qy+tophn0yQWg7Mnki3KGRUIjA7jR4nS6jz2mmyGkfcX7hnLOcBqcjRzrt+e1v4vf8/hY9oR2PZzJ1HkgfwcvhuPvrdc89NcCxzbSMCUK0LND2+cCExUDldbH3y69QmvO68+jOW4Dznwd23q5PBOvIpOdf3lTek5rSmwfCXuyU7KuBgxk1B9hM3HfUXGDDtNjfd55fVBQzF70Lm95zeewddB8BNd8pOVn3QL6uMa+fIRpb945yxLwjHQhBr48/7m6+Lb4G+pnt+xNw+o+BL92knG07Sxh5jqvkyRRcuUDlHfo57zliTRZ34mN8Pe9xxcnp3pfKWfR7lj4irNZByPNQyXJ7CEKinyhwC4PnGG2VNHnPOjL1FkBnFq8PRlnSAaWnTtUtvARwuOnQJ3eeIpKoBYkikhJJ9sd99EyhO54a9f+6jQmbvLGavieXhTieTQKnQ2UFpr6YQmwoeOv4+3IW33gkZHRwDeLndct+fb3qtQBsBm39Gua+xBxzMhp9AK/hl2xQiz3pifA4sP584LRrCU+Ol8331G0gHGnAqxW0h8j0N/hrWrH+s4mB7cCwy+iNL+cxznmbV87ivUCsznmBQCAQCAQCQXxw5vJnhZR+9Lm79UDHWSGGwLtTSYdE60DnTVe63O89wBDhy+l7BrwGr9M2OhGl2xA57eqvJ6055yxHJu90lJJKe377Gniv8Omb+D09R1RadRCypyrt5Bii8l7a03zK/yr9ds5ZbOJjepmT0uXAuin6ejnjgLfvpPX6z/md8oDXSaWmuPXXNCFvWoccjlaBYDdfn4sYTulnnl+6syHAR+8OvVRfVvQg31ZndljT/wa9zAnLjSXg6EQZBCg5JSAcWTBH309O1QAwG7p8DcAbl8X+/qJK/t0OttEGRpNjYPOn+r40f8rX8zfyJPvEx/RzrP9EYPOVdL3WQ0l1XhMS/USCWhgcTPKA4Vfwk91mA45Vdq2XXwGM/HE4lEOjm1WyFAgyemYBL21hHndPWIuKCH0qXsIvSF7Ca5zTOjOVc57WJniOA9vm0gSyleSNpizEgDWrbCKaytzGwxRiQ0re5PD35DTerUrIpBUoGR6tDvsKetMCKAtqoAUYdnmUtv5B9XuK8GaldBxA4deA3KLYTXHtTvTJTyw1F1r2Kes0RQKbDAKUfEpBOTCAMGZ13thx6K4Wu7+RCW9dF/6+aWDyGDd6azBeIEnWZhMIBAKBQCA46RFo4TWyA376rDr0MqWFPeZ2oOj+juSNvkblvRz0K0eM0XO6RjIGWvj9YaCFvueIH/DSIDqv08g5bdKveAKZkz0E9ARnSgbvdAQH7fk95g4lt0ju+TOs54KKQafo0TG3h6VtoowbEx4GdtwCDCjtFH0acVRMA94hZH0ApTnNoXkvIXNys3JI0o0B59xX8woQaFIyKbrrBrx8e9KH6aOJx96pjCkUTA6bnBSoM4efXxy5bPJ+16FlP0+EOzJUglWdAkHzZ4bvQgvdTw6cg9WRt2jP+LxpzFxgVA1MOQIA+nmbosM5B0lT7j6riCcPoS6SpPkjvp4vuWoAfZDhOQlhT6GThwaD/GQPIWphCH9og03AhvJw5vEHu4ZyrL9AZaOm4K9XHwNd1nIulKNmPYAgn+CkbJW+borbYPVmrK+cp3X6CLoeoMbMRCB3N3ljJAtxdzcJydZU1lqf37eu6Z2SSmeGrnsnLI+hQSL67gCQeRpwzm9jvfX9jXyIkiMVeHW6svymFXb8vmUvsGMBcOErKtN4dFKLwhn0GNgdyipeNT/W4l28WJUnAisyO/FANxe8xw06hsyCbZJPmbhYbSqjN7fjDBs7qzAtyFajJKx6kyc6509SPPDAA/h//+//4f3330dqaiq+/OUv46GHHsKoUaN6u2kCgUAgEAj6Irx1vDd0xWZapiMYAHw1sdGMETLSPQho+axThLBN/ew/i2+Tv5G+Z9VcPpKRih6PaCOPWah0waPbO2ahKk8r6J7jVuly5X2sczqypSjegpMtLXoY2KEhtOPZ83PnHq69wTaVO62LceOg4klO/YHeeDHsMl5PnkugCgAI0c/sjBv0vzfpcvsbgQN/V/90IKVeypXxY9gVUc/sEJBxOn92tNn48x81DhF+huI7OF6Di/4GaO/3qjmKw6reoElCeaGe12lvzxEVkUB9F6YacghQ4Bysdt2poi90CUALZ9DX5FQNTDkC8iuAjNP03ttpQ4G1k5lIkTfpNpmS/x6vslbPlIfQka6PJJnwkLleEiEkel+ArwFk8tCWvcCHq/WSLR+s1mQRD1tlvfWKUHz9G/rrshpN2XTW8ohlmoK3gV+QAh79AumpM+gmH1fkKQWrIV41G/TXMxHIiWRqptB6iJfCSUZYSiIyOoAKmaq8UZO09UkAju6T0vEirSBW4sajCSmLIGK1pTwnHOlAv4H6pBaFF9PtcGQCb/2QzhJ+zm/j71M0khWVQMHVn/c84Ta+rHwKgNIVes+d1CHJCbUyheRZjZIweZOnj+h+2KyAxMaNGzFr1iyUlpbC7/fj9ttvR0VFBf79738jPf0ESiU1faZ0Fn11yuvGmQ1kDI+vPBllgHp/or0yIt/EZF2XK0tk/Kz2pXmfCi+NlLlyO76NprZardsbz4xrq8nQytXta/PPdE+rRmVuDLiyROom8h5x/eTKrD4TEz5v84QrT8b3TdD34MrmNbJDAVqmw5kKvH0Ls59drs7gOkKWgyODkQYJyzfo2hvJw0Uh0ApsvERPim28hCbFTPKEg74MBH16p6PpbygP+M7Rp+1nvK8CQa+1PT937nFk8O0dfoVqX3t7bern/iW0cx8lARqBv4n2es6vUGNMgSLwXP35xKKcE9CeJUqOg1IZSElXhoTOXMjAKXGskzaegyHzZc1V/I2LWJc4ctmVwzeJ8n4/9Sr13Pb+KWoMpiunrYhUjA4p/fjvgtWIYY4rOe1a5UTWJbIg/LyDfrpePKoGHA/F8WJUpEh+hTISsgayh4AdhMHu6Ft6Duujp4Dyf4UTnVowCByr1L/3tsUGB1wh0b/48DXQZTtvA87/m96CVbYCaKsFjm6JzUo79Dv8PTnrTIqLtpaPWchf16jRVKeSceisyK9/ldZjvngbf12AtoRS2mKcZhlgJpCtZmqm4KvjpXCo5DCJwJXNL+bcguLIoAnkrTcCk57qPimdCEyGDe4jPWGx2oR1NwrAW8tnCffWWkzGmeSoBOognnG6NS8GVj5lPeBvsKZBbhUp/ZiFdbr1KAlTBErqKT37TTjJ8dJLL3X5+ZlnnsHgwYNRVVWF884778Q0ovFDtf7q5KMyT2fKfwOgha6LbGDrNZqyPwCoN9zzI0LSajWAIFG2CkCIlsJirxuOINt6vaZsJW/gNo4fd0+qvSvD7SH6Agew9Vq6rVybkAJsvY4Y2wBRz9Aey8+M68sKwJ4GbLmKPkCR/VwZHttk9IUaoxUAbMyzDvLzxKpRmR0DGzGnTe+2ob3kM4vjPbKSaG3SGkV2aa/7FAA/P7Yc2HfFSXzDkjVPVgCwW3xmXHu5d9DwfRP0TZj2ahxRGWg17Gc15RHdc1Z+NYVvs51wPMo5C7Az0di+Bp4YpDiGeOQJN35dX+5vBVwh/RmvYDqwfZ7ek5rb83tqgW2z9bIr22YD4x/g21t0P/DpHzTGjcvp5wmDp7kjg5b/KFkGvDSRruvM0TvVZJzOJ6B1MtIp/mYVKTH2zq4qA74mAHYlR5Jm4czhGgDsXKh32PxwDTBgkkog2q5OkA20HFBk/tR1tF4/JeELqDXLivf7kG8A23+ieQfXAQgqboeCySPaasQwx5UMOlcR6DpuZ8g3lNQL9a7EGARsXX8M+pR2fGc1ipZD6veAnhfz1PKRKyn9aC5lwqPA698CJv8GSHEqXsqZDQR8Spv8K8+pORHDYf1RzVsyN6ShTUff1JPzAQ/v/Gf65iYIIdH7AjhrXNGD6sM2ak6sLMvOhcCXZmtIzHWAY5ki0kdeqayynT96n/xG6YBRCHqAY4Q16cgbiWk0UfIplbOAcb+kibZ4PmxU4gpKW4zTLAPis0ha1XXTkpgDgHfu5r0fyLpxtEFbL49fzLlx99fzBHLTx2YSuMflSmz6BQU2nmQfdI5+7kXaTEUlmPS2IuXd7adpc8tFSZhgIiM4LwaqHyb5FB+xkUq0LxQ8x3mviowzrHmMxxuBIqR5UlBfrwyJ/fsnQQJIh6bPYgkZIGwonKmeOVVu8wJbuLpPEfWaDfXWxJI9kfLKG9T3T1fWsi8cLWLhutXrgX3PEXVvUBE3OmNhXONH9WUm3ZfqDerwTl134mN0W7lntnWm2nhrx28vPX6m9lh9ZltnAqVP8P2k1tiy1XQ/qzfQzzORvlS/Auwlrls5K8G5eV33jcrN++gxqJyptI+tvNum9lJzyPQeTX7aWqK1SJm2rZ+Zx5bySDe9v2Urrc0T7l3i5gk3tqZnxn0XuPZw3zdB34Vpr+aro+tyjm2AchrRIQSz/CoHV274+9kpMj1/OpC/HPARWs35FWY9a6rc5CjGyY64B9Lfqq3XKyJcRwxye37PYeD0a/Rk4+i5/DMDVLS21tt8H13HRKrabLQsUMCj8j1xOesoT2AuAe3kZwySGVvV+TrCz/ibVXtqd/JJLDmkFaicdrpknGWrVLLdXT+Lnddf+YviUqh1qfRJ+p7eWmve76GQfswj1wm00uR87U7FpUQ7zSUaMcwZ7VLzCdJ/PbDzdjW+gdauihT504HipYqk3nq9vq02Z6xBOYK8cuCc/09J7cQoP9QAm66IkmwO84ObrgDKNwJZo/Vzt+Fj4Nw/qkj7aIPzef8PePsuel6XLItqZCeDgKeGj6Yp3wjsuDX2u1BwEZ/rznMMyDw1dnx6CEKi9wXYXfQLnzZEHWj2/Vlfd8xCPdltTweKHlAewTGeFU8CtlS6Pb5GZTV6f0msh/uZC5SnatVcayEZR/6lv2f1WqWbbFX+g0tcwWmLjZpDJD8pV7I2Jlghgcm2PsovDEGvdW8sql7Zan4xn/IsfU2jFMxx/e8jmyh/U8/KlXhqY720Ol93yrPqurrkFC17DX0h+hrP5tXKM0tUZodCvB7u3U16a9Iz4zK7exsTM6bo6rqygA0XEppvVwAXVyXgMc4YagRJQzAYxLx58zBlyhSMHTuW/DuPxwOPx9P+c0OD4UDMwWcwFHLl8dTt6XtyyW2dGdavm1ZAS87VvKK+pzqSKVl9SStgcrO8ApKtMN2z5hXlrKADN36m9ljtZ80rNJHB9bN6rfXnmUhf0gq6EkDRbUpkbloxKnORYtXr6MRlpn6a2kvNIeN7VGv2DO1uWTxjS8H0rlDG80TGz/Q+UGMbz7tNvS+mMaK+b4K+DS5auKGFPndzTmYAYCOoE1sI+GAVIb+6Sp3J2fPx5tjvZ/U6dY4vXU47fgSYvuRNU/mgdDA5ilESjvkVytPVyrcKoM8vwQCfU43zMObgyqEjrj96Cih/Q8mSRnMlpSsAfwvt5T/0OzwJHHHe6m4uMn89bQCKeL9TCWjH/9IwGAzsqWESPtThYQwbYHPRcp07b+UNJgEPnVSztRrY9xfa+73/RH2ZKSrf10Q/lzOuBzz1PR8xzBntYAeObaalev3N4TNltJa/F9g6hz6vlyyl161jb4W19Z/v4NQ8R4Ga19WzoCSbO0cP6OZuan9gy3Wx9615BaicDYyeryR1dO8ZbMDeP8e2p3CGuicXTUMZyMYsBN64nM51F4+KRQIQEr0vwHNETTzYEZOEw99s0M5q0WuznXZNLIEOhD0rwlIbFNwDgHfu1dRdpyyrJcvoD1BLNR+Scfh1/T0d6Yq0tSL/wRGDzZ/ydUmdrzlKggLMxtkKOcq11Wvyam5U1szuemNx92z6yLrHs2kDxmn4eWuB926lw/YmP9P9Bc3ovX2YJu5N1nuqrza7IXzTbk2Wxbi5tWjgserhbiLfTZ4TNRv193Skq/tRoYAmYwppHFoFMuu51cS/QHyGGiA5yWBPcsyaNQvvvvsu3njjDfbvHnjgAfzsZz/rmZuaPJ9YbzbTRp8h0a3eE6BJV5N3HXddUyIs6lCcyPhx9zW1hyUGDfekxokbP2N7DPfk6ptITiv35O6XSF9MdZMxNwHr848dd6ausb1EeTLnSTLG1viuWJx/pjaxz4Wpa7W9pvZYdVoQ9D4CbcoBKehVxG9kbnHRio4sfj9LzbNgSJF0lCd1MMSQo08AL03QXzdiTKWcN+xpvKSBPY2ORLaSmHDSGqD1oL6tEXDvMHl+8Zsdybj2Uvrk9lQ64nrKH4GAn472n/AgUPg1ILcoloPxNQIf/zZK5iRc9+PfKk9iHeJxkhpIeQLvVuemL/9vrMrA1mvCsi4W4KkFmj8C6ner6wbaVP9aDihvey5f2+j5PEE8cZHew/3Uq5SX9u7HYp9L8ePA2kl6YwGXjBNQY/XaxXTizBhitYccoCijXcNuXqrX3whUXh97vamvGIwtrXRbzrxFRQ/s/WPsN2HwV4B37qSNVRHZOR18jTxxn7kceH9xrAPu+f8A2qr17ck6A0gbRt8TUFydVh1jk7pG1z/uuLZVeZ44ISR6X4AjR30IdVmlndn8y+fM1r8IvgaD9wmzaQx6eW+ioIcmoLyH+ZAMyrN51LzYDMSR+5k0oDli0AR/s97SacrSbFWzmmtrPF7NlghQ5p6Ut3h7ObPYmzZgpoQrXNie53D3iUfTxiQYALYRz+zIWxZ10hwGTwQ7/8yoZLGmsTUtDBS5PO4e3ihHjaGJfPfW8cazxk/0da1q0QO8fmLVXLWBjZaP6hyyZ8X7nRuHo5sA7zE6TDAZyWBPEsyePRsvvPACXn/9dQwZMoT924ULF2LBggXtPzc0NGDoUItj78yxXu40GLqocmM95p4Abbx0Zlm/LmcQBehDcSLjx93X1B5uDI1tIsaJGz9jewz35OqzfbHYT+5+ifTFVDcZcxOwPv/YcWfqGttLlCdzniRjbI3visX5Z2oT+1yYulbba2qP1WRzgt4Fqcm/Us2VN/8bmPJcrLavrwkoXgRsmxdbt3gx4CMIYkeq8qClPGsnPMoQbe/R3sWAIu65vEJpQ/X5jNKGK06JclQpXaHPMVC6Qsk8UQ5zlERjBJwXuztPv//2MaQgoJygKCNE6XLgxSJ9vZAfePd+XmZij8Yrd/RcwO8BJjyi0XkuB0b8Tzjif6Zmjq2go1fidZLS8SzO/sDUVxV5aLOF5VxalFf31FcB2PlrU/DWAqFgrBxb3nRg8HlhdYJocjRshEgfDux+VM9RufvHevkDYc/lG4FBU/Tvy77/U1KiuvNWw38MssIZPLFqT7XuuNUthO9pkuoteUJf3eRYycmoFn5V5VQk+UFODsejLwN4Q/WZP1WJQ3UOuG/bVOQGGWWyAmQC31O+oeSjdPkfz7wZGPF9QoZoRdId2IRE7wtwpAK7F+snzyXv00k+YdNoDIWRiAdYIlIS3no+JINC3lS6jskjmmuPSe/sOGOR5Ba6RDx6KQS9Bq9mg7WUGgdufKySIwAfvlS2ShGZOuRXqEUsJuwxTIB+sAooephvV3fbCgDw089sx3xgxs7u66S5coC3mU3zeMN7wGmqc6Q0B87AM+Z23ihH5WcwfRN8x3njWYXmPUxEix4w6ycG2+gDQPN+4OCL+rCy9DBJq9vkc0lyRs2zbhAQaBEKhXDTTTfhL3/5C1577TWMHDnSWMftdsPtZpJwdQfObHpjl1fOl8dTt6fvmV9BJ831NVm/bssheh3NKwdcg05sX0ztoTyLTPfMK6c9ubjxM7XHaj/zyuk1mutnfoX155lIX1oOKS1PnWRJonPTilHZlcuMO5Ng2tRPU3upOWR8j3L5fnIJsRMZWwqmd4Vy/Ehk/EzvAzW28bzb1PtiGiPq+ybou2g5RGvyR3JjXPBPRY7GEOVLgB0L9bm0di5U+3pdBLPNobxydR7PY+8kZGDCc9JhMnb1B877u977uPWQ4hDOXKAkICIGgfTTgGNbgY+fpvelw79L5Ayb3xERrNu3OlL5dyZjRGx5XjlQupKOCC5drpx8KGOCK5c2QgQ8wIBz9O2xO3nHwJYDDLn3JEEMvqIi66n8IZWz6D1/Ik5SjjSg+WPaozfdov5zyAe8e5+eAD38L2Dvn4gxsgPDLqM5quLFPFdy1m3AhqmxZad8Q/EIOj3wQVOUB3soFKveMGoO0FZHe7+XrVS63VwUPGAtmpiTFWYTFRPz3ZHO38/FrHew0ffkcgQAdM4HgN8v5JcDu+7Vl7EybeuBQDOdwHfCY4QhJqyOMfy7xHd+ZtLzmQiJ3hfgb6a9xrmymleUFpoOVr3gAPOLy3lMm4jM9OF6Ms1E5nrrac9RVzavdzZ9k54cLVulPia7fkYn1aTuadXQ4GTG1tegNm+6hA3FS2DMSuPKJvShmWeScKZqmz7E0OZU1lXKE9jXyIc9Imi4rwamjYmP8fLwN6ux665Omr8BOP06TT+mhxMJGfrhSCdkVw5rEn+EwwQjiT+sRGb4GoA9jFHunN/q65ne68jGlzKE+Rv1Y9v4H/663Htm0k8sXqo/AHhqgeZPEPs+hdTvHenWNvkDJ1s3BAq0mDVrFv7whz/gb3/7GzIzM1FdXQ0AyM7ORmoqofPZk8gYrrwZtJ5GK/nykJuvG0rXHzJD6XHcc6Xew650JYCg/rppw+h6puvmlwP50/Qea2Wr6E1qXONH9WUFgJC+L/nTgPypdF+Qoq9XtsrcJtiJ8WPqmdpj9ZmxfVmpjNFUuH36UEN7L+z5vuSX09eNJBgj56ZhnsST0Dka3BiUrgBgo8eWmyem9lLPzPQepQ/l+wkb/byDvu7P20g/KRjfFYdh/Ih5wrWJmydlK2H5mXHtTWPayn3fBH0X3iNKXoCSmQj5Ywl0QP0cCgAHn1f/dDj7F3oJD38j70wy/U1GgnAlfX455RuKtN6zDDFJR6dtUM4dn6xR/6Jx/vM8iTl6npL1bEeY1K9Zz+9ZfY006VV0H22EOPwa8NmzelK/clY4OlXjWJNX3pGnTKszvoduT4A5+wEAgvQ8CbTS45dWwMuceGrU3+k4hHjWM93ZMNhG65MD1nXjAx7a0JBWwPBQ68Ljrit7xSxPmOLWr2klT9AGE89hYPOPwufjB7q+g1uuVu8Z5/0+/j7lpR3NPZy5wHo0MSvVa4j4b/lM/3vXIN5QlZKu1qfKGxCTlDTQSvNi8ZDzFBwZdJuCfv66rExbE53A19/AG8HG3cO8g8nNZyIkel+Av4Ge7J6jfF2qPMVgJU5hCAhHWqyVvb0uk6QEML/0roHER7GGviagxocKv3Hn8XpnrgF0hux3r9cvRrYUlXRz63X6e1rWrHbQY2t3Ky8HrffDbepwwZHEVIhS2Wq6Xt0u2tprylQdjz40RUrXvWcgQB+n70vBnQtM+lVXD+POyWkDhAdTBK7M7utke+sUqT1qXlcpps4JLLl3yZmlf2bFy4BJT6vwOS7xh7ZNzKbFZueNcv56aPMAmAwU3PcE6NA+jyG0rb5HgFE/EX7Cm7xWHZKiPSsi3kK6bOiAeZNvguiqdhsrVqwAAFxwwQVdfv/rX/8aP/rRj05MIzJPDxv+6lUElzNHGaEj5BNZHn6PuLraskEABhnueZoyeLUnSM5Wa2+a1XvGeV2uzPL4JdCXyU+r9zlSFvFUM7U183TrdZM1tlb7yRl+Tf3sjb5YLeOSBHIwjQFXlkhdq++RqZ9cmdVnYhq/z9M8MbW3p79vgr4JX5NBh7iFcV4zaOT7G8POKJ0NLtOBs+/W/LGta70dP9XvLYN+tf8c+p0OTeqUVOUlPejLYVJQk3S0akGH4UmHQBvvZJY2DEiL8kxNGwac+yf+nOFvoEkvzzFg35/09c5/gSf1i+7Xe/l3zlOm3dcz7UlJo/vhSAfShuhzy0X0qikEffwc89QBNf/SR7wG/XoHtKBPXYMytkx4xODV3GJNqjKRnC8BD01ixiNTy61punNjwKO4nWhjQrvGfRs/x866VR8F31qtnmVPywpz8w+gZcjsTtowNHqOetauXDX2RRFjQrYycLkG0HNz+HeBwkuAgy/E3rOzsUrfKJXQVBfBk0iePGcW7YhXUMFfNxRg3l/DtzxBCIneF+DIoif70G/zde0u/ccrGFBhNJRXczDAXNTGJynhkjCkFcTn0aH7ELH62pV0+E3pSuC9B2gyPPLh626GbF3SzXgTKVIe3PYUWkPbmaE+aroPGwAEHjXIpxCa8lVzaKI8Yu2d/Ez3Dw/xSNpkjSYWnYCBAOXmJ4cQnZw2UZ1xHVzZvAe2zUm/SxMeVe+n7pkd3siEz4FP/MEtZAGD5iBF9Jo8J3xNvLGAWmoSeSZcZAEA+FqAI3+O3cDmnW/25ODm9cTH9J4T6SP49oiuarcRCoV6uwkKJrLJ5M3Z02WAmtecB3gyrsuVcUhWX9KH0t5BprZardsbz4xrq8nwy9Xta/PPdE8ryaABfgy4skTqJvIecf3kyqw+ExM+b/OEK0/G903Q92DSIS5eTNd1ZPK5gxwZemkBx2M8qerIoveW/lZFguk0qQdO4vekgRbG6zSDbtP5LygvWcqhxD2AHiNnf/rsc+5zdD27ky4DFAFP5il7lSaXS57QeNiGuYqgjz6fTFgUJgQteHanDaV1pwGgZDnIiNeGD2mP+8lP017NLYQkRgT+ZrPet45kdzJkt0kpIGOEem6dETHE2Oz82dBm6/66HmjmNe7H6YxZnWCz60nXod9WjoE6JCIrHLm+dgymA/0GA9NeU8+gMxEeaKYNQ5u+B1z4MuA9qjcmlC6npaC336y88QOt3TdWuXIUdzbxMQChDkM1bCqqgOsnJ0eXkkpzAY5MYlAj5Wk9H5kRJ4REP5GgrIOOdHqyH9vOk0yphRqx/XJg+PeAXb/QZ5ze9XP+I+M5qhblYZdHJSk5qH7vOQrgS3R9k/eJDhxJV/qkemk/+71e+sN7xJo+uVHnuZ7JON1gDsfSPu/BwI5b9JuE1mq+Pd46YOAoOrzpwN/19Q78HZjwMKMPTWxKTOFLiWjnmwhQLsEOhXiSvVoJCedgIoFducrQpUv4Y3fRz4wNn1vPJ/7g2kQl+2kvZ4hezkOuYY/SgoQdMRp1o+cq45G2rQZynnsmXJkjXbVPpxuYdz5wbLO+XsSTg4O/mY5s6WkjjUAgEAgEAoEgfgQ8vKMOZ6C3Oejo5vNfILTNoUgkLocZR+jYbcAHK6IikcNnTm8dXQ9Q+1CqvSP/B6icrW/T23eak/1R4PI3cOcMjpiPlFNOSe7+9Blv22zgwnXA9gUacvQy2nltQDFQeb3+fjXrlcf4Kd8AcsbFcgEh8HMs6KENFLnjiXqvqOgmitMwwakx1HQ+A5NSlU/SBGjLQf5sY3PS/YSDHvvRc4FgqPue8/5GXt5jwsN0XUDJrOo80Y2cRi1dxp2dD/6TdqYrWaq+Re/+UuN4ukKdZcn3YaAixLVe9YdoDqF6reIGSWPVOoYX+hXQLy/sKBslIVO6Ehh7l76f4+5UZHve9FiOYMztAGw0F2BSxwjZaK4u6NWPQQ9BSPQTBY6oDLTRk33XnUrTW6sduDxsBdXoPgX9wGk/At5fEnvP0fN47SJnJvBqhbJ+pRV2/L5lL7BjAVDxlrm/Vjw6KI9ob22srAXQ8fO4e/nrUh9GVvcpHcj8EvCf5XqPAm8DkJquD8eCnX/eExcrr/AYw8cVfD+4jN1Gbek6IGuUXh/aRDyTSTUNnrWmpKRsXQuEdrye8VZCwim4c9Xmg9L0jTyrYZd2vefAKfwzM4XPcSGGHDGdcVpiRC/lMeAeDLQdVv3sLGvTclBt6tyDmYvaiPeIiXgBeGPBhMW0d8m2m9S3jdRvNxhwXNn0OPS0kUYgEAgEAoFAED/ikWSh9o92J+/pWrJMT9pwZ/maV/h9fchG54ka+h2+L44MYNc9Fsk0wrM5kuyPgr9BEXG65I7pw2nSKxgyEGKEcSO/QhlG2DPebfoxqN0O7P8r7bzGRR34GukklSN+wCdCbdnHeKkv09cBeGkVUx6ztsM0oeg9rmSBdOf97QtUdPSOn8QSoNlnAvnLw3WjidPlQNU8Pmr6g1X6sf9glRpbk+d8NPwGaVZbCj9Gziy9J7qJg3Fk0IQ/dx49XgWMvFLvTGdLUbyaznhWNR+Y8idg/QWx18wrVzwe9c0YfgU/N2O+RZ3O244Mmhc6+GI4ma5GWqpyJlD2lL6f/QqBV6YAp10bK3278WuKV8w6Xc/PeGtpI8S4uwEEGTkXg1NcghAS/UTARFROfIyue9q1YUuTRid7+83KOqqDox/w2Z+BiUs6ZevOURbD3Y8CY26h72nvF5Zg6IzwC5Y3TZUnA1Y1wCYu4q9LkbnuPNrCnH4avzCUrgC2zVJ1240FNpUg4tBaYO+z9POmsqEf20a3p24XT3BaJbTjIZ5Jr/oEpDiSIa0Sr2e81ZBwHTy1avMRT3Z7nR54MhJ/ALzXeLKI3t2Pht+HiOHNpgxvB//RkfE8GvHo6nNh7VRfBk2idcu5gwPAe9iY5qZV3V6BQCAQCAQCQeJwGqIunVnAmIVKTzeamAl6eE/XoEdP2hTO4O/pb6TPeLYQnSfKZjPnKTv9Gj2Zll/Ot8mU7I8Clw+qrZr2PuYkTUfPVfrRVPLklv18X2w2/XMZ9GWg6EHlQKPTh+YkeNz96SSVVXN5h5wYKZdI3fX8uLuy6LI9S4CLt6u+xDhILgBST2EIxWb6vH/g78C4XyhP4s4Jc31NSv7ENQCY/JtYJ0fPEXXGo/rpb1Qa5PW7OxXYlNxLwUXA4U3dd+Jz9ucNH0ihz4YlT6izue49CwX598zu4gl/Lidb+hDglEs6jV8OkFusZHDOuE4//0bPVeOuTaS9SilDUN+M7T/h52bGqSryRRdpY3fT8yStkOeMKONlKMBL35r4mdYDenWM1FPUe6gznn2wylp+vW5ASPQTARNRGQrSdQdOVpOOkn04/Vr9722pwNiFRJb6FQBcTHuPAePvVyRytOW1eAngMWQatgJPrQrH0umemzIb22zWSC93Lm1hHvlDYDtjoQ+20ZuW4d+j60YIvC1Xx5b1G9wRdRDdnrKVBmkLi6S0kXhu5L3qS1cor3rKC5tsbxLI3EQ8463CU6PeTer95DTUuIS4Qy9Vm23ddeM1MlCLUTKIXs9h+n0YPVeV664frxGHQkz0So5KXtz8sbV+RCSyEpmbPWmkEQgEAoFAIBDED5MzhN0FbLxErzfc9Al/7Rjd7ojzi0m7N5M+cw67nHYW2/93Pk+ZzUmTaWMW8m3i9K5d2cqLNHp/nVZAnKfCznb2VFrL+cDfgePb9Z7JH65R+3nqfOJj5DQi0D2X/zwJjL1bf0+7i5fgKV5kTlKpIwbzK5QHMgXKQzivHLAx2tIDJitv/S/NVklYO0v11lYBux+zlgcAAAKNqi9dvM0rOs7znlo1XnaXIlpT+pm9wv2tQGqBkheOlv/IfxJ441J9veq1KooCiHXgSy3g5ZZS81V7dfOo9QBN+jd9zBt4PBrp4M6EP5eTrXl/rMNYfgUw8VH63QXUM6PkkWvfob8Zprl5bBsdaTPxMdpIYWe4Q0BFQugc2PIreFI/oslPefqnjwTq34+qZFPRKZQ3/ui5QEDkXD7/MGpvN9AfTFNeNcqaaQsCW2bqradbZwKTnqKv6cpVXtYxL1jY8lqSBKF+joQb/j0+LIXTUuJIL08tbWE2ST546xkL4ALgzJ+qZCY6Kyn1zE67FqicpW9P5Y3WvXK5MTARy5wGHedV39kLm0JPk7nJ8G43IRFdeIBOiLvzVqBsdWyW8Z6SBulpojcYMGwElurreQybYk6DDqANPBMf5eulD6e9Xdy56ltjRWJGIBAIBAKBQNB78NYrwrpqXqyTz8RFyhmM8oy8eBt/bXd/vbfvqVfFeo12vq8jnT5zeo7Q99v9sCLZu3gJh5MP2h1KdoWM1n6VPxexyf7SgLd+qHHEW8k7AY38IVBwcdQFw3vnul2KpNM6i63qOJdozycOmis55RtKO1n3XEbPVRI9umc97HJegsd0hrNr2pQ3TRkvDr9O13Nl0x7GbYd4Mtd7DNjzeGzZhIeBt+8g+rJeke+cB3fA05VAB8JSL/OVR+/W6+mErhQ/4x4Y5jV08h+zFO9B8Sy+WnXv6HuWPUWfnW0pYUIb+nNuw/v0GKT0A964jE/kqUP1Wl4qJ8KV6MpCIXPuBkoe2WTA0CX6jOiwv1RM9yUUAqb8UclBd3mXpqv3hQOV86B6LXDWLfpnnTdNfWtM+fl0srith6xxDz0EIdFPBExEpTOL/mCadMWpBB6+Bn5h4DS3goaELEEmqaFVcCRc1XylcUxlsnYNUOPUXULW5AXLST44s3gLYNGDwLHKrr+PZKumiLhI1AF1zXi8crs7Bibi2aRBR3nVA+b2Aj1L5iZTqoRCIt7vpvkXbFPt9tZ2ZMB25fIZ1nvNA9rPfzNA5GBwGmRrIrI2ur4CtIHnyGZDQuYh9LuSiMSMQCAQCAQCgaAX4QN2LtQ7+ey8FSh6gK7qyDDIOrj1Z1V/i5I2QUhDfs5R5dSe35QHyZYCvHufPplfG0PA71kCVGxRDnDRbSpdrkgoKtlfzeuEI94NwOSnaSJz203q2jqivGQpcHSH0lOf8GCHQaDlgHpebNS1jeZKJj4ajrwnyLQJj+gvyXEhgJoLHPwtwKi5XY0bLQeU1M2X/1dfJ79CeetTHsaBZuDVi2gyd+oGfT9NTkf+JuCCF6OkVaC4iQteVAYXHXLGxRLoQEdCV4qfya9QiR2t8iyhYJTHfXhsmz+xHsHs7k/L9wz5hvov5b1ds5HWm+ekcqrXhrW7NeDym5nKnYbIl5Q0ffRF22E+95fNFjbSRL/765QxyiR5Q0FXtz0Brd2cn69rI8P/tcg99BCERD8RMBGVzkzg49/qP8R17/E62enD9NZMXx3fJq48kZc6AioEjL4o8yKsA4ofo622ket2l5D11ht0tQjkV6gNDQVHuvqQUNmqubqm9prQ3TEwEc+tB/n63MYvnvb2NCh5j+4muY0XiXi/c+PjSFfW4M1X6+e83aUPDeOSsSQTPkMyTnLBZjxL8qYBcDLe5o/Rm5Yd84EZO5WnA2dQSYbEjEAgEAgEAoGgdxAKKdkGSrphouZMGYHnCHDmT1SCvGh94/ShtNe4L5z/rGxNV13ploPq9+c+R585j1fRZ4kJixVZSSXzK32SHgd/s8pNpCPT/K3AazP0uuYbvwac+2cmSWUtv09u3qdPlvjOvcBZP1GEuVYyg5A3a/cXAAEAAElEQVR+BFSutw9W6/viazKQaQRM+accqfRzOeUbipTdeXtsXyatUZ7Apatj51DGcOUklXa6/mzqzFVethSZe+hFfVtdOXxfnNlq7lLchJ2gBE0OfkUP6SN7x95p5qIoDL1cSdzu+nnsGfjse/i6nDHBkaWZQ+G5uesX6r31t8YalYoXA82fArsX6fXmTcaYoI9oj8FIw0lE2fvxkS8pqfrnVjiD575CwdiIhAg8Rw1REsfpb4YzW69rHmgBgoyB8egmFX2hO89TxokIOGNBD0BI9BMBE1Hpa1GWtq03agizlSophjb0aYVakHSWdmcO3yau3MkktYinvPEjZanW9SXzNH0dIwnXRFttrcKVwycUST+VlnwIMBl/R81T3vNkUtIn9ddNH2FobxI0vQHeg53Lzg6Y9fRONEzhQD2NRLzfufEZNQ+omkNI+8xUUiPdTcaSTJju58rVe5PbHYYkQy7aOt38KX0/f7O6nxW5oEQlegQCgUAgEAgEvQOTs5fnGO017uivorzfXxSrD128GKDSmDn7q31/dFR1hFR1Ml6wo+cr6dLKmbF1B5ToPX0BtRcOeHhnniOb9GRawUW0pI0jXTnp7d4SK+kw5Y9mcpRK8ln0YCzpDMQnv+BrBL40U+lLd9xIeVJzZ3JA9VPnBZuSxjvy2Jz0Ga94MbDlOn1fUvqpHHL7fqafQ94WOprY16g89UOhWDJ34mPA2sn6PgZ9fF9S+in5HWrsix5SnvXRBGjAoD7gb1KRC5012n1N6pn0M3A0aYQj6IQHw2OrOQMHbuOvyUUw+xv4RJ4tB4CBZbFGpaZPgfcX09r5E4lIh/Y2UWS5zTD/7PQ1Ax4+8iXoA877u0oG2tk591glrynPycTY7HS+gy3XANNe17/3578AwK4MemmFHWUte5Wh8yzmmY6aF0ugA2GJGMNccCWXCxES/USBIyobPgAqZ+s/FtUbgIMv6C26229WHuq6BTAebTYKdpf1cI2WQ7EEeqQvW29QRHhKv+7LULhyaV0oq3Bk8QlFJq2hdZHdg+lNS95U2mobCfnTzQXgxGt6R0B5sLvz+EgITk8vnvb2pCSJp9YcDuQmyNxESGer2u6cFzsVUhbpz6g5dFnEU9pqP63Uc2j0/dr7Uh5ONPTd2E1o2Srg49/RSYbGP0Bbp01wZVqTC+qNBLUCgUAgEAgEgsRhSvKZkgZsqtCTQc40YOt1en3oqvlq36q9Zxp/pixbZShfqd8LN33M98XfSBO9JU8AL03Q1+Mc4tqdwTSSDjabOe9QKKDvp68+1qO+czknv+BvUsTy3ueiSNfpwOApvDa3v1E/tvv/z5C01UGf8VoP0V7uuUVh4o+aQyv1Z6JJawDfMSUHo4sQaNlP99Fbyzsl+Rt5b32bXU+ADv2Ovk4EruxYx8HI+KUwnvyR5Ks6R1BvHVD/DkECb2HOzuHzZvN+4OCLHVEAnqNKnmjQObyG9sTHoi4Ylg1xpPESySmpBt7Mqa8bCvHPLGRnjC11NKEd0XDfszTWQFG6HNjxU1pTvoQxZFW/QkdJlK4OO/8R1524GEgb3qnApn4+/QYgwBD3AycDHz2lnwtH3+o93gxCop9YUIROsI0mitKH0Ak3R89VH3gdAl71ImybE/sClSzlM9Z66tUHvvLGKAvqdOVF3Xacrus9wn9oPEfUyxtDpq02kP7ZPU9+emv5tjZ9TOt8TXmW3rSkuPn7+pv0c8FTq5KRRG8+IklKegPuXDqbfNlKFU7EJWjkYPIa7+7zjkeGw9/Us/eMwApZy3mxpzCGKoBekAHA22jdI99qPX8DbxFv2QsMKO1kkAobYqrmKs+Trdd1nV/xyAkd3ZycxbM3EtQKBAKBQCAQCBKHzSAV6EilvbCHX07LGVSvVftdHfxN/JnSWE605/zn9XUicGXzRG/BxcDIK2MJKIAZI8YZrHqt0oWnzuz5FbS+tlG3u5k+h7kHAe/crSHp1gHb5vPa3Me20h73FVtomQmtTEeYWOWiHUwSKG1HaIevCQ/R9wwF6XFv3q/mbRdp4LCc0Me/UWQrBx3JXrMeOLYtVjc/grzpqlwnj7L7UcUflD6pVyeIGHh0RoHCi4FpG9Rzjc4DULwEOOVbsYRt5LwZ8ACtB4C9f4wtHzjJIPtjA45GR1+UKwkUDsEgULKM5txS0vQe93Y78MEqvYHn498A4++njS2uHPqbAahr6Rxat92kzuMH/h5bp3qtyntIfReOVap+VkbJS+VNVxEzO+bTci4IAPv+HNuXwov5c7fdDUxdH2vUyytXCW+HfkfNhROVC68ThETvC/Ax2tyu/irbMmU1G/9L4qJ+YH15WJvtwa4f0/UXAFOJhRwAUgerD9CYO1Tylc7hOW01KikftcgZpRCO09IMHAnnJbI0JyLT4WOMAYDSYNIhQshmjSY2LQYdcSq8xFMDbLxEb1XceInKGH+iZTo8tXQ2+cobVf+teGGbvMbLVoc9QbrxvI1zrxZ4Zy5zz6eAQy/HWq4LZyhjVjISeVIb35Z9fD0qAzagNPri8ciPRrye/Dp46/gQr6nrNRuT6coQGGyzJie0Zwlw8Q5gW5S3R/50oHSF9WfTGwlqBQKBQCAQCAQ9ABvv4RkM0KSN8SzRoE/GmWg+MX+TnoA6vj0+xw6dM09LtYrojD7H5ZUrMpIaIy7iHAhrI88DYOue5AgnAQqoCAKKNAy2MQToOuUdryMqi5cA+/+qrxfRjNfJTOxYAFz4Ep+XiYIpUSwlP1O9FkhZRsttjPg+cOZ8aLmSQV9R8r9V8zRjsFjV4UDla9sxn05OW7JE8Tef/l7v6BloA965S+9t3vQh7VXfryAsbaTJA1A1Xzlf6YjniAc2JVtD5TOIwHNUr/wQNCSotDvVfNEmMr4NGH2LviwYBM64Xu8oW/SgIrypM/mkNdYMWaaErr5mOjrjzJ8A+/5PL3nT/Bkvkdyyn+cXKGNLxqm0wkXVXMUXWeGhegBCovcFOLLpiTfsMt5qZid0mLz1KgPv69+gywE9MRj0Ki2l6I9Q3jRg3D1AyMdYxgyTlsom7DkCbP4RHZYy5dme14A2JXTgFnvtJitsKU4t5Dc8qYWxv49ck7Mq9oYWczze3Vmjuz/+pus2fdT9522S2XCk8/f0HtNbrrNHAyF/bHbyntJa1218Ww/yXjQhYjOUX6Gs8Ec30dZgz2H1t9HvfSIJNV3Z9Nwdd6+SniLDQhfzckLUuzRwiurr0EuVvE1nD5LWAx3fIiuGD6sSPQKBQCAQCASC3gOXhPKD1YpYHj1f7R+jEz+apGAcGeps3plEajmUWD4xRzrgHqiX0xh7lyJPK2/kHTt053lnP1pb+sibYblYzRg50gxjkKaMAmPvACZEOdtx1BIXQZpXrrTqqbPf2Lv4NrVEJzMN92XHT4Hx9wFv3x5bh9OMB5T3O+VcdISRknD159vK8Q82B/De/XoSuGqeIsp1zyzQrAhbLdk4H5j0FM9N1GzUt8ffDDT+h07ounsR7ehZvFh5POu8nrkIC38zHw0Sk6jT1vG/jkyaNzMZN1zZ+ndwyDeUtK2uH/kVQLAVOPC8+qfDuLv1c2zAJOBD4jvla+TP5L5GoOxJfT7F4iXAy6V0P7lxcGarb+HYuzpFNGSr+/UrUP3QGT8uqgzPP0pz/0G6L62HgPceVN/llEeVVI0zBwj4woleuQieRiBzZK+cz4VE7wtIcdM6aT4DcRpo0VtejRmnM2jravFS2oo37HJVZsUylleuNig6pPTjCWQKJnKPgyOTJirzK9RHjIIrh5G++JU1T9be1GK2HFlQb81DOx6vcZIEJp63SYbD9LlrPWBtzicjkacx4WYaLaPTWs1Yg/8IhGx6I5gpy7WHidzgxr5gBrDrXn296rUAAsx1Ga/w0ieVFfrgP2LrFX5NbSJ02bzjNXxYkegRCAQCgUAgEPQefI18AkFnJuAnyHJHmkEKJk0vG3LJf/gziL0ffd0Ji5TXKalTvJx37KDOoxMeoQmoHfOBi7er+0bLKY78oWEMMgF7HfDuL/Ra2BOXAVuvjq1btwsY/wu9bOnoObyH9gRD8kaEaA5h/C/1Z6bSFcDOW/Xnzdq3FVlLEZk75gMzdurPGekjDOdRJmGkv4knkEfdBGz8emzZ0P8yywWNuV2fsHTsHUDNa3SbYowCYdLa7uYdPSmHL0BxLFTONY77cqQD9hQ6gSXlUQ+YNbSPVenfwZ23q5wGgTb9mbL5U/qeACELBGDrNcD0TcDWmd2XkPHVArsWKyeyaMWJoJ/28gdoI08kAa09bMjR5ViglDOCXn4uBL00r+OrB8bcopdsKVnK5zvw1SVHKSAOCIneF6DTLYrA6C2dpre8GjcBqbR1NdBKvwhphbxlLNCstLJ1IRllK4B1U/R1TfrGHKHNedVzFnpXfzpkpeghYNc9+vvlV6ikpJt/RBCrP7Ymc5JsLWZqfDgdbFc2/cHcs0SVUVEJHFFpMghkjAA+WKEPCfISIZEmGQ5T9nYKpjlv1YjDwT0Y2HELnXBz8jP0/Ap6gbcXEtZgu/Kg0c3bs27l28R9i7ixD3r565oMKpzkjY5ABzol9TmBhg+BQCAQCAQCQe/C38gn3bv4HUWQ6qJPI0QwoCeIKeok6OXzWgW99HUHlAKV1+uvW71WEatZp3dfitHL5NPyNyv5iklrlONSxPvTlatIOG4MQkHa2Q5QTi46B7+ih4D15wOnXat/LpOfodtrS+HlKziewNekru090nGOcA1SUQhFDyhv3i6GhHAOOA+j4e5vVjnkdNf1t/JzgZKqzK9Qz8EKKKI2Am8tsPFr+oSlr31VJW7UofBrQNopeq3wET8wEJxMmz56iiaQh15K1xs1LyxZQxmcltG8xUdPAeX/UudDSqNdh5r1qo/Uudtn0Pp3ZusJ5I+eAmBX71RnItzXZI5scWQoaZV9/xdb9rV/8w6t6cNjOcJ2CR6PktLRfU92/AS4cK2KLo/mZwoq+PYGfXrDx5T/VVE4lHRw1Tz1LCkDmTPHGg/VAxASvS+A00kL+nlilQxpsRs2AXaaGPQzWXJNoTDeekXqn/Pb2EUlpR+QU6S/L2ednrgIWDuJvifrFb4GgE0R27qyjDOAYVdEJRQ5pEK4Sp6grY7++p6XOXHnKi/2zhmlI+GFhTN4g4DVJJ5lTwFbr6XJxsm/obXZzn8BOFppjag0GQwoazCgrMEUOBkOT601Q008c76n4c5V82/LNfqEm5Fx1Y1vwMPrBo6eQ5RtYMIspynpFQ4k2f0ZX89pMBTGINwO7js1cLIy8nQ3mqEzesmyLRAIBAKBQCCwCEemIbrZT5PAvkZFxunOhnYHTYCG/Hxeq+mblDMPlcSSg7+J3pNyUoyUhCrQISGz+epYQrH0SaXzrGurLUWNLed16m/UO/i11SipWeq5sJrpdtpJjyNAATVe0Y5vkTNw5Sy99nblLDUOFBzpgDtbf92SZcCmK/TGgo2XAOVv6EnMMQsV4cohfZi+rklO15HBvxN2p/664+6NJZ2BDk1qluDMos+V435JX9fuYhxBL+STtga9NG8x5Y/AkS3d12gH1JymIpRdg4DCS4Dc8fqIhpR0PYF8wcvAzoVA1hkd9fwtql7ml3jOgvO43/9X5cFdNTc2Z1jxUmD/X2hN+Yq36O9Jzjjl4Kf7bo7RyCV1RshP8Do2oPQJ2pm4ei1w1i36Z55XDsCujJCjbuo67ttmKwNXEs/tQqL3BXD6azYHb810ZulfzOHfVwusliDO45MkcNYvU1KQiIdxWoH6Fw3KW7X4cWDHrfqX+uhWpX9MfUhYr/BrlEWTI3qHXdqV+Bs4peOlowjZo1v4cbBMrIbo7MUAbyygLG6cl0JbNW8M8DcB7z1AW3wHfZmuyxGVnOeyyRoc8OjLOl9bK/di8Z7xzvmehlVdblPyIsoosGeJWjyr5uut05015yjoxt5Xx1vETRtGas5Hwsp0m56gj09wQkUzmO4Zj2W75VAnA2IO4Bqo/xYKBAKBQCAQCHoWNofyoM0t0pBaOxVRRZHAdgDrZyhysPPereUzJeExfZO+nr9J7UkHTAJSCzq0hAdMCu9Vm4D/PKnaFJ3EctA5fH9c2bS3JbefbTtM778nLA5LyGhIzG2zgcHnK9KsvS9ZSp7jjUuBczXer53ha9STXnYnLeFRt0u1V4e8aUCKC8g8TfXZV9/hOe/MBuypPE/gqbV2Bg600UTmhMV0xOu2mxSBTpG9TR/p+Y6NlwAz3ubPTHa3vq63nq9nkvn1N+mv22bIl8URnO5B9Ll70Dl6WSQAOPBX2hHU7uT74asH3iU05SO8ha69nEY7oOYahbQCpf+u86ovWwG88/OosQ3P+fceAM66WcnFxOiw/xfP/3HJf/csUQawoZdF5Qw7pOod3aK4pmjklfP81cDJ9JzmHPG4RKc1r6jvMYeUfvrIlrKVQOOHeh509FyVA05I9C84bHba4maybE/doP9QpLiAd+4FRs0FUpwdi407X+kcnX0v3R5nJv0hbjmUoOSILZwI8KauL7XNoTJdb/lxrOft6TcABeU0qWXyCqeyEMfjMU5aHQ0yJ1aIVY7s3nKNsqhx5ZTnN+elYPJ+CDRZG1vAukxHYxzWYKug7gnQG7CE57wBcXs8x0FiA+a5RxkF/M1K95xKxFS2Or77x1zXozYXOq2z4iWqnAL3TmybHd7EajZhGaeGk5laiGYwvYdTnlVjoyPKGz8ipKxWqs2/QCAQCAQCgSB5sDtUIruq+bGkVvFiXmbC38R77FJRkI5cYOp6/V536nogZAfO/IneQ3bklfw548hmek/KeUvDrjxSt82JbdPASTSJWb0WKLpfObdFE3iT1pilJiiCz+5Sz2XbnNjnUrJUnQcomQlPHQBqj71Cja1O73vUHJX4UReZGmjhz/K+OmsksOl8nOKm51fARz+zkqVKW18nrXLqNYyc7irlqc7Nseb9+jadZyCXSYJzhSpz5xJn/f8wY/84MORSvSOoMWlrZmxkQQTVa9X1dHPh+HZ+fFILY38fgaeW9qrffrNK0rlzYdQzmw4U3Qfs+oX+rOqrBV7/JhPZ8ibNHY77RWwi4s59GX+/kvfR5SXgpFu5yPw9S1Ry0ejcDnnTzIlOOc4HUNLV7UlH65XhLOADvHXA7kfos37xUv66CUJI9L6AEOgkgoEWfjFv2af/va8FGHu70hKK8fpeAvha6Y+Frzks+RCKbU/6KcoDdNtsPaHNWXw8tbGyKp3rT3k2Slssp6sXp1WvcO6l9xp0rCiC053Hy5xYIVY5srt6rRoXK9rcHJlt0tz3WfRqBuIzJOiMFJ5Mg4EiJzGpDcowQm2UCmeoSIDuJoqNB1ZliDhvaJNUDpXcN28akDZUvzkrWxWfN7XuuSCoMnbrwud23goUPcxcz/BOTHxMnyzIlsKHmnLRDNw9j25SGpLR2m0Rorxqnn4TtfUGJXElHukCgUAgEAgEyYMjE3jrh4QExXygdDldl5NAiZTriF5HP2Dr9fQ9y1YBrtP1xGDAHz5bz4qVX+AiZavXqv0stefvNxhYfwFQtiY2+WDTh3w/Ww/R5NSkNfw5w1unv2b+dCKB6ivq90UP0TITM96OJYgjdbfOBM5cAAwsi9X73nI1MPUVvbfq0Mv4qFVHpjpv6XTPW/by40fBpN9utwEpmXqdbEcWALs6+yDUQSjCpgwU6YV6Od3I2WPS0+q5OzM6IiV8jUDG6UDQoyfDM4bz/XGk69vaVqPaGjlzx5z1c+ixn7RG+Y3plAK8xw0yJ0zSVkc6kDZEPxfO/Ckw4vt6I0Tpcv6s33qIl0B5+w7NvF0HvG1TnvEHNYYKby3P//ka1JwfdrmKbGmXAD6g3iEux8K4e+j37KIqmpznJIP8zUrlQhslUWdIdJrDR1G0HgKOvtnBCfkaFSc09FL+rI8Afc8egJDofQG2EPDBKv3ECwX5uilu/e/tDkVc6XSCdt4GjH+QJg19x+mELG9cDlz4kjWZCRM55T2mz3IdIQ05r3AOnBwHF97EEZyODF7mZMqzfJt0ZKPJc9tquWl8uAS0rhy+LmURTsRDmzNQXPCiCmXjkkhYJdhN8ilcmZV7mjyeTTJElqRylqowQsrTo+2ofjNkJ74znUG9LxMeUQlAqSSgRffT1zTNeSrRS+N/DPUY4xB3z1HzaG+DyhvV9/bgC7H1al5Rm1oh0QUCgUAgEAiSB389rbFb80qYMCTOPjZOj3maKted1/1N/D39TUDu2Xpi0FentIa/dJNKdNmF7P7IHJ1L5dMKNCuJlNe/EVvPJF9BoWa9OheMmkN7fjsy9N6+NhtPetlASINMC+uwM+M78RF93TF3AFVEZKqjH/D+UlqredJq+mwz8TF9WyJIH6F38ilbqbzMdcgrV0R5WgHgSFPzJOhXXEX6qepv6t6O1fOP5LtzpNJyugAQbAvXJaJlqXx2bD6xrXrCNm9ah7FKd0Z2ZPFjf85v9bxPa7V1mZNR8+goZVsKMPwKvcNX1XwV8UE5sPmO0/fkJFCq1wLj7gZ23RtbZpSSzVFjsPe5qOc5HRj8FWVAO+1avTNi0Eu3yWajpXTcg5jcaeUaTjIcQd/0icHL/xQ+iqL1gN7wYUxsm4ByQRwQEr0vIATgjOv11rgh37KWDBEh4PRr9NccPVeVk4kA9/LWL0cmTWhziIecSkaSSs7zlnoFTATnxMXWvMIB6wuySTuaIsu58andxSegdQ3kxzbjNP0mIVEPbcpAMewKtQGgnkvZamDrdda0rAF+XlNlVvWzOct1PDJE7Pgyskmbr9Inu9n0PZWdfcO02MtFIkWoe3Lvi+cWpp0wWKfjmPNaDweL74qpzLQZSkTeSNB30fRZrAZnZ+8crjwZZYnUNRn8OE1/7rpW6yVSN5GIJKv3bN6nPIQiZa7cju+8qZ9cexO5Lger1+2Lc57ri9WyZM3NRJ4Zd0+rfeHqJdLeRK5r9XtiuieHZD0zgRbLly/HI488gurqaowfPx7Lli1DWVlZ8m/sMUQZe+vpCHDvcbps9FxVriN0Cir4e/rq1H91e9aWfUqjWKdTbCK7Xdkg82nlLaNJpqObLfILCDvbXRF2tovy/N50BXDhy/qo1oKL+b74W2knn8j4kW0iJHryptL7ds9xg+GjBdi+QH+2OfKWmRjUcSyeI8AZ1wGBVr2chr8BQIF+njR+RCfEBRThSO2BWg4xnvzhaNmUfoqEtruU81REjoV0zFoGvDSRGL9w1C/HebBjX6/GIQY+Xua4gnku3FyInOG2/Fhf7r2PXmesSqAAKoeXDqb30+5W8sw6D/eqecD5/1BOs7oIC4pPyq8AgoFwYuXLY5MK+xuVYWTrTI3U0DLFMWilhq5SY6czuo29Q/0/Z8SpnKmf86bEtia1hQQhJHpfgDNDaQ7rLNv/fkhZv6K1jfIr1O+r5hEXDSgCndQJWqL+q/tIe48bklNYnJSJkFNWk1SWLldeqdSibCeyG5tkJDirI0ATZhzZGArw3g/OTGva3Nz4FExX/68LL8w4XR1aqLoRkthKVAIHbuzTCvjn0vSRNUOM5bYajC3cPU1ziJUhYghZk2zSuF/qdfzyK1RiEB1M7yCru2/YQHDhYSYDGTnnLdYz1TUhUXkjQd9D44f6DWPZCiDzdKb81wDa6LpIA7Zeoyn7A4B6i/dcCSBE17X34yWiSE3/NQB8TF9SlPEypmw1gIChL9Q9V4X7oitbAdjTgC1XWTOYWrrnSvX/ZL0g30/S2PprINhi7Xlmnm7oJzdPqL7E88yYdwL2WEkDYxnXHtM9rT6zROamoS5sfF84WLonN08SGVtDey1/G03jR31PDN8Ey+9Dgs9MoMUf//hHLFiwACtXrsSkSZOwZMkSXHTRRdizZw8GDx6c3Js7DUkUnVnAaxfriThnJvBqhb5s0/cUSac7r3OJBwG+nCOITWSaIxvY/CMid9BNdO6g2rcVkVk1L/Z8PHERsHYS3xfO2S7g0ZO144m/j8CRoR/bD9cAZ/+cr+vM1jt1cR69phxb3jr6LLBjPjBjJx1BHzkvxRDh/6Gj/Td9T+nnc+3lPPnZKNsjPGntOQLs+Gn3zvoNu3lHKJuNPiM3f0rXA+hzrq/ZnLOA4i1M3t3cGY57Rx0aiacITBrulHxU3S615m29Xv9MfHU8H3LWLbSXf9lK2gEy0ELPI1894Bygj1hPSY890wAdkdqDvqyXW3rtq8DF29R7oouiaHjf3E8qesVm09frIQiJ3hcQsgPFi4CtN+qz+sJJeIwfpK2ZoSD/oQ1xOkFMIpKSparcChIhp6wmqQRoqZwP1yidMyv3MxkSKMKMIxubPua9H9qO84Q2RxCbyG5deGGkzFTXSlQCB27sTYSslyCm4/LetgCTsYW7p2kOcYs9R8ha1REvWQq8VExfl3suXNlRg7cGS2gzBiBuzlutZ6qbbvBKowwCeeXKoi74fKHps1jSBUC7BuekNXS5zQ9s4eo+RdRrNtRj7lm9ITa0M1JWeaPS/6QMfpPW0F5KLZ/GhgBHX1fbnlfo9rT3hbhn5cyw3iFRd+Jj1oyXnDcWd09ubKvXx9HP6/Tt9R4Nhxd3856R61Kess376HlSOZN+Zv5Guj2m+cfNBWMZ86zZOc+MPXfdlr30nDbNTW5ec/00PTNubnLtrd4A7KPm5gbloWplbLn2cvPLdF1ujrHzxPBNmPw0bUDjvuWJPDMBiUWLFuHaa6/FVVddBQBYuXIl/vGPf+Dpp5/GbbfdluS7OwySLHZgwDl68mXE/6gzkK4svwKwufWe6KdeZXBAY4h9jmDfswS4eLsixHX7WX8Dv+ef8Ihe63riImUsGPH92PPxvv9TY6D15p2mpCG4fT3lkHPoRb6eqz9wrLLr2Eb6GfLz4+vMIjy/a/RtAQD3ALoM4I0x/mbltNRdRzJXNk8Cc+c7Kqlt5zZRMErCHjfvqaL7ZTIchULWOB+AHgdTVL4jm+YtWg/xdblzN3dfV386qj99GP8tcmgcJPMrVC4Ejn85/BnfFyrnX80ryshFXddTq6SlcsYprfUIWvYqWdbJzwCpebFSQybuYdRNwMavE221yC8AymuecpSNyMkkCUKi9wW0HVLkiy5RRDAAeA8CmZNjP171u2hrpkkHiCsP+gHY9ZYm2MPlFsCSUyP4ulaTVALqQ7TlGv2iTC10pvvpPnqdr00Rg9zHwO5UWt+UdfribYl5fluRKom3vCfBjb3JisyVJ0NOIxEde85ynTddHah1MBHPVnXEPYetS6twZXuWxOetQcHqnE/kXaHqBtr4TXzGqfrDSryJWQV9C7563nOHK4+nbk/fM60AXUIlO6N6ndIq1ZatVRtu6rrODLqMuy7XHlNfOHmkmlegdPCIepzxkvPG4u7J9SWefpIHyZC158nNIYB/ntwz49pjfGbcHDPMP+5ZW57zzHW5OZ2s98z4zJi5ybU3rQBdkhHGlBFzz9RPrr3c/DJdl5tjicwTby2jWWtx3pqemUALr9eLqqoqLFy4sP13drsd5eXleOutt7R1PB4PPB5P+88NDYQ8Rzywp/BOSaEgULxYaR1H79e8x9QZDIjds46ep9YXnWNW21H6msVLgLZjSrJAh5R+9N5ywDkAbPR+9ugWfiyaPlTzOzqxaPMnyhtYR+Y60oGKLUouQUtOhfjcS5RDzu5HVOLCqjndj2721PIOfs4c+qxKnddDIZ7gTEnV9yMClwV520QiZZ0mr2YDec/WJTyiuT1VagHfF+5MaYqwoMYhxW14ZmFdblJpgaibX0Gfu/PK1ZmdgjtXRe/rovptbl421z3ImqOiM4NuD2COwHCfpb+uOzc+3kwXYcHBaqS2ad6GQvrv8Qerw1FvyYOQ6H0Bjn7A+vNUyHRaofISD/nVIrf1GqUtpgMXTjXscv6eziy6zBYCPEf1Zd6j6oW3Cs5j3OqiYvWeLGlsWORc/a15unIfg6Obee+HyBicSEK7N8CNfcsh6xp+yZDTiEezmyxjLNfj7gTShlvTm7eqIx65fk9LoAycArgGJCb7Y3XOJ/KuUHW55CcZI/WabkKgfz5h1OBkyk3EC0eiW72nKVLHaqgqpTVquq6pPabxZdtr0XPFZGS00pdE+pnI87R6Xe7aicx57rqJlCVjzpvmdG+8Z9zc5NqbrLnJlSf0bTTUTcY8SehbY6griMHRo0cRCASQl9d135iXl4f3339fW+eBBx7Az372s55pgHuw8qakopAnPAy8Ej53R5PLsAFvXKYcmjrnFTq6Wf3+wpfpc/eGafprbpgKXEgYugDlMMcR8EE/vSc17fntLr0H6Jg7+H370a18FLc7t/sOOf5m5RxqhTR05yqNcp2DnyPLWmRqShpvbLE5e56bSCRS1kRapzJnDdcg3gmIyh8H0GuTqS8BhkS36mDlMeQs8BynjVVs3XlAxhl6R6iSpbz0KACkD6Gj+m02WjaXIqVN4BzxEuVDrPBmRu6BMAAlwi/kVwAZI4D3tmiUPJLvvHZSkei9luDEhJRUIHucPns2Zwl1ZNAfRK7MpGtu76es9A17FKkfaFMLX8tBIPtMVZ4IqAXS6qKSyD25vze1h9pAWCXnTfpXX2TivDO4sS+cARRerC8rW6W8JnRI1BBDtjUR7W3Gcp1+qlqQrRDPlnXEE9jYxVv3izCHqeQnkcVap+km+HwiEY1TU8gpVW6sx9wzkUgdti+M0Z27rqk9pvG1HFqbgFeLlb4k0s9EnqfV63LXTmTOc9dNpCwZc940p3vjPePmJtfeZM1Nrjyhb6OhbjLmSULfGkNdQY9g4cKFWLBgQfvPDQ0NGDo0zoSx0TB5UwY8QE6R/tw96Wneoalhj/6eKf2A7LOJs3w5P8ccaYr013mM7/q5Iv3Jvhr2/BSZZiIxYQO2PGv2Ru22Q85g6w4u6aeosYqWkrAamQoAby/kjQXJ4CasRsomck5LK2CcgFYA66bQdbm1yRQ90NMOVq5MYMOFfNS+lbpvXAZUVHbfSNMZ1LzmCHar4Bzxih4Cdt2jrxcvH9LTERYZp1lzDDTN+fShvea8dtKQ6L2a4MQEeyof6mEnSHSbmw5t4spKlqlyEi4gtRCoj/YWsKls03B1o3PdQDKSVCa7PT1Jzpv0r04mmMaBKit5Qi2KJ8oIkciGBjAvrFY2mom0KRkSKF/EuStE+ckBZ7ZBg5Mpj6duT9+z5RCQP10v7ZBvkIhy5dLX9TXRZdx1ufaY+mIKraW0Dk0HBM4bi7sn15d4+knmg7FZe57cHAL458k9M649xmfGzTHD/OOeteU5z1yXm9PJes+Mz4yZm1x7uQg9rszUT6693PwyXZebY4nME85T0Oq8NT0zgRYDBw5ESkoKamq66lHX1NQgPz9fW8ftdsPt5s6m3QS3J23aC4y5XUkBdJZmypsOZJ0BlD6ptPKj99ClKwEE9d6q9lRg7B1QckXRZ/k76LM8AMABFN2nJ7RLl4Ola7g9P+dcFA+JeaKJ3njQ05GpJukKKw5zibTHhETOWpQTUEo/ZVSy6nHPRQ/0tIOVOy++qH0rdVPz1b/uGmniarfF581dj3LEcw/qe3xIMvmFXjqT20KhECEs+cXCpEmTUFpaiieeeAIAEAwGMXToUNx0001xJThpaGhAdnY26uvrkZVl8GCxgsaPVAKgtIKuL0L+NCDzVKbeJ0rs35nR1WqWdhaAJqJsOJA5wtCevQB8KolFRKPdkQHACWQO67l+n6zw1J4cZGNvoDfGti8+z77YJkG3kfS15wuOhMev8cPYhHR55cqjJ/M0pvwZAK10XaQCW6/UlP0BQL3Fe64CEKTr2t3Alh/TG9zGjwgvpTUAfExf7CpxZkzZagABQ1+oe64CECLKVipCYstVdF84WLqnqYwZ98zTVCJG7eHi10CwxdrzpEKW2/vJzF2A6MtTAPwW599KADYVTdftMqo98cx5Zp6Q101kbhrqmvrCgbwn91y4eWIYH9Pz5Npr+dtomGPk9ySOvnCw9D7EcV0CJ/vaPWnSJJSVlWHZsmUA1Ll72LBhmD179ufj3E3toRs/A/z1iMlh5igA0KiSHXf3LA8AjZ+qJKEx180yn9kBur3k2hPHWpkIPk9nkM9TW5OFZM6Tnh7fRNraW+9DssCNrfAhlhDv2nNSkOherxdpaWn485//jG9961vtv7/yyitRV1eHv/3tbzF1dAlOhg4dmtzNUNNnauH01anwQWd2fBnhuXpWr5loXYFAIBAkjJP9IJ4oemT8TGuh1TU4kbXbal3TBrflEB0WyV3Xar1E6iayWbd6z+Z9KoFhpMyV23HwMvWTa28i1+Vg9bp9cc5zfbFalqy5mcgz4+5ptS9cvUTam8h1rX5PTPfkkKxnpsHJvnb/8Y9/xJVXXolVq1ahrKwMS5YswZ/+9Ce8//77MVrpOpyQ8TtZzt1fAGJLcALweZonibT189RPwQmHkOidcPDgQZxyyil48803cc4557T//pZbbsHGjRuxZcuWmDr33nuvNsHJyboZEggEAsGJx8l+EE8UMn4CgUAgONGQtQd44okn2nORFRUVYenSpZg0aVJcdWX8BAKBQHCiEe/aYz+BbfpcYeHChaivr2//t2/fvt5ukkAgEAgEAoFAIBAIBH0as2fPxmeffQaPx4MtW7bETaALBAKBQNCXcVIkFu0TCU4EAoFAIBAIBAKBQCAQCAQCgUDwucNJ4YnucrlQXFyM9es7smUHg0GsX7++i7yLQCAQCAQCgUAgEAgEAoFAIBAIBJ1xUniiA8CCBQtw5ZVXoqSkpD3BSXNzM6666qrebppAIBAIBAKBQCAQCAQCgUAgEAj6KE4aEv2KK67AkSNHcPfdd7cnOHnppZfiyhAuEAgEAoFAIBAIBAKBQCAQCASCkxMnDYkOqAQns2fP7u1mCAQCgUAgEAgEAoFAIBAIBAKB4HOCk4pETwShUAgA0NDQ0MstEQgEAsHJgsiaE1mDBN2DrN0CgUAgONGQtTsxyNotEAgEghONeNduIdHjRGNjIwBg6NChvdwSgUAgEJxsaGxsRHZ2dm8343MHWbsFAoFA0FuQtdsaZO0WCAQCQW/BtHbbQmIijwvBYBAHDx5EZmYmbDZbr7ShoaEBQ4cOxb59+5CVldUrbejrkDHiIeNjhowRDxkfM3pyjEKhEBobG1FYWAi73d5DLTx5IGv35wMyRjxkfMyQMeIh42OGrN19B7J2fz4gY8RDxscMGSMeMj5m9MbaLZ7occJut2PIkCG93QwAQFZWlrxEBsgY8ZDxMUPGiIeMjxk9NUbixWYdsnZ/viBjxEPGxwwZIx4yPmbI2t37kLX78wUZIx4yPmbIGPGQ8THjRK7dYhoXCAQCgUAgEAgEAoFAIBAIBAKBgICQ6AKBQCAQCAQCgUAgEAgEAoFAIBAQEBL9cwS324177rkHbre7t5vSZyFjxEPGxwwZIx4yPmbIGAk6Q+aDGTJGPGR8zJAx4iHjY4aMkaAzZD6YIWPEQ8bHDBkjHjI+ZvTGGEliUYFAIBAIBAKBQCAQCAQCgUAgEAgIiCe6QCAQCAQCgUAgEAgEAoFAIBAIBASERBcIBAKBQCAQCAQCgUAgEAgEAoGAgJDoAoFAIBAIBAKBQCAQCAQCgUAgEBAQEl0gEAgEAoFAIBAIBAKBQCAQCAQCAkKi9zE88MADKC0tRWZmJgYPHoxvfetb2LNnT5e/aWtrw6xZszBgwABkZGTgO9/5DmpqanqpxSceK1aswNlnn42srCxkZWXhnHPOwYsvvthefrKPTzQefPBB2Gw2zJs3r/13J/sY3XvvvbDZbF3+jR49ur38ZB+fCA4cOIAf/OAHGDBgAFJTUzFu3Dhs27atvTwUCuHuu+9GQUEBUlNTUV5ejg8++KAXW3ziMGLEiJg5ZLPZMGvWLAAyh042yNpthqzd3YOs3bGQtTs+yNpNQ9ZuQWfI2m2GrN3dg6zdsZC1Oz7I2k2jr63dQqL3MWzcuBGzZs3C5s2bsW7dOvh8PlRUVKC5ubn9b+bPn4/nn38ezz33HDZu3IiDBw/iv/7rv3qx1ScWQ4YMwYMPPoiqqips27YNU6dOxTe/+U289957AGR8OqOyshKrVq3C2Wef3eX3MkbAmDFjcOjQofZ/b7zxRnuZjA9QW1uLKVOmwOl04sUXX8S///1vPPbYY8jNzW3/m4cffhhLly7FypUrsWXLFqSnp+Oiiy5CW1tbL7b8xKCysrLL/Fm3bh0A4LLLLgMgc+hkg6zdZsjaHT9k7aYhazcPWbt5yNot6AxZu82QtTt+yNpNQ9ZuHrJ28+hza3dI0Kdx+PDhEIDQxo0bQ6FQKFRXVxdyOp2h5557rv1vdu/eHQIQeuutt3qrmb2O3Nzc0Jo1a2R8OqGxsTF0xhlnhNatWxc6//zzQ3Pnzg2FQjKHQqFQ6J577gmNHz9eWybjo3DrrbeGzj33XLI8GAyG8vPzQ4888kj77+rq6kJutzv0v//7vyeiiX0Kc+fODZ122mmhYDAoc0gga3eckLU7FrJ205C12wxZu7sHWbsFnSFrd3yQtTsWsnbTkLXbDFm7u4feXrvFE72Po76+HgDQv39/AEBVVRV8Ph/Ky8vb/2b06NEYNmwY3nrrrV5pY28iEAjg2WefRXNzM8455xwZn06YNWsWvva1r3UZC0DmUAQffPABCgsLceqpp+L73/8+9u7dC0DGJ4K///3vKCkpwWWXXYbBgwdjwoQJeOqpp9rLP/nkE1RXV3cZp+zsbEyaNOmkGicA8Hq9+N3vfoerr74aNptN5pBA1m4DZO2mIWs3D1m7ecjaHT9k7RZEQ9ZuHrJ205C1m4es3Txk7Y4ffWHtFhK9DyMYDGLevHmYMmUKxo4dCwCorq6Gy+VCTk5Ol7/Ny8tDdXV1L7Syd7Br1y5kZGTA7XbjhhtuwF/+8hecddZZMj5hPPvss9i+fTseeOCBmDIZI2DSpEl45pln8NJLL2HFihX45JNP8JWvfAWNjY0yPmF8/PHHWLFiBc444wy8/PLLmDlzJubMmYPf/OY3ANA+Fnl5eV3qnWzjBAB//etfUVdXhx/96EcA5B072SFrNw1Zu3nI2s1D1m4zZO2OH7J2CzpD1m4asnbzkLWbh6zdZsjaHT/6wtrtSMpVBT2CWbNm4d133+2iGSVQGDVqFHbu3In6+nr8+c9/xpVXXomNGzf2drP6BPbt24e5c+di3bp16NevX283p09ixowZ7f9/9tlnY9KkSRg+fDj+9Kc/ITU1tRdb1ncQDAZRUlKC+++/HwAwYcIEvPvuu1i5ciWuvPLKXm5d38KvfvUrzJgxA4WFhb3dFEEfgKzdNGTtpiFrtxmydpsha3f8kLVb0BmydtOQtZuGrN1myNpthqzd8aMvrN3iid5HMXv2bLzwwgt49dVXMWTIkPbf5+fnw+v1oq6ursvf19TUID8//wS3svfgcrlw+umno7i4GA888ADGjx+Pxx9/XMYHKizq8OHDmDhxIhwOBxwOBzZu3IilS5fC4XAgLy/vpB+jaOTk5OBLX/oSPvzwQ5lDYRQUFOCss87q8rszzzyzPfwuMhbRma9PtnH67LPP8Morr+Caa65p/53MoZMXsnbzkLWbhqzd3Yes3bGQtTs+yNot6AxZu3nI2k1D1u7uQ9buWMjaHR/6ytotJHofQygUwuzZs/GXv/wFGzZswMiRI7uUFxcXw+l0Yv369e2/27NnD/bu3YtzzjnnRDe3zyAYDMLj8cj4AJg2bRp27dqFnTt3tv8rKSnB97///fb/P9nHKBpNTU346KOPUFBQIHMojClTpmDPnj1dfvef//wHw4cPBwCMHDkS+fn5XcapoaEBW7ZsOanG6de//jUGDx6Mr33ta+2/kzl08kHWbmuQtbsDsnZ3H7J2x0LW7vgga7cAkLXbKmTt7oCs3d2HrN2xkLU7PvSZtTsp6UoFljFz5sxQdnZ26LXXXgsdOnSo/V9LS0v739xwww2hYcOGhTZs2BDatm1b6Jxzzgmdc845vdjqE4vbbrsttHHjxtAnn3wSeuedd0K33XZbyGazhdauXRsKhWR8dOicJTwUkjG6+eabQ6+99lrok08+CW3atClUXl4eGjhwYOjw4cOhUEjGJxQKhbZu3RpyOByh++67L/TBBx+Efv/734fS0tJCv/vd79r/5sEHHwzl5OSE/va3v4Xeeeed0De/+c3QyJEjQ62trb3Y8hOHQCAQGjZsWOjWW2+NKZM5dHJB1m4zZO3uPmTt7gpZu82QtdsMWbsFEcjabYas3d2HrN1dIWu3GbJ2m9GX1m4h0fsYAGj//frXv27/m9bW1tCNN94Yys3NDaWlpYW+/e1vhw4dOtR7jT7BuPrqq0PDhw8PuVyu0KBBg0LTpk1rX8hDIRkfHaIX85N9jK644opQQUFByOVyhU455ZTQFVdcEfrwww/by0/28Yng+eefD40dOzbkdrtDo0ePDq1evbpLeTAYDN11112hvLy8kNvtDk2bNi20Z8+eXmrticfLL78cAqDts8yhkwuydpsha3f3IWt3V8jaHR9k7eYha7cgAlm7zZC1u/uQtbsrZO2OD7J28+hLa7ctFAqFkuPjLhAIBAKBQCAQCAQCgUAgEAgEAsHnG6KJLhAIBAKBQCAQCAQCgUAgEAgEAgEBIdEFAoFAIBAIBAKBQCAQCAQCgUAgICAkukAgEAgEAoFAIBAIBAKBQCAQCAQEhEQXCAQCgUAgEAgEAoFAIBAIBAKBgICQ6AKBQCAQCAQCgUAgEAgEAoFAIBAQEBJdIBAIBAKBQCAQCAQCgUAgEAgEAgJCogsEAoFAIBAIBAKBQCAQCAQCgUBAQEh0gUAgEAgEAoFAIBAIBAKBQCAQCAgIiS4QCAQCgUAgEAgEAoFAIBAIBAIBASHRBQKBQCAQCAQCgUAgEAgEAoFAICAgJLpAILCEl156Ceeeey5ycnIwYMAAXHLJJfjoo4/ay998800UFRWhX79+KCkpwV//+lfYbDbs3Lmz/W/effddzJgxAxkZGcjLy8P//M//4OjRo73QG4FAIBAIvviQtVsgEAgEgs8XZO0WCPoOhEQXCASW0NzcjAULFmDbtm1Yv3497HY7vv3tbyMYDKKhoQFf//rXMW7cOGzfvh2/+MUvcOutt3apX1dXh6lTp2LChAnYtm0bXnrpJdTU1ODyyy/vpR4JBAKBQPDFhqzdAoFAIBB8viBrt0DQd2ALhUKh3m6EQCD4/OPo0aMYNGgQdu3ahTfeeAN33nkn9u/fj379+gEA1qxZg2uvvRY7duxAUVERfvnLX+Jf//oXXn755fZr7N+/H0OHDsWePXvwpS99qbe6IhAIBALBSQFZuwUCgUAg+HxB1m6BoPcgnugCgcASPvjgA3zve9/DqaeeiqysLIwYMQIAsHfvXuzZswdnn312+0IOAGVlZV3qv/3223j11VeRkZHR/m/06NEA0CU8TSAQCAQCQc9A1m6BQCAQCD5fkLVbIOg7cPR2AwQCwecTX//61zF8+HA89dRTKCwsRDAYxNixY+H1euOq39TUhK9//et46KGHYsoKCgp6urkCgUAgEJz0kLVbIBAIBILPF2TtFgj6DoREFwgE3caxY8ewZ88ePPXUU/jKV74CAHjjjTfay0eNGoXf/e538Hg8cLvdAIDKysou15g4cSL+7//+DyNGjIDDIZ8igUAgEAiSCVm7BQKBQCD4fEHWboGgb0HkXAQCQbeRm5uLAQMGYPXq1fjwww+xYcMGLFiwoL38v//7vxEMBnHddddh9+7dePnll/Hoo48CAGw2GwBg1qxZOH78OL73ve+hsrISH330EV5++WVcddVVCAQCvdIvgUAgEAi+qJC1WyAQCASCzxdk7RYI+haERBcIBN2G3W7Hs88+i6qqKowdOxbz58/HI4880l6elZWF559/Hjt37kRRURHuuOMO3H333QDQrtdWWFiITZs2IRAIoKKiAuPGjcO8efOQk5MDu10+TQKBQCAQ9CRk7RYIBAKB4PMFWbsFgr4FWygUCvV2IwQCwRcfv//973HVVVehvr4eqampvd0cgUAgEAgEBsjaLRAIBALB5wuydgsEyYMIIgkEgqTgt7/9LU499VSccsopePvtt3Hrrbfi8ssvl4VcIBAIBII+Clm7BQKBQCD4fEHWboHgxEFIdIFAkBRUV1fj7rvvRnV1NQoKCnDZZZfhvvvu6+1mCQQCgUAgICBrt0Ag+P/Zu+/wqMr0/+PvSTLpjZqA9CJVRDqCogRBBVwLiu5+FyxYAAtiW9RVsIBtBdQFUdfy3dVV8Ls/dxUbIOhKEQSxoKAiHRJqSCZ9kvP748lMMpmZJCSTzAQ+r+vKJTlt7pnEPOfc5zn3LSINi8Zukfqjci4iIiIiIiIiIiIiIn6oi4CIiIiIiIiIiIiIiB9KoouIiIiIiIiIiIiI+KEkuoiIiIiIiIiIiIiIH0qii4iIiIiIiIiIiIj4oSS6iIiIiIiIiIiIiIgfSqKLiIiIiIiIiIiIiPihJLqIiIiIiIiIiIiIiB9KoouIiIiIiIiIiIiI+KEkuoiIiIiIiIiIiIiIH0qii4iIiIiIiIiIiIj4oSS6iIiIiIiIiIiIiIgfSqKLiIiIiIiIiIiIiPihJLqIiIiIiIiIiIiIiB9KoouIiIiIiIiIiIiI+KEkuoiIiIiIiIiIiIiIH0qiy0ln586d2Gw2Xn/99WCHUivXXnst8fHxwQ5DauC8887jvPPOC3YYIiIiDYLNZmPmzJnBDkNEREKQru+lrsycORObzRbsMKQBURJdAmrNmjXMnDmTzMzMGh9jwYIFDX6AlODIzc1l5syZrFq1qsbHCMTvsPj2448/MnPmTHbu3BnsUEREgmb27Nm89957wQ4DCMzf5bfeeot58+YFLCYp8+GHH+rmgogEla7vpaELRI5AxEVJdAmoNWvWMGvWLA2yEhS5ubnMmjWr1kn02v4Oi28//vgjs2bNUhJdRE5poZZEr+3fZSXR686HH37IrFmzgh2GiJzCdH0vDV1lOYIHH3yQvLy8+g9KGiwl0UXqUX5+PiUlJcEOQ0RERERERERqQdf39c/pdFJYWBiQY0VERBAdHR2QY8mpQUl0CZiZM2dyzz33ANC+fXtsNhs2m809u8npdPLoo4/SsWNHoqKiaNeuHffffz8FBQXuY7Rr144tW7bw+eefu/d31ZY+evQod999N2eccQbx8fEkJiZy0UUX8e2339Y69lWrVmGz2XjnnXe4//77SU1NJS4ujksuuYQ9e/Z4bNuuXTuuvfZar2NUrIPtOubbb7/Ngw8+yGmnnUZsbCxZWVkAfPXVV1x88cU0atSIuLg4evXqxfz5872Ou2/fPi699FLi4+Np1qwZd999N8XFxR7bPPPMM5x99tk0adKEmJgY+vbty7vvvut1rGXLljF06FCSk5OJj4+nS5cu3H///R7bFBQU8PDDD9OpUyeioqJo3bo19957r8fPqbrHqqhnz56cf/75XstLSko47bTTGDdunHvZ22+/Td++fUlISCAxMZEzzjjD5+fjsnPnTpo1awbArFmz3L8/5R+D/uyzzzjnnHOIi4sjOTmZ3/3ud/z000/u9VX9Dr/22msMHz6c5s2bExUVRffu3Vm4cGGl77m6/v3vfzN69GhatmxJVFQUHTt25NFHH/X6WZ933nn07NmT7777jmHDhhEbG0unTp3cP+/PP/+cgQMHEhMTQ5cuXVi+fLnXa33zzTdcdNFFJCYmEh8fT1paGuvWrfPYxl99uNdff93jMwHz/8SYMWP48ssvGTBgANHR0XTo0IH//d//9djvyiuvBOD88893f7Z6rE5EXHbt2sWUKVPo0qULMTExNGnShCuvvNJrlrTr79CXX37J7bffTrNmzUhOTubmm2+msLCQzMxMJkyYQKNGjWjUqBH33nsvlmV5HCMnJ4e77rqL1q1bExUVRZcuXXjmmWc8tqusBmvF8cX1N/PXX3/l2muvJTk5maSkJK677jpyc3M99svJyeGNN95w/x30dU4BkJGRQUREhM+ZyNu2bcNms/HCCy8AUFRUxKxZs+jcuTPR0dE0adKEoUOHsmzZMr+fd3X+Li9YsIAePXoQFRVFy5YtmTp1qsdsxPPOO4+lS5eya9cu9/7t2rUDoLCwkIceeoi+ffuSlJREXFwc55xzDitXrvQb04mo7rmPzWbj1ltvZcmSJXTv3p2YmBgGDx7M999/D8CiRYvo1KkT0dHRnHfeeT5n5S9ZsoS+ffsSExND06ZN+Z//+R/27dvnsY2/fijXXnut+zOBst+rZ555hpdeesl9Xty/f382bNjgsd9f//pX93twfYmI1Bdd3+v6PpjX9+A5Zs6bN8/9u/bjjz9W6zyjqhyBr2te13nDe++9R8+ePYmKiqJHjx58/PHHXvGtWrWKfv36ER0dTceOHVm0aJHPY9bks5XQFBHsAOTkcfnll/Pzzz/zz3/+k7lz59K0aVMA9x+tSZMm8cYbbzBu3DjuuusuvvrqK+bMmcNPP/3E//t//w+AefPmcdtttxEfH88DDzwAQEpKCgC//fYb7733HldeeSXt27cnIyODRYsWMWzYMH788UdatmxZ6/fw+OOPY7PZuO+++zh48CDz5s1jxIgRbN68mZiYmBod89FHHyUyMpK7776bgoICIiMjWbZsGWPGjKFFixbccccdpKam8tNPP/HBBx9wxx13uPctLi5m1KhRDBw4kGeeeYbly5fzl7/8hY4dOzJ58mT3dvPnz+eSSy7hD3/4A4WFhbz99ttceeWVfPDBB4wePRqALVu2MGbMGHr16sUjjzxCVFQUv/76K6tXr3Yfp6SkhEsuuYQvv/ySm266iW7duvH9998zd+5cfv75Z/fj59U5li/jx49n5syZpKenk5qa6l7+5Zdfsn//fq6++mrADDLXXHMNaWlpPPnkkwD89NNPrF692uPzKa9Zs2YsXLiQyZMnc9lll3H55ZcD0KtXLwCWL1/ORRddRIcOHZg5cyZ5eXk8//zzDBkyhE2bNtGuXbsqf4cXLlxIjx49uOSSS4iIiOD9999nypQplJSUMHXq1Cp+Eyr3+uuvEx8fz/Tp04mPj+ezzz7joYceIisri6efftpj22PHjjFmzBiuvvpqrrzyShYuXMjVV1/Nm2++ybRp07jlllv4/e9/z9NPP824cePYs2cPCQkJgPnZnXPOOSQmJnLvvfdit9tZtGgR5513njsBXxO//vor48aN44YbbmDixIm8+uqrXHvttfTt25cePXpw7rnncvvtt/Pcc89x//33061bNwD3f0VENmzYwJo1a7j66qtp1aoVO3fuZOHChZx33nn8+OOPxMbGemx/2223kZqayqxZs1i3bh0vvfQSycnJrFmzhjZt2jB79mw+/PBDnn76aXr27MmECRMAsCyLSy65hJUrV3LDDTfQu3dvPvnkE+655x727dvH3Llza/werrrqKtq3b8+cOXPYtGkTr7zyCs2bN3ePZX//+9+ZNGkSAwYM4KabbgKgY8eOPo+VkpLCsGHDWLx4MQ8//LDHunfeeYfw8HB3EnzmzJnMmTPHfeysrCy+/vprNm3axAUXXODz+FX9XZ45cyazZs1ixIgRTJ48mW3btrFw4UI2bNjA6tWrsdvtPPDAAxw/fpy9e/e6PzdX07SsrCxeeeUVrrnmGm688Uays7P529/+xqhRo1i/fj29e/eu8ecM1Tv3cfnvf//Lf/7zH/dYPWfOHMaMGcO9997LggULmDJlCseOHeOpp57i+uuv57PPPnPv+/rrr3PdddfRv39/5syZQ0ZGBvPnz2f16tV88803JCcn1yj+t956i+zsbG6++WZsNhtPPfUUl19+Ob/99ht2u52bb76Z/fv3s2zZMv7+97/X+HMSEakpXd/7puv7MnV5fV/ea6+9Rn5+PjfddBNRUVE0bty4WucZVeUI/Pnyyy/517/+xZQpU0hISOC5557jiiuuYPfu3TRp0gQwE9MuvPBCWrRowaxZsyguLuaRRx5x///hUtPPVkKUJRJATz/9tAVYO3bs8Fi+efNmC7AmTZrksfzuu++2AOuzzz5zL+vRo4c1bNgwr2Pn5+dbxcXFHst27NhhRUVFWY888ojHMsB67bXXqh33ypUrLcA67bTTrKysLPfyxYsXW4A1f/5897K2bdtaEydO9DrGsGHDPOJ2HbNDhw5Wbm6ue7nT6bTat29vtW3b1jp27JjHMUpKStz/njhxogV4vDfLsqyzzjrL6tu3r8ey8se3LMsqLCy0evbsaQ0fPty9bO7cuRZgHTp0yO/n8Pe//90KCwuz/vvf/3osf/HFFy3AWr16dbWP5cu2bdsswHr++ec9lk+ZMsWKj493v4877rjDSkxMtJxO5wkd/9ChQxZgPfzww17revfubTVv3tw6cuSIe9m3335rhYWFWRMmTHAv8/c7bFnen7NlWdaoUaOsDh06eCyr+LtQHb6OffPNN1uxsbFWfn6+x7EB66233nIv27p1qwVYYWFh1rp169zLP/nkE6//Fy699FIrMjLS2r59u3vZ/v37rYSEBOvcc891L3v44YctX0PEa6+95vX5tG3b1gKsL774wr3s4MGDVlRUlHXXXXe5ly1ZssQCrJUrV1b9gYjIKcfX38G1a9dagPW///u/7mWuv0OjRo3yGDcHDx5s2Ww265ZbbnEvczqdVqtWrTz+Jr/33nsWYD322GMerzVu3DjLZrNZv/76q2VZlZ9PVBxrXH8zr7/+eo/tLrvsMqtJkyYey+Li4nyeR/iyaNEiC7C+//57j+Xdu3f3GOPPPPNMa/To0dU6Znn+/i4fPHjQioyMtEaOHOlx7vXCCy9YgPXqq6+6l40ePdpq27at17GdTqdVUFDgsezYsWNWSkqK1+fkb+yuTHXOfVzHjoqK8hi3XJ9ramqqx3nfjBkzPMa4wsJCq3nz5lbPnj2tvLw893YffPCBBVgPPfSQe5m/sX/ixIken4/r96pJkybW0aNH3cv//e9/W4D1/vvvu5dNnTrV51gsIlJfdH1fFreu773V9fW962efmJhoHTx40GNddc8zKssR+LrmBazIyEj3+aBlmbxBxfc5duxYKzY21tq3b5972S+//GJFRER4HLOmn62EJpVzkXrx4YcfAjB9+nSP5XfddRcAS5curfIYUVFRhIWZX9ni4mKOHDnifhRm06ZNAYlzwoQJ7hm7AOPGjaNFixbu+Gti4sSJHne5v/nmG3bs2MG0adO8Zi/5ekz3lltu8fj+nHPO4bfffvNYVv74x44d4/jx45xzzjken4vrtf7973/7rdu2ZMkSunXrRteuXTl8+LD7a/jw4QDuR6OqcyxfTj/9dHr37s0777zjXlZcXMy7777L2LFj3e8jOTmZnJycSh9DPxEHDhxg8+bNXHvttTRu3Ni9vFevXlxwwQXV/vmW/5yPHz/O4cOHGTZsGL/99hvHjx+vVYzlj52dnc3hw4c555xzyM3NZevWrR7bxsfHu+/qA3Tp0oXk5GS6devmMZPc9W/X70txcTGffvopl156KR06dHBv16JFC37/+9/z5Zdfuh9HPFHdu3fnnHPOcX/frFkzunTp4vW7KiLiT/m/g0VFRRw5coROnTqRnJzsc5y/4YYbPMbNgQMHYlkWN9xwg3tZeHg4/fr18/hb9OGHHxIeHs7tt9/ucby77roLy7L46KOPavwefI3ZR44cqfHf1ssvv5yIiAiPcfOHH37gxx9/ZPz48e5lycnJbNmyhV9++aVmgVewfPlyCgsLmTZtmvvcC+DGG28kMTGxWudt4eHhREZGAmYm3NGjR3E6nfTr1y8g523VOfdxSUtL8yip4hofr7jiCo/zvorj5tdff83BgweZMmWKR83U0aNH07Vr12p9Dv6MHz+eRo0aub93jaEaN0WkIdD1va7vof6u76+44gqvGd51eZ4xYsQIjycFe/XqRWJiosd19fLly7n00ks9npjo1KkTF110kcexavrZSmhSEl3qxa5duwgLC6NTp04ey1NTU0lOTmbXrl1VHqOkpIS5c+fSuXNnoqKiaNq0Kc2aNeO7776rdQLTpXPnzh7f22w2OnXq5LM+ZnW1b9/e4/vt27cDpn5YVaKjo70Gi0aNGnHs2DGPZR988AGDBg0iOjqaxo0bux9bKv+5jB8/niFDhjBp0iRSUlK4+uqrWbx4sccf8l9++YUtW7bQrFkzj6/TTz8dgIMHD1b7WP6MHz+e1atXu2uJrlq1ioMHD3okA6ZMmcLpp5/ORRddRKtWrbj++ut91iCrLtfvV5cuXbzWdevWjcOHD5OTk1PlcVavXs2IESPcNdWbNWvmrmVW29/BLVu2cNlll5GUlERiYiLNmjXjf/7nf3weu1WrVl4nZElJSbRu3dprGeD+fTl06BC5ubl+P4eSkhKvGoHV1aZNG69lvn5XRUT8ycvL46GHHnLXKXeN85mZmT7/xlb8u+P6m+frb2H5v0W7du2iZcuWHhfVUFbGpDrnJP5UjMmVJK3p38KmTZuSlpbG4sWL3cveeecdIiIi3I8kAzzyyCNkZmZy+umnc8YZZ3DPPffw3Xff1eg1wf+4GRkZSYcOHar9Gb3xxhv06tXLXae9WbNmLF26NCDnbdU593E5kd8VKPt5VXb+0LVr15D6XRERqU+6vi+j6/u6v76v+Jm71NV5RlXXtgcPHiQvL8/r9x/wWlabz1ZCj5LoUq9q0xBp9uzZTJ8+nXPPPZd//OMffPLJJyxbtowePXrU6x8gf++hYjMQl5rWWgNzd7Uq//3vf7nkkkuIjo5mwYIFfPjhhyxbtozf//73Hg3SYmJi+OKLL1i+fDl//OMf+e677xg/fjwXXHCBO/aSkhLOOOMMli1b5vNrypQp1T6WP+PHj8eyLJYsWQLA4sWLSUpK4sILL3Rv07x5czZv3sx//vMfd93aiy66iIkTJ57wZxgo27dvJy0tjcOHD/Pss8+ydOlSli1bxp133glQq9/BzMxMhg0bxrfffssjjzzC+++/z7Jly9z14ioe29/vhb/l5X8PqutEf88D+doicmq67bbbePzxx7nqqqtYvHgxn376KcuWLaNJkyY+/8aeyN/C+vg7WFlMtflbePXVV/Pzzz+zefNmwIybaWlp7tq0YOqbb9++nVdffZWePXvyyiuv0KdPH1555ZUav25t/eMf/+Daa6+lY8eO/O1vf+Pjjz9m2bJlDB8+vNbnbdU993HRuCkiUjd0fX9idH1fs+t7X595XZ5nBHKMrs1nK6FHjUUloPwNQG3btqWkpIRffvnFo5FgRkYGmZmZtG3btspjvPvuu5x//vn87W9/81iemZnpcSFZGxUfg7Ysi19//dWj8USjRo3IzMz02nfXrl0eJTL8cT0W9MMPPzBixIjaBQz83//9H9HR0XzyySdERUW5l7/22mte24aFhZGWlkZaWhrPPvsss2fP5oEHHmDlypXuR5a+/fZb0tLSqjwhqupY/rRv354BAwbwzjvvcOutt/Kvf/2LSy+91CN2MLPdxo4dy9ixYykpKWHKlCksWrSIP//5zz7v+ELlv38A27Zt81q3detWmjZtSlxcXKXHeP/99ykoKOA///mPx53p8t2/a2rVqlUcOXKEf/3rX5x77rnu5Tt27Kj1sctr1qwZsbGxfj+HsLAw96w814y4zMxMj8cSazPrrjYn2SJy8nv33XeZOHEif/nLX9zL8vPzfY65tdG2bVuWL19Odna2x2x0V+ks15hR/u9gebX5Owgn/rfw0ksv5eabb3Y/Kv3zzz8zY8YMr+0aN27Mddddx3XXXYfD4eDcc89l5syZTJo06YRjKT9ulj+3KSwsZMeOHR7jfGXnbR06dOBf//qXxzYVm6TWxImc+9RG+c/B9ei7y7Zt2zzOXxs1auSzFIvGTRFpyHR9r+v7YF7fV6a65xl1MZY2b96c6Ohofv31V691vpbV9LOV0KOZ6BJQrkRkxUHo4osvBkx37vKeffZZAHeHadcxfA1i4eHhXnf+lixZ4n5sKBD+93//l+zsbPf37777LgcOHPCoa9WxY0fWrVtHYWGhe9kHH3xQ7TIYffr0oX379sybN8/rfdbkzmZ4eDg2m83jLubOnTvdnbZdjh496rVv7969ASgoKADgqquuYt++fbz88ste2+bl5blLnlTnWJUZP34869at49VXX+Xw4cMej3oBHDlyxOP7sLAw94lOZcePjY0FvH//WrRoQe/evXnjjTc81v3www98+umn7t9P8P877LobXf5ndPz48YBcsPs6dmFhIQsWLKj1sSu+zsiRI/n3v//t8QhjRkYGb731FkOHDiUxMREoOxn84osv3Nvl5OTwxhtv1Pj1/X22IiLge5x//vnnAz5L5+KLL6a4uJgXXnjBY/ncuXOx2WzuMT8xMZGmTZt6/B0Eav232d95jj/JycmMGjWKxYsX8/bbbxMZGcmll17qsU3FcTM+Pp5OnTpVOSb7+7s8YsQIIiMjee655zx+Jn/72984fvy413mbr8emfY1tX331FWvXrq00puqo7rlPbfXr14/mzZvz4osvenyWH330ET/99JPH59CxY0e2bt3KoUOH3Mu+/fZbVq9eXePX17gpIsGm6/uq6fq+7q7vK1Pd8wx/OYLaCA8PZ8SIEbz33nvs37/fvfzXX3/16q1T289WQotmoktA9e3bF4AHHniAq6++GrvdztixYznzzDOZOHEiL730krt0xfr163njjTe49NJLOf/88z2OsXDhQh577DE6depE8+bNGT58OGPGjOGRRx7huuuu4+yzz+b777/nzTffrNbd4epq3LgxQ4cO5brrriMjI4N58+bRqVMnbrzxRvc2kyZN4t133+XCCy/kqquuYvv27fzjH//waDxRmbCwMBYuXMjYsWPp3bs31113HS1atGDr1q1s2bKFTz755IRiHj16NM8++ywXXnghv//97zl48CB//etf6dSpk0c91EceeYQvvviC0aNH07ZtWw4ePMiCBQto1aoVQ4cOBeCPf/wjixcv5pZbbmHlypUMGTKE4uJitm7dyuLFi/nkk0/o169ftY5Vmauuuoq7776bu+++m8aNG3vdfZ00aRJHjx5l+PDhtGrVil27dvH888/Tu3dvj5kOFcXExNC9e3feeecdTj/9dBo3bkzPnj3p2bMnTz/9NBdddBGDBw/mhhtuIC8vj+eff56kpCRmzpzpPoa/3+GRI0e6757ffPPNOBwOXn75ZZo3b86BAwdO5Efm5eyzz6ZRo0ZMnDiR22+/HZvNxt///vc6eaT7scceY9myZQwdOpQpU6YQERHBokWLKCgo4KmnnnJvN3LkSNq0acMNN9zAPffcQ3h4OK+++irNmjVj9+7dNXrt3r17Ex4ezpNPPsnx48eJiopi+PDhNG/ePFBvT0QasDFjxvD3v/+dpKQkunfvztq1a1m+fDlNmjQJ6OuMHTuW888/nwceeICdO3dy5pln8umnn/Lvf/+badOmeYznkyZN4oknnmDSpEn069ePL774gp9//rlWr9+3b1+WL1/Os88+S8uWLWnfvr1HU2hfxo8fz//8z/+wYMECRo0a5dW4rHv37px33nn07duXxo0b8/XXX/Puu+9y6623Vnrcyv4uz5gxg1mzZnHhhRdyySWXsG3bNhYsWED//v3dPTtc7+edd95h+vTp9O/fn/j4eMaOHcuYMWP417/+xWWXXcbo0aPZsWMHL774It27d8fhcNT484Pqn/vUlt1u58knn+S6665j2LBhXHPNNWRkZDB//nzatWvnLukGcP311/Pss88yatQobrjhBg4ePMiLL75Ijx49atxY1nVOcvvttzNq1CjCw8M9GouLiNQ1Xd9XTdf3dXd9X5nqnmdUliOojZkzZ/Lpp58yZMgQJk+e7J6g0bNnT3cJPqjez0kaEEskwB599FHrtNNOs8LCwizA2rFjh2VZllVUVGTNmjXLat++vWW3263WrVtbM2bMsPLz8z32T09Pt0aPHm0lJCRYgDVs2DDLsiwrPz/fuuuuu6wWLVpYMTEx1pAhQ6y1a9daw4YNc29jWZa1Y8cOC7Bee+21ase8cuVKC7D++c9/WjNmzLCaN29uxcTEWKNHj7Z27drltf1f/vIX67TTTrOioqKsIUOGWF9//bVXHK5jLlmyxOdrfvnll9YFF1xgJSQkWHFxcVavXr2s559/3r1+4sSJVlxcnNd+Dz/8sFXxf92//e1vVufOna2oqCira9eu1muvvea13YoVK6zf/e53VsuWLa3IyEirZcuW1jXXXGP9/PPPHscqLCy0nnzySatHjx5WVFSU1ahRI6tv377WrFmzrOPHj5/QsSozZMgQC7AmTZrkte7dd9+1Ro4caTVv3tyKjIy02rRpY918883WgQMHqjzumjVrrL59+1qRkZEWYD388MPudcuXL7eGDBlixcTEWImJidbYsWOtH3/80esY/n6H//Of/1i9evWyoqOjrXbt2llPPvmk9eqrr3psY1mW1+9CdaxevdoaNGiQFRMTY7Vs2dK69957rU8++cQCrJUrV3ocu0ePHl77t23b1ho9erTXcsCaOnWqx7JNmzZZo0aNsuLj463Y2Fjr/PPPt9asWeO178aNG62BAwe6fwbPPvus9dprr3m9X3+v7etzePnll60OHTpY4eHhXu9NRE5tx44ds6677jqradOmVnx8vDVq1Chr69atVtu2ba2JEye6t3P9HdqwYYPH/q5x79ChQx7LfY2n2dnZ1p133mm1bNnSstvtVufOna2nn37aKikp8dguNzfXuuGGG6ykpCQrISHBuuqqq6yDBw96jS/+XtvX38ytW7da5557rhUTE2MBHu/Nn6ysLPf2//jHP7zWP/bYY9aAAQOs5ORkKyYmxuratav1+OOPW4WFhVUeu7K/yy+88ILVtWtXy263WykpKdbkyZOtY8eOeezvcDis3//+91ZycrIFWG3btrUsy7JKSkqs2bNnW23btrWioqKss846y/rggw+siRMnurdxqfh5Vkd1zn1cx644DrrOFZ9++mmP5f7O3d555x3rrLPOsqKioqzGjRtbf/jDH6y9e/d6xfSPf/zD6tChgxUZGWn17t3b+uSTT7zer7/X9vU5OJ1O67bbbrOaNWtm2Ww2r/cmIlIfdH3veUxd3/tWF9f3lY2ZJ3Ke4S9HUN3zBsuyvM5HLct8bmeddZYVGRlpdezY0XrllVesu+66y4qOjvbYprafrYQOm2Wpe43IqlWrOP/881myZAnjxo0LdjgiIiIiIiIiUgO6vpdgufTSS9myZYtXPX45OagmuoiIiIiIiIiIiEg15eXleXz/yy+/8OGHH3LeeecFJyCpc6qJLie1wsJCn40cyktKSqqnaORUdOjQoUqb4kVGRtK4ceN6jEhERCQ0FRcXezTm9CU+Pp74+Ph6ikhEREKJru8llHTo0IFrr72WDh06sGvXLhYuXEhkZCT33ntvsEOTOqIkupzU1qxZ49HUxJfXXnuNdu3a1U9Acsrp378/u3bt8rt+2LBhrFq1qv4CEhERCVF79uyhffv2lW7z8MMPezQEFxGRU4eu7yWUXHjhhfzzn/8kPT2dqKgoBg8ezOzZs+ncuXOwQ5M6oproclI7duwYGzdurHSbHj160KJFi3qKSE41q1ev9nrMq7xGjRq5u96LiIicyvLz8/nyyy8r3aZDhw506NChniISEZFQout7EQkmJdFFRERERERERERERPxQY1ERERERERERERERET+URBc5iWzfvp2bb76ZDh06EB0dTWJiIkOGDGH+/PmVlhQJpszMTG666SaaNWtGXFwc559/Pps2bar2/iUlJSxcuJDevXsTExNDkyZNGD58ON9++617m507d2Kz2Xx+vf3223XxtkRERKpFY7fvsXvmzJl+x26bzcbq1avr4q2JiIj41BDHa3/27dvHVVddRXJyMomJifzud7/jt99+q/b+a9asYejQocTGxpKamsrtt9+Ow+Hw2q6goID77ruPli1bEhMTw8CBA1m2bFkg34pIvVJjUZGTxNKlS7nyyiuJiopiwoQJ9OzZk8LCQr788kvuuecetmzZwksvvRTsMD2UlJQwevRovv32W+655x6aNm3KggULOO+889i4cWO1GnJcf/31vPnmm0yYMIFbb72VnJwcvvnmGw4ePOi17TXXXMPFF1/ssWzw4MEBez8iIiInQmO3/7H78ssvp1OnTl773n///TgcDvr37x/Q9yUiIuJPQxyv/XE4HJx//vkcP36c+++/H7vdzty5cxk2bBibN2+mSZMmle6/efNm0tLS6NatG88++yx79+7lmWee4ZdffuGjjz7y2Pbaa6/l3XffZdq0aXTu3JnXX3+diy++mJUrVzJ06NC6fJsidcMSkQbvt99+s+Lj462uXbta+/fv91r/yy+/WPPmzav165SUlFi5ubk+1+Xl5VnFxcUndLx33nnHAqwlS5a4lx08eNBKTk62rrnmmmrv/69//avS7Xbs2GEB1tNPP31C8YmIiNQVjd2Vj92+7N6927LZbNaNN954wvuKiIjUREMdr/158sknLcBav369e9lPP/1khYeHWzNmzKhy/4suushq0aKFdfz4cfeyl19+2QKsTz75xL3sq6++8roGz8vLszp27GgNHjw4IO9FpL6pnIvISeCpp57C4XDwt7/9zWcn8k6dOnHHHXe4v3c6nTz66KN07NiRqKgo2rVrx/33309BQYHHfu3atWPMmDF88skn9OvXj5iYGBYtWsSqVavcpVAefPBBTjvtNGJjY8nKyqKoqIitW7dy4MCBKuN+9913SUlJ4fLLL3cva9asGVdddRX//ve/veKp6Nlnn2XAgAFcdtlllJSUkJOTU+Vr5uTkUFhYWOV2IiIidUljd/XHbpd//vOfWJbFH/7wh2rvIyIiUhsNdbz2591336V///4eT3R17dqVtLQ0Fi9eXOm+WVlZLFu2jP/5n/8hMTHRvXzChAnEx8d77P/uu+8SHh7OTTfd5F4WHR3NDTfcwNq1a9mzZ0+N34NIsCiJLnISeP/99+nQoQNnn312tbafNGkSDz30EH369HE/ujVnzhyuvvpqr223bdvGNddcwwUXXMD8+fPp3bu3e92jjz7K0qVLufvuu5k9ezaRkZHs27ePbt26MWPGjCrj+Oabb+jTpw9hYZ5/igYMGEBubi4///yz332zsrJYv349/fv35/777ycpKYn4+Hg6dOjgd/CfNWsW8fHxREdH079/fz799NMqYxQREakLGrurN3aX9+abb9K6dWvOPffcKrcVEREJhIY6XvtSUlLCd999R79+/bzWDRgwgO3bt5Odne13/++//x6n0+m1f2RkJL179+abb75xL/vmm284/fTTPZLtrtcBUxZGpKFRTXSRBi4rK4t9+/bxu9/9rlrbf/vtt7zxxhtMmjSJl19+GYApU6bQvHlznnnmGVauXMn555/v3v7XX3/l448/ZtSoUe5lq1atAiA/P5+vv/6amJiYGsV+4MABnxfCrjv8+/fv54wzzvC57/bt27Esi7fffpuIiAieeuopkpKSmD9/PldffTWJiYlceOGFAISFhTFy5Eguu+wyTjvtNH777TeeffZZLrroIv7zn/8wevToGsUvIiJSExq7qx67K9qyZQvfffcd9957LzabrUaxi4iInIiGPF77cvToUQoKCnzOqC8/jnfp0sXn/q4Z8P72/+9//+uxbVWvI9LQKIku0sBlZWUBkJCQUK3tP/zwQwCmT5/usfyuu+7imWeeYenSpR4De/v27T0G9fImTpzoNai3a9cOy7KqFUteXh5RUVFey6Ojo93r/XF1/z5y5Ajr1q1j4MCBAFxyySW0b9+exx57zH0h3qZNGz755BOP/f/4xz/SvXt37rrrLiXRRUSkXmnsrnrsrujNN98EUCkXERGpNw15vPbFNUbXdByvav/y+9bmfEEkVKmci0gD53o8qrLHrsrbtWsXYWFhdOrUyWN5amoqycnJ7Nq1y2N5+/bt/R6rsnXVERMT47N2an5+vnt9Zfu6YnBdhAPEx8czduxY1q9fj9Pp9Lt/48aNue6669i2bRt79+6t6VsQERE5YRq7T2zstiyLt956i549e9KrV69axS8iIlJdDXW8zsvLIz093eMLysbh2o7j/vYvv29tzhdEQpWS6CINXGJiIi1btuSHH344of2q+yh0dQbRmmrRooXPpiiuZS1btvS7r2tdSkqK17rmzZtTVFRUZbOy1q1bA+axNhERkfqisfvExu7Vq1eza9cuzUIXEZF61VDH63feeYcWLVp4fIGZSBYVFVXjcdx1HH/7l9+3NucLIqFKSXSRk8CYMWPYvn07a9eurXLbtm3bUlJSwi+//OKxPCMjg8zMTNq2bVtXYXrp3bs3mzZtoqSkxGP5V199RWxsLKeffrrffVu2bElqair79u3zWrd//36io6OrfOzut99+A6BZs2Y1iF5ERKTmNHZ7qmzsfvPNN7HZbPz+97+v/RsQERE5AQ1xvB41ahTLli3z+ALTK+yMM87g66+/9trnq6++okOHDpVeQ/fs2ZOIiAiv/QsLC9m8ebNHY9TevXvz888/u0vilH8d13qRhkZJdJGTwL333ktcXByTJk0iIyPDa/327duZP38+ABdffDEA8+bN89jm2WefBah1ffCioiK2bt3q865zRePGjSMjI4N//etf7mWHDx9myZIljB071qOG2vbt29m+fbvH/uPHj2fPnj3ukwLX/v/+978ZPnw4YWHmT9yhQ4e8Xnvfvn28+uqr9OrVy2fDExERkbqksbvysbt8bEuWLGHo0KG0adOmpm9RRESkRhrieN2iRQtGjBjh8eUybtw4NmzY4JEI37ZtG5999hlXXnmlx3G2bt3K7t273d8nJSUxYsQI/vGPf3iUuPn73/+Ow+Hw2H/cuHEUFxfz0ksvuZcVFBTw2muvMXDgQPdT4SINiRqLipwEOnbsyFtvvcX48ePp1q0bEyZMoGfPnhQWFrJmzRqWLFnCtddeC8CZZ57JxIkTeemll8jMzGTYsGGsX7+eN954g0svvdSj0UlN7Nu3j27dujFx4kRef/31SrcdN24cgwYN4rrrruPHH3+kadOmLFiwgOLiYmbNmuWxbVpaGgA7d+50L5sxYwaLFy/miiuuYPr06SQlJfHiiy9SVFTE7Nmz3dvde++9bN++nbS0NFq2bMnOnTtZtGgROTk57hMeERGR+qSxu/Kx2+WTTz7hyJEjKuUiIiJB0VDHa3+mTJnCyy+/zOjRo7n77rux2+08++yzpKSkcNddd3ls261bN4YNG8aqVavcyx5//HHOPvtshg0bxk033cTevXv5y1/+wsiRIz2agw8cOJArr7ySGTNmcPDgQTp16sQbb7zBzp07+dvf/laj2EWCzhKRk8bPP/9s3XjjjVa7du2syMhIKyEhwRoyZIj1/PPPW/n5+e7tioqKrFmzZlnt27e37Ha71bp1a2vGjBke21iWZbVt29YaPXq01+usXLnSAqwlS5Z4rduxY4cFWBMnTqxWzEePHrVuuOEGq0mTJlZsbKw1bNgwa8OGDV7btW3b1mrbtq3X8u3bt1uXXXaZlZiYaMXExFjDhw+31q9f77HNW2+9ZZ177rlWs2bNrIiICKtp06bWZZddZm3cuLFaMYqIiNQVjd2+x26Xq6++2rLb7daRI0eqFZuIiEhdaIjjtT979uyxxo0bZyUmJlrx8fHWmDFjrF9++cVrO8AaNmyY1/L//ve/1tlnn21FR0dbzZo1s6ZOnWplZWV5bZeXl2fdfffdVmpqqhUVFWX179/f+vjjj2sVu0gw2SzLsoKYwxcRERERERERERERCVmqiS4iIiIiIiIiIiIi4oeS6CIiIiIiIiIiIiIifiiJLiIiIiIiIiIiIiLih5LoIiIiIiIiIiIiIiJ+KIkuIiIiIiIiIiIiIuKHkugiIiIiIiIiIiIiIn4oiS4iIiIiIiIiIiIi4kdEsANoKEpKSti/fz8JCQnYbLZghyMiIqcAy7LIzs6mZcuWhIXpvveJ0tgtIiL1TWN37WjsFhGR+lbdsVtJ9Grav38/rVu3DnYYIiJyCtqzZw+tWrUKdhgNjsZuEREJFo3dNaOxW0REgqWqsVtJ9GpKSEgAzAeamJgY5GhERORUkJWVRevWrd1jkJwYjd0iIlLfNHbXjsZuERGpb9Udu5VErybXo2SJiYkazEVEpF7pceaa0dgtIiLBorG7ZjR2i4hIsFQ1dqtIm4iIiIiIiIiIiIiIH0qii4iIiIiIiIiIiIj4oSS6iIiIiIiIiIiIiIgfSqKLiIiIiIiIiIiIiPihJLqIiIiIiIiIiIiIiB9KoouIiIiIiIiIiIiI+BHUJPrMmTOx2WweX127dnWvz8/PZ+rUqTRp0oT4+HiuuOIKMjIyPI6xe/duRo8eTWxsLM2bN+eee+7B6XR6bLNq1Sr69OlDVFQUnTp14vXXX6+PtyciIqcaxy449h0c/ML817Er2BEFnMZuERE5qZwCY3dNVDXe+7JkyRK6du1KdHQ0Z5xxBh9++GE9RVtBQ/mZKs7AUpyBpTgDS3EGVpDijKiXV6lEjx49WL58ufv7iIiykO68806WLl3KkiVLSEpK4tZbb+Xyyy9n9erVABQXFzN69GhSU1NZs2YNBw4cYMKECdjtdmbPng3Ajh07GD16NLfccgtvvvkmK1asYNKkSbRo0YJRo0bV75sVEZGTV/avsH4yZJSNaaSMgAELIaFT8OKqAxq7RUSkwXMcAuv4KTN210Rl431Fa9as4ZprrmHOnDmMGTOGt956i0svvZRNmzbRs2fP+gjXaCjnY4ozsBRnYCnOwFKcgRXEOG2WZVl1+gqVmDlzJu+99x6bN2/2Wnf8+HGaNWvGW2+9xbhx4wDYunUr3bp1Y+3atQwaNIiPPvqIMWPGsH//flJSUgB48cUXue+++zh06BCRkZHcd999LF26lB9++MF97KuvvprMzEw+/vjjasealZVFUlISx48fJzExsXZvXERETi6OXfDVJM+B3CVlBAx8BeLbnvBhQ3Hs0dgtIiINnmM3UAJf3XhKjN01Udl478v48ePJycnhgw8+cC8bNGgQvXv35sUXX6z269bq86uj87GAU5yBpTgDS3EGluIMrCBfdwe9Jvovv/xCy5Yt6dChA3/4wx/YvXs3ABs3bqSoqIgRI0a4t+3atStt2rRh7dq1AKxdu5YzzjjDfREOMGrUKLKystiyZYt7m/LHcG3jOoY/BQUFZGVleXyJiIj4VHTc90AOZnnR8fqNp45p7BYRkQbLsROKjp5yY3dN+BvvfQmJsbuh/EwVZ2ApzsBSnIGlOAMryHEGNYk+cOBAXn/9dT7++GMWLlzIjh07OOecc8jOziY9PZ3IyEiSk5M99klJSSE9PR2A9PR0j4tw13rXusq2ycrKIi8vz29sc+bMISkpyf3VunXr2r5dERE5WRVl1m59A6KxW0REGiTHXnD8Bo7t5lHwqi60T6KxuyYqG+998Td2u8Z2fwI6djeU8zHFGViKM7AUZ2ApzsAKcpxBrYl+0UUXuf/dq1cvBg4cSNu2bVm8eDExMTFBjAxmzJjB9OnT3d9nZWXpYlxERHyzJ0NEHHSZBk0HQXE+hMfA4bWwbZ5Zf5LQ2C0iIg1Kzn6wCsDpMI+B22xwbDO0vqLy/U6isbsmKhvvb7jhhoC9TkDH7qp+ZqHyM1WcgaU4A0txBpbiDKwgxxn0ci7lJScnc/rpp/Prr7+SmppKYWEhmZmZHttkZGSQmpoKQGpqKhkZGV7rXesq2yYxMbHSi/2oqCgSExM9vkRERHyyJ8GwD+DwOvh8LHx5JXw+xnw/7AOz/iSlsVtEREJW9m9Q7ICvboYPe8EXY8vG5zA7tBzje7+UESf12F0T5cd7X/yN3a6x3Z+Ajt32JPOz8yWUfqaKM7AUZ2ApzsBSnIEV5DhDKonucDjYvn07LVq0oG/fvtjtdlasWOFev23bNnbv3s3gwYMBGDx4MN9//z0HDx50b7Ns2TISExPp3r27e5vyx3Bt4zqGiIhIrZUUwpY5kOE53pCxwiwvKQxOXPVAY7eIiIScnEOm9jkWbJgKGcs812esgI3ToM9fvC/GU0bAgBdDo4FaCCk/3vsSEmN3fFsYsDD0f6aKM7AUZ2ApzsBSnIEV5DhtlmVZdfoKlbj77rsZO3Ysbdu2Zf/+/Tz88MNs3ryZH3/8kWbNmjF58mQ+/PBDXn/9dRITE7ntttsAWLNmDQDFxcX07t2bli1b8tRTT5Gens4f//hHJk2axOzZswHYsWMHPXv2ZOrUqVx//fV89tln3H777SxdupRRo0ZVO9aTpcu6iIjUgaOb4eOz/K+/8Bto3PuEDxuKY4/GbhERCWmO3eA8bkq3xLWGj3r73/a8D6HECXFtTI10e5L5im9X45c/Wcaeqsb7CRMmcNpppzFnzhzAjPPDhg3jiSeeYPTo0bz99tvMnj2bTZs20bNnz2q/bkA+P8cu8/MsyjSP9tuTQicBVJ7iDCzFGViKM7AUZ2AFOM7qjj1BrYm+d+9errnmGo4cOUKzZs0YOnQo69ato1mzZgDMnTuXsLAwrrjiCgoKChg1ahQLFixw7x8eHs4HH3zA5MmTGTx4MHFxcUycOJFHHnnEvU379u1ZunQpd955J/Pnz6dVq1a88sorJ3QRLiIiUimn7yZbZesd9RNHPdDYLSIiIangGBQeMTPP0z81y9I+q3wfZ44pwTZ8OcS1A1tEaCYLgqCq8X737t2EhZU92H722Wfz1ltv8eCDD3L//ffTuXNn3nvvvRNKoAdMQ/kZKs7AUpyBpTgDS3EGVpDiDOpM9IbkZJlRICIidSDze1Nr1Z+Lv4PkM074sBp7akefn4jIKSL7ANgKwLEdCo+VNfdufTl83Nf/fsPeh63zYeBLQCzEp9Q6FI09taPPT0RE6luDmIkuIiJyUgiPg9SRZTPfyksdadaLiIhI4Dl2A4Wwfgqkl6t9npIG7X5v6qRmLPfeLyUNcg+U1lBtX2/hioiISMMUUo1FRUREGqTifOgxw1yQl5eSZpYX5wcnLhERkZOVYw9k/QzFOaUlXHw0D/3mXuj/gncDstSR0H8htBwNCR3rL2YRERFpsDQTXUREpLYsJ3w+BrpMg67TTNI8PBoOrzPLL1gT7AhFREROHtm/Qe5u+OExM+76ehIMYP9SOP1W6HI79HnGlHqJbBy6jdJEREQkZCmJLiIiUlvObNOcbMvj/teLiIhI7Tj2AwVQcBiKHND1TgizV76P0wG/vAhtxkPqcLDFB6T2uYiIiJxalEQXERGprYiE2q0XERGRymX/BkVZsPlez9Itw33UOy8vsrEp3RIWCbZYiGtWt3GKiIjISUk10UVERGorPNq73qpLygizXkRERE6cIx0cv0F6aY1zr9rnK/2PwakjIb4DhCWY8i1KoIuIiEgNaSa6iIhIbRUXQPe7oeeDYI83M+XsSVCUDSX5Zr2IiIicGMcuKDoORZnQdCDEpMLxbyH/YNk22+bBkH+CLcyzNnrqSOi/wIzHUY3qO3IRERE5ySiJLiIiUlvOXIhpBRunQUa5x8pTRkDfeaZuq4iIiFRPTgaUZMP6yd7j6vAV8FlaWSLdmQOrrzFlXbrcZpbFtYWIRDUPFRERkYBRORcREZHaim7qnUAH8/3GaWa9iIiIVC17B1g53gl0KB1X74QBr3gud+aYZqPbnofEbhCRqgS6iIiIBJSS6CIiIrXlzPG+0HfJWG7Wi4iIiH8Fx0z5FqsICo9XPq7GtvRcljoSEk6HAS9DQkeIV+1zERERCSyVcxEREamtoszarRcRETmVOfaC8xjk7IKYlqanSGWKssr+7ap9bouD+NS6jVNEREROWUqii4iI1JY9CSLioMs0aDoIivMhPAYOrzUNz+xJwY5QREQk9BQcg6Jj4NgJhUfN2LnnX9D6ysr3i2wMI1aZ/0YkqHmoiIiI1Dkl0UVERGrLngTDPoAfHoMtj5ctT0kzy5VEFxER8ZT9G5QUwNe3V2gemgZtr4aWY2D/B977pYyAiHjzZYuC+Fb1F7OIiIicspREFxERqa0SJ2yZAxkrPJdnrABbOPT7a3DiEhERCUWOnab2uc+m3CvM8v4LzJNdHgn2EdD/r2CLhPjW9RiwiIiInOqURBcREaktpwPSP/W9Lv1Ts15ERORU5zgA5Jkkuj3R/9iZsQIc26HvPCjJNzXQ7ckQEVs6+1wJdBEREalfSqKLiIjUltNReU10JdFFRORU59gFzizzX5vNJMQj4sCZ43t7Z46Zre50lCbQ4yAiEWLVPFRERETqn5LoIiIS+hy7oOg4FGWaC2l7EsS3DXZUZSIbwdDFkLPXc3lsG7M8Us3ORETkFOU4BGR7Ng89vBYyv4ch/4TV1/hOpEc2gsPrIfF0M/YntK+D2CqcX0TEqc66iIiI+KQkuoiIhLbsXYATsMqWWU6zPCFEEunhMRAeC7sXe9ZFT0mDng+a9SIiIqcaxx6wCmH9Ld7NQ7veAb+8ZJ7iKt+UG0zt87h25mZ0WBzEtwxsXDl7oegYFB4HezxEp0BJCRxaDU0GmKanCR0C+5oiIiLSoCmJLiIiocuxHyiC9VMgY1nZ8tQLTMMxx/7AX1jXhFUEPzzmu7EomCZoIiIip4qCY2Z2d1EWfHOv7+ahYEqgpZzvmURPHVnWPDQhwLXPcw9BcRZsmOJZj9110zu+PRQcMsts4aH11JuIiIgElZLoIiISwopg013QdAB0vd2z1vimu6Dvc8EO0HDmeSfQXTJWmPUiIiKnAsdu0wz061uhy+2VNw/tOg2sYhj2vmk0GpFgyrjY4iCuWYDj2gdWPuTsgk43mthcvUtcY3ibqwAbNB9qyryIiIiIlFISXUREQpfTAZ1ugq3zPGeppVxgHgMPlYadVcURKnGKiIjUldxDUJIN+Ych/yB0uQPC7JXvU5xv/rt1PgxcBJYN4tsFNi7HrrJxeNN07xnorrrsrqS+Ky5ndmDjEBERkQZNSXQREQltW+f7eAx8Gdhs0OfZ4MRUUWRy7daLiIg0ZI79YOV51z4fvtz/PmBmnWf/BgNeBKIhIYAl2gqOmUamG6ZAk/5weJ3/smuuuuyupL7TYRqNioiIiJQKC3YAIiIi/pV41kIvL/1Tsz4UhMWYGq6+pI4060VERE5Gjt0mgb5hio+b3itNk1BfXM1DW4yEhI6B7XHiSDflWDZMNucLTQdVXnat6SDz7/Bo8xURD/akwMVzEnjiiSew2WxMmzbN7zavv/46NpvN4ys6Orr+ghQREalDmokuIiKhq7CKeqRVra8vxbnQY4b5d/nHxFNHmuXFucGJS0REpK44dpc2D800s7ZPvxUyN5tSLi7b5plyKbYw7/Gx/wLTPDQ+gM1Dcw9CSZ5p+J2zC9JLb8S7Zpj7U5xvYsrdD9ggqaeaipazYcMGFi1aRK9evarcNjExkW3btrm/t9lsdRmaiIhIvVESXUREQpc9vnbr64szF6JSoPU46HJbaQPUaMg9YJYXZQU7QhERkcDJ/hXWT/aceZ4yAoavgM/SyhLpzhxTb3z4cjM+AsS1hbBo85RWXCBnn+80463NBpvuNs1DXcKrmA0d2Qh6P2nqoMe0Dnxd9gbM4XDwhz/8gZdffpnHHnusyu1tNhupqan1EJmIiEj9UhJdRERCV3gMtBwNjXqbR62L882yw2vh2Gbz71AQ3QzW3+z9GDuYpMKARfUfk4iISKDlHoISh3cCHcz3G++EAa/AF5eULXfmQMFh2PZ86ezzKIhvFbiYHOlALjh2QOExiO9gaqBHxJVtc3idaSLqq6RL6kiI7wglTpPgj2oUuNhOAlOnTmX06NGMGDGiWkl0h8NB27ZtKSkpoU+fPsyePZsePXr43b6goICCggL391lZmnggIiKhSUl0EREJXSUlcNbT8PXtpuGXS8oI6PecWR8KnA7fCXQwy52O+o1HREQk0Bz7gCIozKx8zDvrCc9lqSMhobO5oWyLg7hmAYxpJ1hOH7Pi06DVJeZG/P6lZWVlwDOR7iorExYH8QGM6yTx9ttvs2nTJjZs2FCt7bt06cKrr75Kr169OH78OM888wxnn302W7ZsoVUr3zdO5syZw6xZswIZtoiISJ1QEl1EREJXWDhsuNXPbLdp0O/5oITlpSizdutFRERCVc4BU2e8OAcKjppyKZUpX8KsrmqfO/abZqbpn8Ged32cJ6yAzfdD7yfMU2wZK0xZmS7ToMf9EB4F9kSISFTtcz/27NnDHXfcwbJly6rdHHTw4MEMHjzY/f3ZZ59Nt27dWLRoEY8++qjPfWbMmMH06dPd32dlZdG6dQB/V0RERAJESXQREQldxfmQscz3uvRPq24UVl/sSbVbLyIiEoocu8EqhA1TyxqDXvh15ftENoa0lWCVQHx7M8s7tnmA4tllnu4Kj4YNk6HL7Z4NS8vLWAH5GaYcXNdp5pwhspEp90IEEAbxAazJfpLZuHEjBw8epE+fPu5lxcXFfPHFF7zwwgsUFBQQHh5e6THsdjtnnXUWv/76q99toqKiiIqKCljcIiIidSUs2AGIiIj4VVVDzlBp2GlPNCVmfEkZYdaLiIg0FAXHTKmUkjxYP8UzUZ27v/IxrzATYlqYZHV8+8Al0LO3w/qbYNc/IWcnpC+r+mZ6cZ4pB/f5WPj1ZYhrB8SYmuxKoFcqLS2N77//ns2bN7u/+vXrxx/+8Ac2b95cZQIdTNL9+++/p0WLFvUQsYiISN3STHQREQldkUmmMViXad6NRbfNM+tDgTMf+s41DdU8arKOgL7zzHoREZGGwLEXrALI2WVuAld8Imz9JBi+wveY1/+vYLODLQbiUwMUzwGgwNw47/EniGwCtnCIbm5mpFcmviOM+K85l4hsBPHtAhPTKSAhIYGePXt6LIuLi6NJkybu5RMmTOC0005jzpw5ADzyyCMMGjSITp06kZmZydNPP82uXbuYNGlSvccvIiISaEqii4hI6AqLhWEfwA+PVWgsmmaWh8UGL7byio7Cfy+HAa+YhmpFWSbxkLsfPhsO5/wr2BGKiIhUruCY6eFRUmTKt2Qsh6FLvLfLPwifpZkxr88zUHgU7MkQmQxEBK72ec4hU/fcKvTROHSESeTv+485JyjfLLT8NpFJEBYNEQlm9rkE1O7duwkLK3u4/dixY9x4442kp6fTqFEj+vbty5o1a+jevXsQoxQREQkMJdFFRCR0hYXBltneF8cZK8wstAEvBieuiuwJJqnwxSX+14uIiIQqxy4oKYCMz2H3krKEtb+Z3q4xb9QGsCwzyxs7xJ8WoHh2Q0k+5B0wN9J9Nhi/E7reCclnlC4rd67gamhKAiR3CExMwqpVqyr9fu7cucydO7f+AhIREalHqokuIiKhqyjb1Dz1Jf1Tsz4U2KLMTDhfUtLMehERkVCUvQOKjoMzB5r08yzfcnid//EtdSQc/Qbi2poyKYFIoBccg+xf4cAnsGEK2OO9E+guGctN7fXV15iSb8PeN18XfwcDXjINTuOb1T4mERERETQTXUREQllRZu3W15fCI9D9Huj5Z3PBX5QF9iST5C/JN+tFRERCiSMdKABndmlJlkQIizK1xvMPmm22zYMh/zT/Lj/T21X/PCwG4gKUPC/KBYpM6Zaud5jXq06D8SFvl/ZMiS2teR6p0i0iIiIScEqii4hI6LJX0Ti0qvX1xd7IxLJxmu/GonrwS0REQkn2DqDYf63xz9JMIt2ZY2Z6d5kGXaeZ8mRhMRDdDOLbByYWxx6wiqA4BwqPm9eJamKagdoTK983MhlsNjMbPiIR4tsGJiYRERGRCnRVLyIioSsi3jwu7kvqSLM+FEREeyfQobRm6zSzXkREJNgc+8Cxw3ezTiirNT7glbJlzhzT3HvrfIhpDdEtA5NAzzlUWos9DzZMhg97wfJz4PMx8N3DZgZ8XoZJ7PuSMsIk2WPbQmSqEugiIiJSp5REFxGREGaDHjO867GmpJnl2IISlZeirMprtlb1OLqIiEhdc+wFCqEw05Q/qWzciq1QDiV1pGnmHZYQmFIpjr1gOUxZtg23mj4n5aV/Clufg8zN0HeudyI9ZQQMWIgp3dIWYlX7XEREROqWyrmIiEjoKs41M9Jcj5EX50N4tGl09vkYGLku2BEaRcdrt15ERKQuZe80s883TDVJ8rTPKt++KMs06bQnm9ne9sTSeuO15NhtZraH28vVPvfTQDxjOfT4kyktM+AVOOsJ02sksrEpoaaZ5yIiIlKPlEQXEZHQVXS87DFyf+tDgT25dutFRETqgmO3aXCNBRtuK5t9XlWtcXs8/PAYDHwZsEN8LZuHOvYBhZB/CEoKoaQImg6E4oLK97OKYeDfzL/DIiGuPdhiIU4zz0VERKR+KYkuIiKhKyKhduvrS0ScebTc16PxKSPMehERkfriOAQ4TOmW3H0Q28Jzxnfu/srHrSKHKd8SiNnn2b+ZZPjXUyG9XAwpadD6ssr3jWoGtrDSRuJREN+i9vGIiIiI1EBI1UR/4oknsNlsTJs2zb0sPz+fqVOn0qRJE+Lj47niiivIyMjw2G/37t2MHj2a2NhYmjdvzj333IPT6fTYZtWqVfTp04eoqCg6derE66+/Xg/vSEREaiU8GlqOgR4PmMfKhy6BYR+Y71uOMetDQf4h/zVb+84z609SGrtFREKMYw9Yx2H9LfBxH/hirGkmWt76SZXXGo/vBAkdaxnHXsj8HvL3Q+5eaDLA86Zyxgo4shFSLvC9f+pIOPK1aSJui1MCXURERIIqZGaib9iwgUWLFtGrVy+P5XfeeSdLly5lyZIlJCUlceutt3L55ZezevVqAIqLixk9ejSpqamsWbOGAwcOMGHCBOx2O7NnzwZgx44djB49mltuuYU333yTFStWMGnSJFq0aMGoUaPq/b2KiIQMxy5TEqUos7TuaYjVGC12Qu8nYOM0z5IuruR0sdPfnvXLHlehZmuWeVQ+dz98NhyG+2ne1sBp7BYRCSEFxyBvP1ACJU7odhd0uQMOr4HwGM9t8w96jlvOnMCeB2T/BhsmezYMTbkAhrwDq8eb1wP4ZjqM/Ao23mGS6i6pF0D/v4ItEuLb1D4ef1xlZoqyzPlQKJ4LiYiISEiwWZZlBTsIh8NBnz59WLBgAY899hi9e/dm3rx5HD9+nGbNmvHWW28xbtw4ALZu3Uq3bt1Yu3YtgwYN4qOPPmLMmDHs37+flJQUAF588UXuu+8+Dh06RGRkJPfddx9Lly7lhx9+cL/m1VdfTWZmJh9//HG1YszKyiIpKYnjx4+TmFhFDUERkYYgewc4swGrNIneyCyPSICE9sGMrEzmD7Bxuu+mY6kjoc9fILln/cdVUdYv8PWtnskCl9SR0O8FSOx84ocN4bFHY7eISAhx7DSJYICc3WCzweG1sG0eNBlkbkhv/pNnotolZYSpfR4WB7G1rDXuSAcKYP1N/sfEZmfD9zPLlp3zLzi6EZoOMt/HtgF7AsTX8bmIx0SCJFNzfe97cGiNmaWf0KlGh9XYUzv6/EREpL5Vd+wJiXIuU6dOZfTo0YwY4fk44caNGykqKvJY3rVrV9q0acPatWsBWLt2LWeccYb7Ihxg1KhRZGVlsWXLFvc2FY89atQo9zFERE45jr1AMWy6Gz7qDcvPg4/OhG/uNssde4Mbn1uJ7wQ6lF6cl9RrNP6FmZnx/sq5hMZwG1Aau0VEQkDBMTPrO2cnbLrLjOVfjIXPx8DhdTDkn3BknUla955t6pCXlzKirPZ5bRLoBccg8yewHJCf4TuBDmZ5aoWxMsxunjbb9jwkdgV747pNoDv2QtbP8NWN5vNaPsycC319O7S6FLrcChvvNEl2ERERkVJBL+fy9ttvs2nTJjZs2OC1Lj09ncjISJKTkz2Wp6SkkJ6e7t6m/EW4a71rXWXbZGVlkZeXR0xMhccbgYKCAgoKyrrFZ2VlnfibExEJWUWwYap3gjp9mVk+4MXghFVRYRV/e6taX2+c8M090HQgdL0DivNNvfbD68zyPn8JdoABpbFbRCQE5BwAqwDSV8Dud7xnmbu+7zLNJKlPn2pme5/1JOQdgLg2EBGA0iXZv5kYmg+F9ZOh5wOVb19SVPbv1JEQnQoXfwcRiXVbRsWxC5xZUFwAm+/3PgfKWG4S6T0fhEZnmlnqIiIiIqWCmkTfs2cPd9xxB8uWLSM6OkSaw5WaM2cOs2bNCnYYIiJ1w+mofJaY01G/8fgTEW+akHWZZi78i/NNXVfXI+oR8cGO0HDmwf6l5suXXo/Vbzx1SGO3iEgIcOwxCfSc3RDbwneZFjDLu04z/3bmwJENENsWUodDeALENq9dDM5MKMyEJn3BFgZH1lY9NrvWp6RBjxkQ2QQikyGqUc1jqTTOfWDlwfopJnE+7H3/T7llLDc14psOMmVeREREREoF9fnyjRs3cvDgQfr06UNERAQRERF8/vnnPPfcc0RERJCSkkJhYSGZmZke+2VkZJCamgpAamoqGRkZXutd6yrbJjEx0edMNoAZM2Zw/Phx99eePXsC8ZZFREJDVbOrikJkBm94DAz7wMzo/nwsfHll2SPqwz7wbpQWLM7sKtaHyE2JANDYLSISRDmHTP1zK9/M+i48am4wV8a1PrKRadbZ4gJI6Fi7BHr2dlg/CT7sBcvPhY/7mlncQ/4JhHmXjXFJSTO9Vy76BvovgLiOpg9LXSTQHbvg2HdQkmM+K1fivKrPqyjLbGNPDnxMIiIi0mAFdSZ6Wloa33//vcey6667jq5du3LffffRunVr7HY7K1as4IorrgBg27Zt7N69m8GDBwMwePBgHn/8cQ4ePEjz5uZEcNmyZSQmJtK9e3f3Nh9++KHH6yxbtsx9DF+ioqKIiooK2HsVEQkpEQkNY4Z3WARsme37EXVbuLkADwWRSVWsP3kaY2nsFhEJEsceoMgkeQuOmlnTXe+oer/waFM2Jb6DSQzXJmHtOADkw4Yp3k+0pX8KVjF0nW5KooDn+J2SZpaHR0N4IsS3qHkclSk4Zm4upH9mZunbk8xs/KYDzTlOeBVPUdkTwSox+4mIiIiUCmoSPSEhgZ49e3osi4uLo0mTJu7lN9xwA9OnT6dx48YkJiZy2223MXjwYAYNMt3bR44cSffu3fnjH//IU089RXp6Og8++CBTp051X0jfcsstvPDCC9x7771cf/31fPbZZyxevJilS/08di8icrKzRZiZ3D88ZuqkuqSkmeW2oLfMMIpzTZ12X9I/NetDQViMSVD4KpGTOtKsP0lo7BYRqWeO3aa0SFGmSYJHxJvZ6GCezIptY8ZvXyVdUtIg94C56VybZp0Fx8xTbFaRKSHjryRcxgroeqcZn9tcZZLXrj4huQdMrHVe99xhSsvsedczzpQ0M1P+6KZKPq8RUOQwNxzqMk4RERFpcEIkS+Lf3LlzCQsL44orrqCgoIBRo0axYEHZzMPw8HA++OADJk+ezODBg4mLi2PixIk88sgj7m3at2/P0qVLufPOO5k/fz6tWrXilVdeYdSoUcF4SyIiwRcWBVvm+J/h3e+vwYmrosIqys5Utb6+FDuh/wul9VaXly1PGWGWO53Biy0INHaLiARI9q+lpUh8jC0RcWZm9dDFvmd+p46Efi9AeBzEtax5DK6GnETAxtuh881V7GDBl+PN026xLU0CPa4tJPWC+DY1j6M6MebsgugWsPlPnp8ZlH02zc8pm8Hv8XldAH3nQ1h07W44iIiIyEnJZlmWFewgGoKsrCySkpI4fvw4iYknz2P5InKKyvwePh3sv5zLyLWQfEawozS1TD860//6i76FRr3qLx5/HDvgm3uh/QSTMCjKMo+D5+6HHf8LZz1VowtyjT21o89PRBqs3ANQeNgkh222svHZmWPWp14Ara+EDTeZZHq3e6HlxWZdcQ5EJJpmnbVJBjt2g/O4SUxjg9jT4KOzTGPOz8f632/U16YcW+ExiGxsyqLU1axuV3NTV4yH10KzIbDqYv/7DHsfVl9tzoFSzjf7RTczNxtsdohvXauQNPbUjj4/ERGpb9Ude4LaWFRERIKkKNs80uyrYeeQf5pHmUOBLczMpPMldaRZHwqKcqDjdZB3wHwVHIG8dPPvjteZ9SIiItXh+A2yfoSsbWUJ9GObzfgcEWe2SV9manynpJnE+vcPwyf94dsHILqlmY1d0wR6wTHTONTxq4nBlZx2Pf11eF3ljUOPboTD6yG2tfmqiwS6I710ln5pc9PPx5adx8S2KvucfCnON5/ZkQ0mvrj2ENEIEjrUOoEuIiIiJ6+QL+ciIiJ1IKoJfPeQ73IuAP1DpJxLWCT0mGEalVVsTtZjhlkfCmw2CI+F3Yt9N1Gz2YIXm4iINAy5h6A4C9bfUqF8S5opP/LLIjN72tXLpPCYeZrMVXc8srFJnNdq9vlOU/u88JiZye7Mga+uh6QzTI1zMDPih/zT/Lti+ZgeMyCmlRmf66J0S+4hKMkxjT83TPHum5KxAjbd7fk5VRTfES7cZN4fdrDH1a7ZqoiIiJwSlEQXETkVFRf4bqgFZnlxQf3G409JAaweDwNegbOeLC2TkgS5+8zy4curPkZ9CIswTVpD/aaEiIiEJsdu07RzwxT/tbybDjJfLpFJ0Poy89RTYhewN4K4VjV8/UNAtilPVnjMlHhLXw7HvoXhK+CzNDj8lSkjk74MVl9jEtXlE/hxbUvLodRF8jyjtJl4MaSvhEZnVt54vPu9vpPoqSMhIgHC7BAWC7HNAh+riIiInJSURBcRORUVZdVufX0pcsDAV2HrvAqz8i4wy0Ol7Iwzr/KbEs68+o1HREQaBtfs89w95qmr9E99b5exoixhDaa5aOFxyPoZUodDQseax+DYDSX5sOFWyCiXmHbNgN88w9zMXnMNXLixdLvlZUnqlBEw4EUIT6ybpLRjD1BkZsjn7YMmfcFZxfhvCzfxV5wp338hRDbSzPMaeOKJJ5gxYwZ33HEH8+bN87vdkiVL+POf/8zOnTvp3LkzTz75JBdfXEmN+rrg2GV+X4oywZ5ct3X5a0NxBpbiDCzFGViKM7CCFKeS6CIipyJ7FY2aqlpfX6KawHcP+5iVt8yUSOn3fHDiqsjpMPVX/TVqrepiX0RETj2OXeDMgvyDgM2MIxFxZc1DKyrOh/Bok7Tu9xzYIk0975rO/M7JgJJsM7N79zv+n6ZqOsg0zXbmwPGfzGsX54Mz21y02pMgvl3NYqiMYw9YTvNVcYb+qK8r39eZY8rPnDnb3CCIbGTqnsfXcKb+KW7Dhg0sWrSIXr0qb+a+Zs0arrnmGubMmcOYMWN46623uPTSS9m0aRM9e/asn2Czf4X1kytMvhgBAxZCQqf6iaE6FGdgKc7AUpyBpTgDK4hxhkhHNhERqVfh0ZU37AyPrt94/CkpgCNroMcDMOx9GLoEhn1gvj+82qwPBZGNKm/UGqkZbyIiUk72dlh/o2mK+dkIUy7lu4c9m4dWFNkYEjqbWd9h0RDVuOYJdMcesHIhZzckdoaud5qxteJrZ6wwSXTXE2r2BDj4pflvdAuISgl8At2xBzK/h9xdYBXC17d630zHqry5ae5+SDnP1D2PbQfJZyiBXkMOh4M//OEPvPzyyzRqVPn5zPz587nwwgu555576NatG48++ih9+vThhRdeqKdgd3knVsB8v36yWR8KFGdgKc7AUpyBpTgDK8hxaia6iMgpyWYaXrYeB7EtymZO5+6HpK5mfSgoyjYJha3zPWubpqSZ5UXZwYutvLBI2Pqcn1l8Nui/IChhiYhIiHHsBavAu3komFIuVonvppgpIyCujZl9TjjEn1bD199jZr/bwmHjHZ7lY1xj6+prPGfDF+dDTIvSGNqaxpxEQ0JqzWLwG9shwFFal/2oOS8JjzY3zSva/6E5jwHvki1955l9rTBIqIP67KeYqVOnMnr0aEaMGMFjjz1W6bZr165l+vTpHstGjRrFe++953efgoICCgrKJkVkZdWipGDRcR83XEplLDfrQ4HiDCzFGViKM7AUZ2AFOU4l0UVETkUFx8wMtt1LPOufpl4Azeea9aEgqgl891DoN+wsya98MC/Jr994REQk9GRvh9y9pvZ5ZWNGjz95JtFdiWEiajHzvLTu+de3QZP+5kkpf2NrxSR+ZCPTg2TAQrBFQXzrmsXgT246OHPBVuI9uyx1pO/E/k9PQZN+0GZ8Wa348GjIPWBuNNiTVPc8AN5++202bdrEhg0bqrV9eno6KSkpHstSUlJIT0/3u8+cOXOYNWtWreJ0K8qs3fr6ojgDS3EGluIMLMUZWEGOU0l0EZFTUVQSbJjqfQGdvgy+viOEktOFlTfsLCms33j8KazijndV60VE5OSVk25mn7uahxZWcaPaKjYlzIrzTQmXuLZgs9csgV5wDIqOQf5hU3u9y+2mxEnFme4urgamLikjIL4DZvZ7Hczqduw2JVsyVpbe2Pc1O7/YO7HvzIEvr4JRG6A41zTwjkyCpF51E+cpaM+ePdxxxx0sW7aM6Oi6K/M3Y8YMj9nrWVlZtG5dwxs19uTara8vijOwFGdgKc7AUpyBFeQ4VRNdRORUVFxQeXK6OERqjRdV8UhvVevriz2+dutFROTk5NgFhQchb48p1WIVV913pKTQ9Nf49WVTwiUstmaJYcc+Uxblq5vh04HwxVjTr6Oqp82KS5+eSh1p6q8TE/jEtGMfZP5gSstsmGJKy5V/Mq48V132ipoOAVsYRDYpV/dcCfRA2bhxIwcPHqRPnz5EREQQERHB559/znPPPUdERATFxcVe+6SmppKRkeGxLCMjg9RU/6V/oqKiSExM9PiqMXuSufHjS8oIsz4UKM7AUpyBpTgDS3EGVpDjVBJdRORU1FCS0xEJtVtfX8JjKm9wFh5Tv/GIiEhw5R4qax760Zmw7BzTPNQWbkqp+BszUkeamecXfwcDXoKEThDX4sReOyfd1BUvcZgEdcXZ3VW1PYlvX/b64YkQH8Da5469kP0bFB02yfrCY3DGTNNb5ESkjjT9RsKSTGNTNQ0NuLS0NL7//ns2b97s/urXrx9/+MMf2Lx5M+Hh4V77DB48mBUrPCdpLFu2jMGDB9dP0PFtTdmhigmWlBHmhlB82/qJoyqKM7AUZ2ApzsBSnIEV5DhVzkVE5FRkr2KWT1Xr60t4lEk0+Jo1n5Jm1oeEMJMEsIV7NmlLHQk9/4zuWYuInEIcu8wM68JMOOspsEXAvv/AltmmbMmxb6HrHWbb8uNbygiTGLbZqXHzUMdeoNAk0e1JnmOSiyuJ72tsTR1pZnYTA/Ep3utryrGnrD9I3j744THP1x/u5+k4l6jmcNFm0zAsshFEJIbOBf1JKiEhgZ49e3osi4uLo0mTJu7lEyZM4LTTTmPOnDkA3HHHHQwbNoy//OUvjB49mrfffpuvv/6al156qR4D7wQDXzG/K0WZ5tF+e1Lo/b4ozsBSnIGlOANLcQZWEONUEl1E5FRkTzAX674am6WMMOtDQcFRP4mGNLO84Ghw4qqouBhiWkDrcdDlNs8GZzEtwFkU7AhFRKSu5R6C4uNm9nd6udIkKWnQ80EY+i6sm2gu/H59xZQocTXFjGxsZoBb9prNqs7JACsXSopgw62mNMrQJb633TbPNOuseOPXlcSPb3fir+83rn1QnGfqlhfnA2Hww2wfTU0/q/y8JDzanJuEx0NEHMQGcHa81Nju3bsJCyubKHD22Wfz1ltv8eCDD3L//ffTuXNn3nvvPa9kfJ0LtYSPP4ozsBRnYCnOwFKcgRWkOJVEFxE5FRXlQNfbActHcvp2sz4U2ONh5QWmoZgr0RAebWbRrb4GRq4NdoRGhB3W3+L/4n/Ai/Ufk4iI1B/HLrCcsH6Kd21v1zjbZjx0vNGMX8OXQ8Hhcgn0jmCLgfjmNXztIkhfCbvfKXs9f7XXnTkmhrRV0P0+U0rFnmhmcgWypnj2dsj4AhqfBd/cY8bIYe/7rn3uTuyHeT/R1fvJ0vJt8ZDYLHDxyQlbtWpVpd8DXHnllVx55ZX1E5CIiEg9UhJdRORUVJRpLqD9JafP+zjIAZYKi4Qmg2DL497rUtJOvIZqXXHm+E6gg1nuDJGbEiIiElgFx0zzzg1ToPfsyptjdp1mGmhuyTEJ9M/HQuoF0L+GNTwdu02JlIzPYfcScxO8/I3xysq2NB1iZnbbEyEsOrDJc8deKMmFomxI6mzqnjcdCEfWljUtrciV2B++3DzRBRDbxvQUCYtRzXMREREJOiXRRURORfZEc8HqKzntWh8KCo5UUc7lSHDiqqgo0zxe3mWaeTy/ON9c+B9ea2bXFWUGNz4REQm87INgyzXNuHv8yZRH6fGA+bvv6+apK4GcOhKimpo64PEdTrx8Ss4hsLIh/zDkH4QmfWDDTdD5Js/tXLO7wXMMdTXltEXXrO66P666575qnqeklcZSSY8QZ45J6IfHln4mkUqei4iISMhQEl1E5FQUHl117dFQEBELK0f6nzF/wZfBjtCwNzbJga3zPW9MuJIG9sbBi01ERALPsQ/IM+VbKtY/H/JPM0ZVTKSHR5sbrP1egJJCiGkNcSeQxC44Zr5sJbB+ctkY7qp9XnHsds3udo2h9gTTkDMyGWzxEBeg0iiO/WDlmXI2GV94lpRxcX3f5Y7Km5raE0vL2wRwZryIiIhIACiJLiJSFxy7QrurdXFh5TXRiwuDFpqH8NjKy7mEx9Z/TL7Y42Hrc36SBjYY+HJQwhIRkQBzZAB5YBV7JrJd3Mniad43VXMPQIsRQCQkdj7B13WdV2SZ5qGu8ijOnLLkua/yLa6nzlJGwMBFQHjgzkcce8EqAKfDxGZPhuTusMFHghxMXN3u8v2EmWt2fEKHwMRWHY7d4Cz9TCMSwGYDy2ZuNoTSOZuIiIiEBCXRRUQCLXs7pH9m6p4W55uaoLlfQepwSOgY7OiMhlITnTDo+aD5Z8Vkf88HqfSx8PrkzK6iJnp2/cYjIiKB59gDVqFJGhccqeTvfmn9cxfXmBXb1iSaoxqdwGseACvX1Fwv33Cz/Ix3V/K8qvItxEF8SvVf229Mu0tLr0SYuMp/Due+X/m+zhxYd605/+hxP4RHlc4+b2rOm+qDYxc4syBnF2ArK73WZJBJ8P/yEvSdCwmd6iceERERaRCURBcRCSTHbsjd4/0oc0qamXVms4fGI8qRSZXXRI9Mqt94/CkpNDVm21zlmezP3W+Wl4TIjPnCzCrWH6+XMEREpA7kHIKSLHNT/Jt7TKLVX4NMF3syjPjCzHCOiC1tjtn6xF7XsQtKCuDr2zwT6OA5492VPN+K5w1ygLi2poRLoGZWZ+8wN4ZtmEkDXaeZWfGuOvC2KvYPjzbbHdkAHa4DWyzE11fyfB+U5Hh/nuVvSGzF9DZZPxkGvqIZ6SIiIuKmJLqISCCV5Hk304Ky7/v/tf5j8iUsGk67BJLP8G6Emfm9WR8KLCdsfgAGv24u2l2Piyd2h7XXQv8XghxgqYiEKtbH108cIiISWI7dQLF5wmz3EjPruvPNVfcOiYgzZUEIN/XH40+g/rhjHziPmhuw9njo9xyUWPDlFZD1Y9l2rhnvW8rVPj/rScg7ALFtzAzvE21a6jem3SahX5wHubsxM7jXlc3grjgr3l/N87h2cPF3EJF84jcVahx7acPTjFVV1GufZiYXdC39b5FugIuIiEgZJdFFRAKpOA+OrIMeD3gnp7fNM+tDQYkTej8BX99eoWbriNKLdWfwYivPWQyDX4X1N3s+Lp4ywizPD5EyKREx/pMGKWlmvYiINByuetn5ByGqWWmt79IGoq7yZ5UliyMbAXaIP4HGoQDZv8GGyd4zpXs+CMP+A59f4plId82Id83ubj8BEpJKZ76f4Gv74thrJgjk7YMfHq8wFleYwV1+Vrwt3PM9uErK2KIDE1e1Yt8HVr4pv1N4DJoOgNxd5jytYtPX8iV4XJ9pUWb9xCkiIiINgpLoIiKB5MwtfaR6vndDsSH/NOtDQVgYbJjqYzbWcvOYc6jMmI9pBF/d6KNx2/LSR61DpGFnSXHltdtLioMTl4iInLjsX80YWT4JXL7W9+F1cGyz7waZKSNMsvhEZ4A79kJJbuWlW9qMh6Hvwofdy9a5ZsS7k9SJJzbr3W88pbXYXcnmLXOqbqJaflb8hRvNOY8zx5SIC2RJmSpj32NmzVMCG26FjGVl68on/ism0l3Jc9dnak+uj2hFRESkgVASXUQkkKKawncPVVLOZUH9x+RLcZ7v2XNglofKjPmirMobdhZl1W88flnm4rvN+Aq12w+UXpRbwQ5QRESq4kgH8r0T6OBZ69s12/qXReapM9ff/cjGEN/efFX7NUvLpHx9K3TxkUB3cc2Utsr1AkkdCdGpcNG3pnTMibyuP7mHTN3woizI2Q02G0QmVx0XlCWhmwyGvHSIa2MahtZb2ZZ9YBWY0i0HV1evdEt54dEmyX54nbkZYg+R/jAiIiISEsKCHYCIyEmlpKDy5HRJQf3G40/F2Vcnur6+VJUkD5Ukelgk/LLQPCZeXu4uszwsMjhxiYhI9WTvB8sBju2+E8au8i1gxsjV10Cj3iaJDpDYBeI7n2ACfacplfL1reY1q2pWWpxfVqc7dST0mGHKxtibBCaB7tgNzmOmhNpHZ8IXY+HzMVBwrOq4oDQJXVoWLrZNaemWekigO3bBsR+gOAvSV5hSdbEtKj8fc/3cXFLSTNPyrnfAsW9hwItqKioiIiIeNBNdRCSQCqtoQlXV+vpiT6zd+vpiTzTN2bpM811jPlTiLDgMnW7yUcbnAnNBXnAY6By08EREpBKOXSYB69hlGnn6UrHWtzPH/L13lVFJ6HgCr1dabz1nF8S0hCb94fDqqpuVhkeb2dEXfWMaWtvsEN+m+q/rN559YOVB+krfs7dtvnfziCt1JCScbpLPtsi6T57nHoDCbAgPM+Xdmg40Nzq6TjPxd76l8v3L37BIHQn9XoCSIrBKzL+VQBcREZEKlEQXEQmkCD8X39VdX19skZU3wrSFyMxpWwQM+wB+eMy7xvywD8z6UBARBysvMMn+rreXlXM5vA5Wj4cL1gQ7QhERqcix1zSeXD+5rHTYsPd9b+v0V+u78Yk1yszeDhumeDcOHfJPOLqp8rE59wAkdIawKCAa4lOr/7q+OPaB86iZ3V5cBI3Pgm/u9N6usiaqrrj6/xVscRDfonYxVaXgmHkKraQAwixYP8X87LreYc4TXMnzqm5IJHQ2P+uY00y5Givc3ECJq+P4RUREpMEKkeyDiMhJIiKm8gvNiJj6j8mXwmPQdx5svNOz5njKCLO8sIpHt+tLmB1+mO27pqkt3MwWCwXh0aYGbMX6qmA+06ou5kVEpH45dphZx+UT6FB5wrjpECjKNuNPbOsTm63s2G1qdVfWOLT5OX6alZY2qY5tDQRg9nn5OuzlY0kd6bvpZsVZ+OW37/eCSeoHYkZ8ZXIPmAR6eCTk7TU317tOK2saWrEpaKWJ/xHm5nfC6Sb2sBiIbV638YuIiEiDpyS6iEggWTZzoQu+L4Ctqp6JridRjWDTXebx5653eM6c3nwf9PlLsCM0ivPKLpArSv80dBqgFheaGehY3j/3rreb9SIiEnyuxpmFmeb7is2rXQlj8Px7njoS+jwLh9dDynnVT6AXHIPCo2b2eXUah66+uvSppmlmeWwbCI+CsGgIi4XYZtV7XV9c772kwNQNrxhL+qdgFXs33XTNwk9bBd3vLS0rkwgRSXWfPHfsMzE7s8GZB2GN4YfHvUu2VEye+/05XgB95wMRJpFem89TRERETik1SqJ/8cUXnH322UREeO7udDpZs2YN5557bkCCExFpcGyY2dNtxpsLYFdyOveAWR4iOXRKCmH/UvPlS+859RuPP84qGoc6s+snjqo4j8M3f4Kh74JVaB6NtyeberVfjoOBLwU7Qo3dIiKO3aaRpzMXnA7zd7rX4/Dj7LKZ166EcZdp0PsJyNkJkY0hthWUOKHlhaZpZbVeb5cZx3J2QZfbzXlAZYrzPWut95hhziHCompXozv3ABRmQXh4aTLfRwLdxZXMr6jJIDj6DaQONw1D7bHmhnxdKThmbnSUFJjPxJltmnQ78+DIWrNN+ae8KibPt1L2c3S9n7i2EB5nZp6rbIuIiIicoBol0c8//3wOHDhA8+aej70dP36c888/n+Li4oAEJyLS4JQUQ2QT3+sim5j1oaChNECNqKJxaERC/cRRFXsTOPffkLHSJFeK880j/7n7zfISZ7Aj1NgtIqcux15wHiur/Z2xwiRbnTkmWT10CXx5pWcifcvjpqH1L4tKm2XGQWI1a5C7SrdsuNXzaarhy/3vAxDf3tTpjmpunrSKbQ0JHWr0lstiKU3kh0WV1g9fZhphn4j6LNuScwhKsqHIAUVHTdmWik8EuErOlC/ZUlXyPCIJ7Al1m/gXERGRk1qNkuiWZWGzeU+nPHLkCHFxcbUOSkSkwQqLMGVSGvUqN1PNBrm7YPMHcNYzQQ3PzV5Fcrqq9fUlPNrULq34uD2EVq3xiBjI3Q1YFVZYkH/API4fZBq7ReSU5NhhvgqPQngMHF4LxzaXJWJdM7IrljBJHWmaTw58GexJ1Uu+5hw0CeDcvaUlRyqUI8tYWcmYlgZHNkHzoeYppoh4iK1F41DHHrCKzEz6wqPmvbjiqWrsjGxU1mA1rq25oV3bUjLVidfjKYF4yPoZjqzz3K58yZmKJVtcyXPXDH57oondnqjkuYiIiNTaCSXRL7/8cgBsNhvXXnstUVFR7nXFxcV89913nH322YGNUESkISkpgM43wtb5nhfjKWmm9nhJQfBiKy88GlqOgUZnmpl2xfnlkgvfhk5yuqHUGi8pMBf1uxf7roUfxJ+7xm4ROSW5Etrrb6nQQLt0PP5lUVniPP1TU6/cvc0I6P9XsEVBfOvqvZ5jtyntVXTcJG199fNwN+gM827Q2XeuGYeJqP5r+oxjL1gFJhFddByiGptZ7Tm7yrY5vA5SLvAdY+pIM+M8rk3p02AxEJ9S83iqjHe3KTHnahZacQz11ejUVXJmS473rPPYNqbWOZEQGa/kuYiIiATMCSXRk5KSADObLSEhgZiYGPe6yMhIBg0axI033hjYCEVEGhTLJNDLXwRC2fd959Z/SL4UWyaW9ZMrJPtHwICF4AyR0h7O454XyOUboK6+Bs7/JNgRGpblffEPZd/3+2v9x1RKY7eInHIcu4Bi2DDZe9a36+9y00HmyyUiHkb815T8sCdBWDWbTjr2QUkufH1rWWJ86BLf27rqrQ9fXpa0dzcOjar+jHd/cVgFZU1DPW4cjIABCyC6OeQfLE3mvwM2m2cyPyXNzOKObFR6A6FVzWKpVrylNx3yD0JU07JmoeW5vq/4lEB55WvI919Q93GLiIjIKeuEkuivvfYaAO3atePuu+/W498iIhVZlvdFoEvGCrM+FNij4KsbfSQXlpvE+sCXgxNXRfbEsgtkf+tDQXFe5T/34rz6jaccjd0ickpx7DANKa0SSPcx0xrKZjIX55cts4pNDXLCIL5d1a+TcwhKsiD9s9KnkMqNp5U9zeXMgYLDsO156POsWRYWU/Na446DQB5YztIyMo/5GdunwJDFsOK80mT+eOh2D5zxkNk3ItHM4A6Lrtu65450sBywYWpZAn/Y+75L3ID/RqdRzeGib6EoCyITTc3z2jRfFREREalCWE12evjhh3URLiLiizPbXIT2eMBcFA5dAsM+MN9HxJn1oaDoeCUXrMvN+lBgizQz43xJSTPrQ4HTUbv19UBjt4ic1Bx7IftX+Oom+LgP5OyofHvXk01gZjHHd4DwREhoX43X2gXFR2HDFNP/pOJ46mp46Yur1nq/58zs9+QeNUtaO/aBYycUpZu6584ciEyqfGyPTDavD2b772fCdw+bG/z2ZIhoVHcJdMcBE6/zEBzfCl1uLzs3Kn8zw5eK61MvgKgmYIswM/mTeymBLiIiInWuRkn0jIwM/vjHP9KyZUsiIiIIDw/3+BIROWVFJJlHpA9/BZ+PhS+vhM/HwOH1ZnlEUrAjNIqOV57sD5UkeuFhU7u2YjLCVdO28Ehw4qoosoqfa1Xr64HGbhE5KRUcM8nZkhyT1HYlkavTPPPwutIyIAshvn3V5VsKjplE/fobIfsXM5PaVwJ42zzfY1fqyNJa65FmJnVNE7+O3eA8Crl7gBKITjGz0AurGLsLj0Gzs80M7hH/hQu/MSVQ4k43Nw/qonGoY19pk9McWH8TfNgLvhhbem60ztQ8j6jiBm/5n2XqSOj/ItiiIbl73c6aP8UtXLiQXr16kZiYSGJiIoMHD+ajjz7yu/3rr7+OzWbz+IqODpEeOyIiIgFwQuVcXK699lp2797Nn//8Z1q0aIHNZgt0XCIiDVN4FGyb7+NR6mWm9mi/F4ITV0X2xubC1VcD1CH/NOtDgT0BVo7yXxN95JpgR2iERZkL+/K1ZV1cTdqCTGO3iJx0HAdMcnbDVFNjvHz5FtdscF+ltlJGmBnMba+BjjdXr5GnYzfgNCXPMpZDp5vMcl/Jelft8y7T4KwnTYmZyMZmtjuREN+yBm+2NIaSAs/661DWxDqqaeX72xPg4JfQ6jKIaQm2WIhPrVks1YnVmQVF2aYW+/pK6tN3ucP/z8o1c3/Ef80N6YgkJc7rSatWrXjiiSfo3LkzlmXxxhtv8Lvf/Y5vvvmGHj16+NwnMTGRbdu2ub/XuYaIiJxMapRE//LLL/nvf/9L7969AxyOiEgDV5LvvwZr+qdmfSiwx8PW5/w08bKFTk308DhoOsR3TfTUkWZ9KCg4Yh5Ntyxzw8Ql5QKzvCD4M+Y1dovISSV7hymRtumu0qR2hQbJ2+aZm8LgOda5G1DaTdK5qkaejn1m1nf+QZMIbzoQjqwtS54fXmf+1mdUGPudOWYdwJENpbPd29XsvTp2m/OHjM9h9xLv13K9v55/9n9DN2UEFDlM83BbVPVuHJyogmOmRrkzCwqOmnI1kcmQs7uKmud3mpn75d8LeDYLjWsMcXUwU178Gjt2rMf3jz/+OAsXLmTdunV+k+g2m43U1Dq6MSMiIhJkNUqit27dGitUmuOJiISSKh+lDpEyKUVZVdREz6rfePwpLoS+82DjHZ43J1IvgL7zzfpQEBEHKy8onTF/e4UZ8+PhguDPmNfYLSInBccBoACcx0tvXPop31J+NnjXaSahaxWb2eD25KqT57kHoTjLswEmlD2xdXSj+fe2eaZcm83muV3qyLLGoZ2nmtrpJ/xe94KVD+krYfc75n1UTKC7uJLR/Z43MZcf41NG1G3yHMzNBivP+/NKHQk9ZlS+b3EerLsWzpprPrPyzUKx13zmvgRMcXExS5YsIScnh8GDB/vdzuFw0LZtW0pKSujTpw+zZ8/2m3B3KSgooKCgwP19VlaInIOKiIhUUKMk+rx58/jTn/7EokWLaNeuXYBDEhFpwOyJtVtfX4oya7e+vtjCTQ3Xfs+bxHTRcZP8CI+CgkxT0zYU2GzQZJDvGfMpaWCrUQuSgNLYLSINnmM3WIVlpUGGLilb56t8izPH/F1OHWkaeYZFVW82uGvmd1G2SQCf8bC5kfvT02XHb36umT29FXOztNs9cMZDYDkhItHcXA2LrnnpEcdOsIpg/RTzOhkroPMtle9TnAf5GTDgRdPQ2jVm2pMgLDbwNc9zD0FJnvmygI23e8+CT/8Uut9b+XHCo6HJYEg93zQLtSebJwXianDjQQLq+++/Z/DgweTn5xMfH8//+3//j+7du/vctkuXLrz66qv06tWL48eP88wzz3D22WezZcsWWrVq5fc15syZw6xZs+rqLYiIiARMjZLo48ePJzc3l44dOxIbG4vdbvdYf/To0YAEJyLS4IRHVVKDNc2sDwX2ZHOB32UaNB1UOnM6Bg6vNbPq7MnBjc/FKjalZzbc6j2rru88sz4khPl+FN3VAJXg1wTV2C0iDVbOfijOgbz98MNjvmefV1m+JQri/SfygNIa67mmYecPj3kfZ8g7JmGescLMCl99ddlMdzBJ86ObIDXN3OStara7zxh2meR3UaYZi8+cAwUZ3u/Xl/BoM+O+pBCsEohtDURDfICT0Y69Jkkfbi/7rLpO811GBiBjZeV9Q+I6wMBFYIUDYXU3W15OWJcuXdi8eTPHjx/n3XffZeLEiXz++ec+E+mDBw/2mKV+9tln061bNxYtWsSjjz7q9zVmzJjB9OnT3d9nZWXRurV+B0REJPTUeCZ6ICxcuJCFCxeyc+dOAHr06MFDDz3ERRddBEB+fj533XUXb7/9NgUFBYwaNYoFCxaQkpLiPsbu3buZPHkyK1euJD4+nokTJzJnzhwiIsre2qpVq5g+fTpbtmyhdevWPPjgg1x77bUBeQ8iIh4KjlSeTA2B2tiAmRE/7ANz4VuxseiwD0JnxnxYOGy43UczsuWwcRr0/2tQwvISFgG/vWGao531pHkU3Z4IufvN8jN9zFCvZxq7RaRBcuyAwszSEh+NymqSu2qOu25cVyzfAhDVHKKbQVh81bOwHTtN086ML0zplIo3w9M/NeVjukwz42ZxftlMd1e5lOIiaDGqZrPPHelgObwbcLqOHdfOvF+/Nc/TIPcAJPWEEidEN4LYANemdpVs2XQX9J4D6Z+VfVaVzZLfNg9GroWNd1Y4NxpReoMj0tyACPRMeam1yMhIOnXqBEDfvn3ZsGED8+fPZ9GiRVXua7fbOeuss/j1118r3S4qKoqoqBCZZCIiIlKJGiXRJ06cGJAXr6rj95133snSpUtZsmQJSUlJ3HrrrVx++eWsXr0aMLXZRo8eTWpqKmvWrOHAgQNMmDABu93O7NmzAdixYwejR4/mlltu4c0332TFihVMmjSJFi1aMGrUqIC8DxGpRxVnaNmTIL5tsKMqExEPK0eWXcR71Ma+JiRqYxs22DLHd2NRWzgMeCk4YVVUnFd57fbivPqNx5+CI3DGzNIEQcUZ83NNg7Ug09gtIg1O9nbYMMV3TfLV13jPPvdIar9Y/dnn5JtkvS0MmvSBDTf53jZjmel7ARDf3pSTiWxsEty2CEjudOLv0bEXrAJTBubr23zfNF4/Gc79Nyw7u6yETcXPpOeDENsGiIXE5iceR6Ux7jfJc2cOFB6FXo+YJqWxLcrOIyqbJe/MMeNk00Fl50aRjc1nWJ369HXJsdvU1y88bp58C4+BsJial+E5yZWUlHjUL69McXEx33//PRdffHEdRyUiIlI/bFYNuozt3r270vVt2tT8pKNx48Y8/fTTjBs3jmbNmvHWW28xbtw4ALZu3Uq3bt1Yu3YtgwYN4qOPPmLMmDHs37/fPcPtxRdf5L777uPQoUNERkZy3333sXTpUn744Qf3a1x99dVkZmby8ccfVzuurKwskpKSOH78OImJITJDU+RUk73LNNiqWBvbFg0JIZJIz/rZu6GXS8oIM3M68fT6j6uiY9/BR2f6X3/Rt9CoV/3F48/BL2D5MP/rR3wBzc+pv3j8yfoZvr0f2k+E2JalM9GTIHcf7HgDzpxdo597IMcejd0au0UaDFdis+CouTkNsH8p/PSUScimpJmE7JbHPUuT2ZOgpMgkZ23xEFfJzGbHHlP2xGZ5zv4eugS+vNL/fkOXwK8vmyeMwiJN8jg8FuKqSNZXlLPPjBVhEeZGQdc74POx/re/aLOZAX5kHXS/38x4L84z7z8itm4Sv479QJGZof/1rZ4Nvs9939SNd31WPR6Aw+t9Nz5NSYOef4aoxiZZHZkMMacFL3mee9DUcS8/KSMiDrJ/he0vw+m3mlI4CR1rdPiTZeyZMWMGF110EW3atCE7O5u33nqLJ598kk8++YQLLriACRMmcNpppzFnzhwAHnnkEQYNGkSnTp3IzMzk6aef5r333mPjxo1+66j7crJ8fiIi0nBUd+yp0Uz0du3aYbP5r+9aXHziNWordvzeuHEjRUVFjBgxwr1N165dadOmjftCfO3atZxxxhkej4iPGjWKyZMns2XLFs466yzWrl3rcQzXNtOmTTvhGEUkiBwHAKd5zDq2RWkiPduUy0gdbtYHuuZnTRQ7od88MyO5/MVm6gVmRnKxM2iheXBm1259fYlMrmJ9Ur2EUaWS4spnopcEv3a7xm4RCXk5B6Akp3T2ebkx1DXTukk/+PKqsprk4GP2eUTVT6g5dpnEsC3MvFb5v9tV1R2PbGRuiNvsmHrjKZVvX1HuASg8DDm7IKYlHNpoytMU31z5fkXHy2ZyA4RHgjPXJIAjkwObkHbsNQnykjzIPwjYoMkAOLzGfN6YRd416d8xjbZ9zpJvbcq2xLQKXvLc9TSjMxuKCyDjMxO3M8f8/vR7Ds54FL7/M6SOqt7v0kns4MGDTJgwgQMHDpCUlESvXr3cCXQwN+fDwsoapx87dowbb7yR9PR0GjVqRN++fVmzZs0JJdBFRERCWY2S6N98843H90VFRXzzzTc8++yzPP74idV99dfxe/PmzURGRpKcnOyxfUpKCunp6QCkp6d7XIS71rvWVbZNVlYWeXl5xMTE+IyroKDA41G1rKysE3pfIhJohaZ5VcU6pSlpkNgZ4toHL7TyIqIhbx+0vhK63F5WziX3gJlRF3NasCM0IhJqt76+hFXRqDUsRGpoVlq7/c6QqN2usVtEQpqrJvnXt3sm0KFsDGhzlWdNchd3Aj0O4iupA56zD4qOQuExUzc8qrH3a5Wvs15R6kiI7wiE16z5ZWXlaQjzuxtgZtk36m1mvce3A2chJHQyEwsCxbHHJM+xTGkZf2V0XPXoY9tUqEk/HrrdA2c8VNoYPNHEGxYT3Gahjr3mSUavevPl3lPGcvO71/NB81SZzWYS7qewv/3tb5WuX7Vqlcf3c+fOZe7cuXUYkYiISHDVKIl+5pneJQD69etHy5Ytefrpp7n88surfSx/Hb+Dbc6cOcyaNSvYYYiIS0m+aYLpq4Y3hESSEjAzm354zHfTr9SR0GdevYfkU3i0STr4KztT1Uy8+tJQGrUW51dRuz3f97p6pLFbREKSK7FdcNTMqPY1fkLZ7PPYlub7+PampJc9ySRr49v5f42CYyYhWnistHxHabktW7j3thXrrLukjjRNMImD+BNsgOma+V4xMV3+NbrcUclN4xGm3EhiF4hIBKIhucOJxVBpfKV12XP3mPJkuxf7P99y3cTYNg+GLjZJZ9d6Zw58PxMOrSltGBoN8UGaPODYZxLnTod54mDT3T5udFd4TxnL4awnTG10xw7zuyIiIiJSqkZJdH+6dOnChg0bTmgffx2/x48fT2FhIZmZmR4z2jIyMkhNNTNMUlNTWb9+vcfxMjIy3Otc/3UtK79NYmKi35lsYGrATZ8+3f19VlYWrVsHcQaFyKnOmWvqgPZ4wDzOXJxvmj8dXlv6KG5usCMs5fSfAEj/1KwPBcUFpc3RLB/J6dvN+lBgT4D/XgYDXoGzniytNZ5oyvh8NQmG+0lc17eqLrRDeDabxm4RCZrs32DD5LJx09U00x/XDcmUNDiyCVqMACIqn+Xs2AsUmqRo4TFz7pC+Ao59C71ne2/vzDEzk7tMgz5/MaXjIpNM8vpES3s4DoKVbWafd/GRQHfJWAHd7vJz03gEDFho3mdEcmBndDv2AYWmqWn6KvO0X9dpvhP5rrjKl9H58ipI+wJ6P2GWFeeacjcRjapu6FpXHAeAAnO+kLPbzCiPToHDq31vX/49gdkPzGQCe3IdBysiIiINSY2S6BUfj7YsiwMHDjBz5kw6d+5cq4BcHb/79u2L3W5nxYoVXHHFFQBs27aN3bt3M3jwYAAGDx7M448/zsGDB2ne3HShX7ZsGYmJie7aa4MHD+bDDz/0eI1ly5a5j+FPVFQUUVEhUiZAREzzrCHvwNZ5ZraQS8oFZnlxXtBC81BYRbK0qvX1xZlVliToOq2s7MzhdWb5+Z8EO0IjIhGGvgvHfzIXwsX55oZJ3gGzPCJEGk5FVlHftara7vVAY7eIhBTHTs8EOlT9FFR4tEmC93zQlBKxJ/uvr517CEocJgnuSqYe22xuvDcZZBLWh782M8wrJredOXD4K+hwPYTHm9eNO4EZ1Y4MIN+MtY5dprxbmL3yfZw5sO7asnEZIK5taXm16MrL1Jwoxy4zQzvMDhmfQ0IHUxYmYwV0vqXyfcs/WdX0bLDHQf4hc4M7qllwaojn7IWiY1DkgKimpU1Qy/1MU0d6lqKpqPx7sicCYZD1KySdUeehi4iISMNRoyR6cnKyV3Myy7Jo3bo1b7/9drWP46vj96pVq/jkk09ISkrihhtuYPr06TRu3JjExERuu+02Bg8ezKBBgwAYOXIk3bt3549//CNPPfUU6enpPPjgg0ydOtV9EX3LLbfwwgsvcO+993L99dfz2WefsXjxYpYuXVqTty4iwRLVDL6b6eNR3GXmwrjfC8GIyltEXO3W1xe7r+SzrYr1QVBSaOqqVny03NWorKQweLGV1wBqt2vsFpGQ4NgPFJnmjhWT15XVI09JM/1FUoebBpWVzcjO3gEUw/op5jyh/DFcydStQPNzoN/zsGGq5/mFq3RLeALEnkDpFvd7yzKNQ7GZp+i2zYNz/135vuHRnk1S+z0HYdGVl6k5UY6DQI6ZlR8RC989bGbIFx7zjKOqOKHsM7JFQ2wCxLcMXJzV5TgAVo75+aV/ap5WPLzO+/cn/VNzLuEq21KR6z2ljDCJ+JhUSE07pZuKioiIiLcaJdFXrlzp8X1YWBjNmjWjU6dORERU/5BVdfyeO3cuYWFhXHHFFRQUFDBq1CgWLFjg3j88PJwPPviAyZMnM3jwYOLi4pg4cSKPPPKIe5v27duzdOlS7rzzTubPn0+rVq145ZVXGDVqVE3euogES0m+54VweemfljbCCgERsZUnACJi6z8mX8LjYdgHpn67x8z+NLM8PD54sZVnFVdeCz9Ubp4UHK6idvth4PSghOaisVtEgs6xyySYiwt8zwj2V4/cdeM0tq15ssff7HMwCeLiPNh0p/d5Q8Ua2F2nQX6GSVgX55aWbmlsaqafSAI19xCU5JlzEX8NOQ+thtQLvBuZQmnD0k4w4nMzuz4iHsLjIDbFe9sTlZNuaoMXZZV+9kWQ8Rk0G2Li7HSjZ+K8qsaq0alw8XelT4LFnnh9+EBw7DM13C0nbLi17OfcdJDvJDl4l21xSUkrfc+uGxdRpTdpglSORkREREKWzbIsK9hBNARZWVkkJSVx/PhxEhNDZIamyKnk4Jew6kJz4eurJvp5H0PzocGO0iQIinPh69s9Z7W5Ls7CY0NjZlPWL96PO7ukjjTJ6cTalfgIiKOb4eOz/K+/8Bto3Lu+ovHv6GZYPrTC72dpeZxt82DElzWKU2NP7ejzEwkRjn1QklOWYB72vknGftLfe9uIOPO3tM2VJqltjzdjZ1g0xLfxffzySWxnNhAGH/fxH8+w9+HzsaYGe3xH2PN/cGSDmVkd2bjyJL3H62aYpDT5kL7S1BT3dxO9+TnQuB9se8671EjfuaVPLIWDLQriW1Tv9SvjKtliC4eNd3gn9vvOhU8Hw5C3zVgV29bEf2SdSfpvne/dWLXfC6VlaSLqP8ns2APO46bHiD0JDq2FuFaw6uKybYYugS+v9H8M18/dJXUk9J0HJU4zycEWaWbWx9XuxkAojD0ff/wx8fHxDB1qzo3/+te/8vLLL9O9e3f++te/0qhRNX/HgyAUPj8RETm1VHfsqXFj0e3btzNv3jx++uknALp3784dd9xBx44da3pIERH/7IllF3UVZ04P+WfolB+xSmDzn6DpQDMDuXwydfOfoM+8YEdoFOdU3gC12McMwWBwOmq3vr5ExJgau75mwKWkmfUhQGO3iNQ7xw4zC3rTPWUzhss3CK2YdHbmmDGzzTiIPQ2IBGz+y4Vk7wGbEwozIXefKfFWVf1x1+tHNjIz29teAx1vPLGb3I5dJqFblGlmjzcdABtu8r2taxb06vEw/DM44yHzpFVEohkfbHbzFaimodm/mhInTfr7Lm+SsQI23W1uVhxeZ2rFNxtqZvv/8JhnzxQorc2eCGGxJ1beJhAcB8DKNc1Zfd0IiIgre6qhqlI0kY1MQ/LwaDPb354IJYC9iua0DdA999zDk08+CcD333/PXXfdxfTp01m5ciXTp0/ntddeC3KEIiIiDU+NkuiffPIJl1xyCb1792bIkCEArF69mh49evD++++7H+kWEQmYiDjY+pyfsh42GPBiUMLyUuyAff8xX76c+Vj9xuNPURXJ56rW15fIpNqtrzc26PlnIKxC/d0LoOcDeNSbDxKN3SJSrxz7wHnUJJtjW5ok85E1JuEZHg37PzRJW/BdusWeDFYEJPhp6OnYY8p5UAxfVah9Pny5731cwqPNE2LxHQA7JPc4gfd1CMg2NwcKj5mn4g58Ck0rb3xsGmPnQMFBMyHgrKdNIjcs0v8M+xNRcAwKs0yZE9eM/y63+S9vkv4pdL8XvvidmYzw8wvQ7OzSmdlF5iZ1ZJIp72aLgvgTaKxaW7kHoSQXSgrM91/f5l0Gp/yNANd7rKqmfuaPkHo+WDYIiwDCIfHkLNuyY8cOd7Pu//u//2PMmDHMnj2bTZs2cfHFF1ext4iIiPhSoyT6n/70J+68806eeOIJr+X33XefLsRFJPCcOd5NRV0ylvuurRoMhcdrt76+NJTkdHisedzaX9mZ8BCpMV9SbEoT9HwAzppjZl3aE83NiOhUsz7INHaLSL1x7ChNMh81SeY9/zKznV1NPV2zn5v0gzZXmRnPrie3cg9AbBsgEhJ8zD7PPVSaYC2EjFWwe4mP2ucrTZLc13mDq0HpgBeB+OrX9HYcAvLBKoT1t1Qo2ZYGrS+rfP/waDNuxbaGAYsCl5h27DJlb8IiTNmWLuVqsrtm3PtjCzdPUblmnif3gpydZuZ5dEtTYqY+y7a4Z/eXjqElhWAL811HHspuBLiS6P5q6rtL0UQC4ZBwcibOy4uMjCQ3NxeA5cuXM2HCBAAaN25MVlZWMEMTERFpsGqURP/pp59YvHix1/Lrr7+eefPm1TYmERFvRVWc8Bdl108cVYmIL6vn6qt2e0SINOwMj60kwTAidJLTRQ7ocjtYlvcM7y63h86M+bBIyNvj3QTVNaMyJviPiWvsFpF6kf0rrJ/snWTuegf8ssiMj65k588LoFFvM1MdzNjTYgTEt/d9bFed77BIU96j6x2+m467jm8L864/3u+F0vrq1fy77EgHCkw9bmxm9nPFsTNjBRzZaMYmX/G4Evf9XihNTAdg5rlrJn5xHlhFZib6WU8BVlmJk6rKmzhzzLlKjxkmrsgkiEgKTHwnwrHflGzx9XvjelrBH1t42exzZ465IXDWXOjzl9Ka+gmmhjoBqjXfQAwdOpTp06czZMgQ1q9fzzvvvAPAzz//TKtWJ/9NBBERkbpQoyR6s2bN2Lx5M507ezad27x5M82bNw9IYCIiHqqcOR0iNdEj4mDYByaZWrF2+7APzPpQUOSArrcDlnfSt2sIJaed2aaGbJdpJq7yNeZXjzcNZUNCsXcCHcq+77+g/kOqQGO3iNQpxz6gyCS3fSWZwSRsmw6CLTlls59TzgdspXW3k30ntwuOmdrjjh2mAaQz17xG55t9x+JKpg5fbmZm2xNNPeyIRPPv6jQOLTgGRblg5Zn64q6GqP76iXwzHUZ+BZum+0jcP2+S1NV97co40k1MVjHk7fUee1JHwpB3zBhZWXmT1JHmBv+RDdDhWtNQMyyq/mqeO/aUzjS3ma+KCXQwcfeYUflxXDcCXPXbo5qX1Ty3RZqa97GnTvLc5YUXXmDKlCm8++67LFy4kNNOM089fPTRR1x44YVBjk5ERKRhqlES/cYbb+Smm27it99+4+yzzwZMXdUnn3yS6dOnBzRAERHAzDqrrM5lWGT9x+RLWARsme07mWoLD53a7c5sz8ZhHsnpa0InOe3z5omtivVB4Mz1/bsJpbPjcus3Hh80dotInXHsAZzmqTF/pTdczTVdJUacOSaB235i5bOzHXvAmWlmodtspaWySkujVTbT2pkDBYdh23OmfApR/puTer3mbjNOhkfC+qneDVH9vV72z9DvOcj+xSyLa2uacYZF1750i+tzKMqCqGaQ8Tnsfsd77En/FLA8Z/xDhRvmI8ys+JLCE2+oWluOPVCSZ8ZFp8P8PMMi4cha39tnrPRf1i0lzdwI2PJ42c0KKP2863k2fYhp06YNH3zwgdfyuXPnBiEaERGRk0ONkuh//vOfSUhI4C9/+QszZpjZAS1btmTmzJncfvvtAQ1QRASAgiOm2dXGOys86jvCLC84EqzIPBVlV167M1TKzkQmmQt+fw3HQiU5HRZT+cz+sJjgxVaes4qfqzP4M/s1dotIwDn2Q4mjNCFajfGtON+Uahn2vql7bk/Ab3LbkQGWw8xsrzizu8+z5smuqhpJ5h6A/gv9l4fxes29QCE4dppSKVHNvBuiVsaeCLYIU/fcngREVj9x7zemXeDMgpxdgM0kjZsONrOr/d28TV8G3f9kxk3XDfMeM8zNfMsqTZpHQWJn3/sHmmOPKYdTlG1mhn99u+e5XOrIsnr5FXvcbJsHI9eWnv+Vn3F/AfT7KxRkmLr69qTAzPQ/Sfire26z2YiKiiIyMkQmn4iIiDQgNUqi22w27rzzTu68806ys80Jc0JCQkADExHxENUENt0FTQeaGqjlZ05vvs/UvgwFRZkQ3RwGvGJqvBZlmQu73H2wfpJZHxIiKm/YWbPhIfBsNtgyx//M/hAokwKYpECl64N/U0Jjt4gEVPYOyN3lWU5k2PuV7xPZGI5sgtTzTakNWxTEpXhuk7MXio6Zf2+623ucSv/UJFTPetaUUKm0kWRM9RpjOjKAfCgpgK9v83zNlDTPhqh+k/YjIL4DOAvBnlz72d2u2fDOPAizmdnaJc7Smw+JkJ9R+f5h9rKfR2xrUx/espkbF/U189yxv7QcTumNkB4PmM/Q1+x5q9gk+yve3HfmQO5eU7LlrCch74Ap2RLVGKwwiGlzys869yU5ORmbzeZ3fatWrbj22mt5+OGHCQsLq8fIREREGq5aZ0l0AS4i9aKkEPYvNV++9J5Tv/H4Y28Kw1f4njE/fIW54AsFYZHQ437fDTt7PhA65XGKc/3Xn03/1KwPBRGJlTdqjQiRmv2lNHaLSI25ynH4KidSZZK5nUk0EwvxPnoxZP8G6SvMLOvoVP9//zOWwVlzoMkgz9JkUFpbPbF6iWLHHpO8xQnpK32XR3F9X1l5lNSR5qauZYfkas569xtT6Qz8TdOh0yTYOt+7d0m/56p+wikiFr6fZRpzRiSYmue1nRVfHY49UJIPWGZWfvknCZoO8v8EnKvcT0UpaXBotfndim0LKeeZm+i2SEhQg0x/Xn/9dR544AGuvfZaBgwYAMD69et54403ePDBBzl06BDPPPMMUVFR3H///UGOVkREpGGoURL9yJEjPPTQQ6xcuZKDBw9SUlLisf7o0aMBCU5ExK3weBXrfT+2Wu/ssfDVjT6aYy03ifWBLwcnropKcmHdtTBkCYQ/bWbI25OhuAhWXwnD/hPkAEsVVfFzrWp9fSnKrqJRa/DL+GjsFpFay95ukqJdbvNdTqSqJDPRYI/xLrmRewhKckyt85gW8P/Ze/MwKepr///V+0zPCgPMgAKiIijIDqIYN4YxRuPN5nZzs2jcQUASTVTidcedJe4/s93nG5No7o2JmhhWUZF9ExdQozJsM2zDzHT3TE9vvz9O1fRWXT0MQ3cNfl7Pw8N0VXfVqerlU/U+5/M+2KAty29SS128oWSkFRxesW2xF2dvjunbJfYiRCEWheA+qBgrlfUHVqVbiugCb2JD1GF3SrW3q1RmnNmLjqwpp2+HJLZtYVhzo8y8SxXQ9VjWzZSEd8amoVNkTB//jFaNb9Cstavx1SZ4nftlBpY9BvtXxJ9j5ilvROVkmX342Ytiy4NDkgPeqi4N/Vjk97//PU888QSXX355+7JvfvObnH766Tz//PMsWbKEAQMG8OCDDyoRXaFQKBSKDtIpEf0HP/gBn332GT/5yU+orKw0nSqmUCgUXYKrOMv6otzEkY1QkzTHGnaX3NxHWsFRKB6m2+ZZSPT1yzRvo4r5c1+DUP49vAERJ45kfa4IHczSqPUf+Y5Qjd0KhaLz+Gqluli3Ojn5OuPnhRNE5tGPi5e3q0zzBy+CYgOR2bcDYkFYOzW58vwCg5k9iXiPg8rz5bfWVdrx6vPmz2HDrZmrvDN5cyc2RN2/CqqqoaCvNA7tbIV3sEGuC0KNksx29xBR/8BKEY8zVm0vgjGPS5U5GCQsntYqtY+yeB6oh0gLxELQsivZ2kePJfF8ZvOUL+gLX18vz3WVah7uwNgFuW1+egzw3nvv8dxz6c3sR48ezcqV0sT17LPPpra2NtehKRQKhULRbemUiP7OO+/w7rvvMnLkyK6OR6FQKIxxlkC/S6DHyHRxumGzrLcC4Sa5Ydw6P70R5qQ/ynorUNBbKt0yVcxPSL/xygsOr7lNisOb+5iMcJWbN2p1lecyGkPU2K1QKDqF7wtoOyT2IUOmQ8V4GX+JGT9f/y0ccBlsuR/OeMG4Slv3yw77pedJ2ni0zOT3fzJgg6ITwOaF4r4dOI59gB/W3iTHkKnKG4y9uUtOhsnLxFPcWaKJ5520Ewk2SLI6FoQ1Nxk32YyGzLfR1gD+Whj3K7kmCvukP0dHkwlHgq8OCMo1TeteOSdNn0gVfyKpXudmdj9VNVIw0VovY6arFHBB8XFH91iOUfr378+vf/1rHn744aTlv/71r+nfX5IrBw4coEcP1YhVoVAoFIqO0ikRfejQobS0tHR1LAqFQpGZSFB8z9ffmiJOV8PYubLeCnh6w4cPp0wx18T+T5+3TgPUsN9YmABZnlqBly8ireY2KYc7Nfxo4SzO4omeZSZFDlBjt0KhOCwC+yDSJKJzXWLvjMlw/Lfg4EZzOxFskpAtTvEI9++DmB+IQt1SKDnR+LdTt4ax2dMbfQ6fLUKr3dsB65YdUimte4jXLRQ7msPx5q6qEX9vT8WRidT+3TJu6dY1kZDYthxYGR93deF51MPm23IUymtb90qlf9EJUHSUK899OyAWlvNp1oA18Roi8Xya2v08LY1PvSeoRqFdwOOPP85ll13GP//5T8aPHw/AunXr2Lp1K3/5y18AWLt2LVdccUU+w1QoFAqFolvRKRH9mWee4Re/+AV33303w4cPx+VyJa0vLbXI9HqFQnEMEdGsR1KrxhbD+pkipFuBaBgG32BciT50hqy3AqFDR7Y+V7Q1wOprYcKLMPoRmfbuKoPALll+9v/mO0IhhjR6Wzc93R5n3IKMBZu5RI3dCoWiw/j2Av4MM5aWwJZ74PR7oXRwfJmO7n9uK0ivIvbVihd5615JOvccDYEdxjHo1jAXLBbR21UmgvqhjzShNYuQ7dsF4UO0+56HmqRiethd2RPviQlas+PpKP5dEA2KAN0R8bl+iTzfrGrb3UOarnsHHN3K88A+8TqPaufEqKGsHjMYV/Hr6O/p6Cdh9GPSHFy34sEJJarqvKu49NJL2bp1K88//zyffPIJABdddBGvvvoqJ5xwAgA33XRTHiNUKBQKhaL70SkRvby8nKamJi644IKk5bFYDJvNRiQS6ZLgFAqFop1Y1PhGEmR5LGq8LufEzKeIj52X84gMyWYvYgH7EUCmzJ/xG9g6L0WcniLLrWLjE/XD0mpN7H9YE2tKIbAblpyX3ds3B6ixW6FQZMW/S36/nB6xcck0Y2n3G3DKVGjYKONaNKQ1kywFZ1m6qNte1X5zsoBcVQNjngRnkfEMqLAfgvth269EyI4EYcD30huTJu2rHiJ+8G8Hm027flgqVdBhvwjT/b9tfh6KB0l/kKKB4OzRedsW3w4Rw6MtEvumO8XPPJFM4nPbIUm+Jz4HEkT9Iig9ig02fdvjXu2ucnmPNswSP3yz67HUKn4ATx85n3q/kMAeGSPdvXLT9PQryqBBg9LsXBQKhUKhUHSeTono3//+93G5XLz00kuqOZlCocgNYZ/cwA2ZadywM2yRRpjdRex3lcqNeKKYoVNVY52Gna5i2LTAoBJykYgj45/JT1yptGmVlW9fmnl9nlFjt0KhMKX5c7FuOWUaOL0yE8iMsB823yWVyWPngrsnUADFlcnP820XIXnttHQBuW6hzDIb/SSsvSF9H1U1IriOfxZsJVBuYt0SbNAsUoJS7V2fYkGjV3vXL4ED6yUZmxqPvk9nMZQNl+p3M8E+E3rFfVsDRCOyz15nGu8PjMVnd7kkNEY+AHa9artc/hUdpYrtwD6pbqdNRPzQITkH/u3wxf+TZqyHU8UPcj4LeoHDI++PqxzKRijLlhxw6NAh1qxZw969e4lGk68/f/jDH+YpKoVCoVAoui+dEtE/+OADNm7cyJAhQ7o6HoVCoTDGVW7esNMqldPh5iNbnyuibTDsDvFdTfUaH3aHdhNtASItxkI/yPKIRTy+s3meW8ATXY3dCoXCEN8uiLWJrcqohyAckLHBUWD+uuKToGa1/A7bC9Krz327pHHo2pulIWlGAXkRjJ6Tbl1SWS0+2baC7JXgvlqxG+mo1cjGWRL7+hnG3ty2ws5Zt/h2A8FkATqwC5q2QlW1+WuTLGSmgKeX9j54JbFtOw6K+hx+TB2Ouw3CLeBwpTc71fvPbLkHht5qvq3Ez41+PsNBuU7zDuhcUkJx2Lz22mt8//vfx+fzUVpampQ4t9lsHRLRn332WZ599lm+/PJLAIYNG8bdd9/NRRddlPE1r7zyCr/85S/58ssvGTx4MI888gjf+MY3jvh4DpvUmRQugxkyVkDF2bWoOLsWFWfXouLsWvIUZ6dE9HHjxrFjxw51I65QHEtY/cfS6YWtCzLcGNvgjBfyElYaziwV3NnW54pwAJZfIoJCewPUAti/SpZXv5vvCIWs3u35r/AGwFmY2bu2crKszzNq7FYoFGn4voS2ZnAVwgcPxIXTc1+T8cDMk9vpBRxg9yRbcvh2ShW20xsXY0++3jyOlrrkhtzunmKp4io3F1192yHcJCLt5jul4XRHrEbCfmg7qFV5PyKzhQp6a1Y0naiQ9u2SOMwE6OB+823o4nNltTbLygHeweAqOHrCc9q1XzGsvsFg9tdimTEwZLq832afi+KToPodcJdp1zwuKO93dOI/Enz1QEh889sOybE7CgE72As7b+FjEX76059yzTXX8NBDD+H1eju1jeOPP56HH36YwYMHE4vF+P3vf89//Md/sHHjRoYNG5b2/Pfee4+rrrqKOXPmcMkll/DSSy/xrW99iw0bNjB8+PAjPaSO0/yZ8fdwwrNQcnLu4siGirNrUXF2LSrOrkXF2bXkMU5bLBY77HZnr7zyCvfccw+33XYbp59+elpzshEjRnRZgFahqamJsrIyGhsbVfM1xbFH8+dSgeYqjjduDDWDtz+UnJjv6ISG9+GfIzOvv2gz9LDAb4/vC1h9vbGPbGW1iP3Fg3IfVyp734XFX8u8vvod6HN27uLJRMNm+OeozOsv2gQ9TD4XuaL5c2jZBY0fg7df3G4osAvKToXC4zr1XerKsUeN3WrsVija0a1PQo0y3ju9EIuJ1/nHj0qCtWFTvFF2aoX4hOfA5kkXGps/h7olUH6aVFC/OUaWn/saLP9m5ni+sRmiUbFm08VXs0S+bwfEgrB2qsxK0rd/9ivw7mWZX5e4/usbZHaYuwc4e3ay8nwX7dYnTq9mWZNh/B85B96/K7ON2sgHxfLEWQK4Ot/ENGvMeyTmcJOI6DZb3Bqv+p34e2bE19eBvxbszvTPRVUNjPsVYBOhHTcUH0XP9s7g2yFFBE6PXO+2HdT6l+yCNddC2ekwfDbYHJ0et8EaY09RURFbtmzhxBO79jq+Z8+ePPbYY/zkJz9JW3fFFVfg9/t5/fXX25dNnDiRUaNG8dxzz3V4H0d0/nzbpfF8xuvwF61RJKTi7FpUnF2LirNrUXF2LUcpzo6OPZ2qRL/iiisAuOaaa9qX2Ww21ZxMoeiO6E2vPngweap11RQYO1/WW6HpU9aK5Czrc0XIJ5VwxNJtUoZOl/VWIJvnuVU80W128wpvmz33MRkRCUJBFWy5P/17VPl0dg/ZHKDGboVCAYjwGw3AumnJgm7lZBEQK8bBqqvlJuTT51MqxHtA8YkQsycL6Po2W3aJncraJSJY62Srao+0iYDs7Z9FPN8JYc2rfcNPoU77vdWtULJZ0Ojrq6aIWO/u2bkbQv3ayUa8Eurr6zI3Yq1fDPZHYczjUtGddH0wRWzU3D0165qjVLXt2yGWN8TEMz71vZ/0xw5ca2mFFm9fGp/JBmLT4ijQKrgtcM2YiJ7oCDVJ0sTTRyt2SPTMr4YLlsDSyTIjY8Dl0LhVxHQrCAad4MILL2TdunVdJqJHIhFeeeUV/H4/Z555puFzVq5cyaxZs9LiePXVV023HQwGCQbj10lNTU2dDzTUaP49tMoMRhVn16Li7FpUnF2LirNryXOcnRLRv/jii66OQ6FQ5ItYG2z6OfSaICJvYsPOTb+AMU/mO0Ihm+e5VTzRQw2SGZ3wIox+JH7DGdglyxNFhXziKDBvLJpNiMgZdhg6Q/5MS0rMkPVWwO4Q39/UAb1ukSwf/3R+4kpAjd0KhYLmf0PdUqh92cCyQ/uNHXA5nHSdNOEcMhOO/xb4v9QE9EGaX7hWYezfBzG/dsNi0xLJt4rw7kiwsdo2T0TaxP1Agu+5E2lKmqFy2b9HRPq6peDtK30mhsyAigmybX3MMhPrKyfL+qoasUuxF4P3MD3GfTvluini15qGhqHXGXBgpYz3ZoQOyTVWr4kimmMT3/OjKT4H9olwHgtDtAX2rjD3jB/zuPn2XOXSKPWcv8vjgt7gKNHEZguJ54F6rWdKVN4r/3bAJs3dP3w43Z9ft6uZ8KIkCPTkgFUEg05w8cUXc9ttt/HRRx8Zzj679NIMjdBT2LJlC2eeeSatra0UFxfz17/+ldNOO83wuXV1dVRWJjcWrqyspK6uznQfc+bM4d577+1QPFnpNkU3h45sfa5QcXYtKs6uRcXZtag4O0SnRPSBA7tnRl6hUBgQaYGTrzNu2Dl0hoUaNxbJzXamaTvOotzHZISrp1TvpU1/nyzLXT3zF1si0TAMu1Om7ydVY02B4XfJeitg98BnLyZXQure7Z+9CKOfyHeEQqTVPCOe2DAuT6ixW6H4CuPbBzTD2pu0Jp+Zfq8033BvP/jQL9cF/b8HJaek90rx7YWYDwK1mp96yph3/LfignbYHxfldYHS0wcKeiG2Hxn8p3XbmVgYAjvTBWC9gvrgevk7k1hfVSOz62JRGDxVhPjDQW++GgtlruLuSLK/7n/hwFo44fvSjNXmPjq2Lb7dQCjB77xMLGeK+pt7xts95tdarjLYdIfmJe/pnH/80cS3XeyJbDawu9Lfq6oaGDIN9r4ln8lE6hfD6Iflb33Mtopg0Amuu+46AO677760dYcz+2zIkCFs2rSJxsZG/vKXv/CjH/2I5cuXZxTSO8Mdd9yRVMHe1NRE//6dTMp0l6IbFWfXouLsWlScXYuKs2vJc5ydEtF1PvroI2pra2lra0ta3tHMtkKhsAKxdMEX4o/Hzs19SEa0HpDKsdRqX70BV+sBKDkpf/HpOAvNG6BO6Lgn5FHF7hIrlAHfS5iBUACB3YifqSvrJnJCtA2GzhK7oaQkjy72t2V+bS7pLpl71NitUHzl8O0EQtKzo25R9iafiUm/ymqpQHeVxptb6gJtuEmsqj54yHjM23IPjHoINt0ZF9I/fFDzzn5Kxhm7N3M1uG830KpVeNvShXp9PwB9zpHE/1bSxXpvf4nfVghFh+nRrTfeDDeJV/mG2wyqmLUYRj5sLkC7y6H/5TDoB1rleRcL0MEGzbIkkLnB6bgFUnSQKiDrNH8q133rbzVu1hUJwehHrWVx4tsO4VZwusSv3VMB+1YaV9zXLYRYRD4fidcUOvpsAn1mg1UEg04QjUa7ZDtut5uTT5YmbWPHjmXt2rXMnz+f559/Pu25VVVV1NfXJy2rr6+nqsr8e+fxePB4PF0SL66y7IkgK6Di7FpUnF2LirNrUXF2LXmOs1Mi+ueff863v/1ttmzZ0u6nCpLVBpSvqkLRnYjFzKuSDr/38NHBUwYbbpVp00NnJFckb7gVxlikIjnsN69IznTjmmsiLfDu92TqcmHfuO1MLCbLz1+UfRu5IBaG5Rdrgsj05Pd9+cUw5b18RyhkG6wtcNGhxm6F4iuGbxeED0Jbo4jIMe073lHfcL2BqC6YBhvEriXWJvYYbQfF3iVVVNbZ/QacMjU+k8hVJjYs7h5I9XkG72/fHogFpMloqFGETIcHDqwyfr5ePb/iShkrdKuUgt4iVtsLMle6Z8K3U+xjws1S2Wx3a+N7hmOtXwJt+0wE6OfkmN0VXV957tsJRMSjfd0tcMo02LbAwK5nMayfmVlABkmub7kXxj8l1wmhJjn/rjJJeJT07trYO4tvh8wKiIUg3CKWLa1BeY8+eEA+D2bXtnqCJRVXqcws0AsKyk4/SgfQfYlGo0n+5YmceeaZLFmyhJkzZ7YvW7RoUUYP9aNC8UBJ+BglkRJ/z/KNirNrUXF2LSrOrkXF2bXkOc5OiegzZsxg0KBBLFmyhEGDBrFmzRoOHDjAT3/6Ux5/PIuXnkKhsBbhLB6e4ebcxJGNaFBuyHe/Ybx+1EO5jScT2c6XVc5n2GduOxO2SAPUcHO8ejHTeivgLM5iN1Sc+5hSUGO3QvEVwveF/Gs7KN7ke96Eygtk3f5VMpvHSBCunAyBPVB5Dkz8jdh/QNwmw+GGtVPjv3XZ+nwkVZ//ShO0M1Rg++qBVk0MnhZvGgry+kl/lCpzo2R0pFWWH1gLg34kojeOwxPPgw3Qskf8vVv3pFe+n/ta9mNdOlnrifKojE/OEi1pYOL33hnaExphIAJ1y+KV16MeypzMr1sIp/3ceEzV3/sR9wFOcPUAV1XXxn0k6DMgoiHxd9c96euXio1P2A8XLJZzMPhG820ZWaxVVss5HT5bPgOFx1lHMOggCxYs4Prrr6egoIAFCxaYPnf69OlZt3fHHXdw0UUXMWDAAJqbm3nppZd46623+Ne//gXAD3/4Q4477jjmzJkDyHXGueeeyxNPPMHFF1/Mn/70J9atW8cLL7xw5Ad3OJScLNey7XZG5el2VFZAxdm1qDi7FhVn16Li7FryGGenRPSVK1eydOlSevXqhd1ux263c/bZZzNnzhymT5/Oxo0buzpOhUJxtMgm7lnFa7ztUJb1Fmn+5Co9svW5wtML3r8789T48c/kPiYjusv5tLllmvy66ekZ8XELZH2eUWO3QvEVINggDa59X4jIqDcKb9gkHuVVNZpv+J/FNzrV23v4bPAOgJITZVmgHiI+aehZfhr4G6SKt9cZyQ09M6E3sR7/LNg8xlXY/l1S9WwjWQxOJJsNR/GJcMESKD4BcB1ek0v/PohqfvEV48E70DiGbDgKoHWvVIFPeFaq4J0lXVt57tsJ4UNyTeQqljFw3SwYfH083mwNTu3u9OarusWOzak1eXVknimQS3w7ZIacLSoCt90h1fRGnvQrrpLPPGT/XLp7JD/W7WpiMcTSrhOzFyzA3Llz+f73v09BQQFz52a2Y7TZbB0S0ffu3csPf/hD9uzZQ1lZGSNGjOBf//oXU6ZMAaC2tha7Pd7g/ayzzuKll15i9uzZ3HnnnQwePJhXX32V4cOHH/nBHS5WE3wyoeLsWlScXYuKs2tRcXYteYqzUyJ6JBKhpKQEgF69erF7926GDBnCwIED2bZtW5cGqFAojjIOb/rNlE7lZFlvBbI2kMi/XQZgfHOqUzlZq46zANGg+VTnqPFU3Zxjd8vNfeINs05VjYXOZxtgFwFq9MPaFPhSuenHbgnvdjV2KxTHOL6dEGs1mN6qNQr/6GFpCLl5Nqy4Ak69DU6/W6qZnaWSNLcXxUXf5n9Dy24Rr2v/DGtNGnoajSdVNdKQdMKLmUVt33aZEWf3wJqpEufh2nBU1YhY7dQsR7wdrJxOrK7XG1AOuSW+r1T2rzI/Vu8AuGizXI/Yutj6RD9PwYNS/OAohJ1/l/M/+DqpztbJllx2euMWOwBFA+X84YHiw2y4ejTwbYeQHxxObYZBs3jvh/2wzaSHz5CZcfHc7L2qnCyJgm+8ryUjSrVzWgzeyqN5ZEedL774wvDvzvLrX//adP1bb72Vtuyyyy7jsssuO+J9KxQKhUJhRTolog8fPpzNmzczaNAgzjjjDB599FHcbjcvvPACJ554YlfHqFAojjbDZ8v/qbYe+nIr4CqF4y6F8tPl5i/SGq+wO7TFOhXJwX0iAkD6+Rw6Q9YzJC+hJZGtct8qlf3RsPjbxiLp53PYHbLeCsTCsG5q5hv2cU/nPqYU1NitUByjBBvEtqVuKdS+YuCFrf0u9ZoIwf0w4n6xq4gEJFHu9CY3uvTtA/xi6+XpLdYq2Rp6Ji6DePW5u0e8IWkivn0QaxRrmLqF8PV1EvfgGw7v2PX9OErA20HR2rcHYn7xLh98vZwDPVFrZPOhs22eJA5sjuTEblUNjJ0n1cs2V9dVMPt3yqyCUBNE2uT86rYl+jVaxTj45Bk4/Z746wK7ze3FHIXyWSgaCI4iLebDqNw/Gvh2QNQG9hC0NSUnNnR0qxYj9ASLLp7r75W+Tkd/rxyFgAOcPbplxXlHuO+++/jZz36G15tcDNPS0sJjjz3G3XffnafIFAqFQqHovnRKRJ89ezZ+v/gR3nfffVxyySV87Wtfo6Kigj//+c9dGqBCoTjKBPfLjfSAy+UGRG/cGNgty4P7gVPyHSXE7DDqYbHLSJzKrdtlxOyZX5tLnKWw7OtaI8yZyY0wV1xlnUaY2Wx6rGLjE4tIxeSEF2H0I/EK78BuWW6VBqiRFvD9G2rWgsOlebP1EOFjxWWyPs+osVuhOAbx1UK4USpqe42HPl8D3+ew+mqxFtHRRcawHwr6QDiQ0OSzCIp7a1YwTeIv2XZQfmttto439Bz9mGzfXQaunlBkYGPi2y7bdxTA2mlxX3bdgiSbDYd3gAju4RZwl4OzvOMiqF7NHWqSyuaTr4dPn4cTfxx/jtn+w35tHF8B0YekmaWrVER4R5Hx8XYG/26x0EkVkRNtS3RheMDl0GOUzB7TK6/XXCvWNoYNTp+FSAjKRuVfPPbtAwLa51drbl6/Svzo976dLpjrVi2ZiLTGxfNtDjlP+rUYyGfHoTeazXPSIAfce++93HjjjWkieiAQ4N5771UiukKhUCgUnaBTIvqFF17Y/vfJJ5/M1q1bOXjwID169MBms7Wv27lzJ/369UvySlMoFBbDVQLLauRGw5vgfxmohY2zoGZl3kJLItYqN5Rp1XCLZbllPLxLoOLMDE27qmW9FXBmsfFxWsTGJ+yHs/4Anj5ADGx2qZorGijLjRrM5YNIG5y/ENbenC5anL9QxKk8o8ZuheIYo/nf8ptj5Gt+wTJYen6ykB5pBXdPOLBBGofaC+J+krrA3HZIxilPL9j1d9i/umMNPfevhhOvAXeFceNQXTzXmz/ZHNC4Ob5en01masNRLUKq93hw9+24Z7evFqKaLUioWWzA9r0DBzfA4JtkXNHZv0o80TPF0OsssT6JtMg5wisJiCMlUC+FCxGfCPyb7kxv/JpoW/Lhg/EkhrcftNQlzwhIbXDqKteuP1xQfvKRx9tZ2hM1zZn9zcfOh48fTX9tR/z3w35JjJwyTRqoOjzyflmxKdpRJhaLJY3tOps3b6Znz555iEihUCgUiu5Pp0R0I4wG49NOO41NmzapaeIKhZWxe6DP+SkLtYvuPufLeisQCZhP440EchtPJqJIpVeaJ61WARbNW2QpOLLY+HTZ8HBkePpIQ7E1BuL0hGesMwOhsDesvt7ARmGxiFxnvJCfuLKgxm6FohviqwNa0gV0SKhQ1mbwvH1pfJ27BxSdIP/sxVDUJ8FW5WaoSxBt9bGgxxj45KnMDT3bG4c+E29Gmoh/H0QbjcfECzSxt3Vv3ILEzIZj/NPiNd5h8XwnxNpEQF83M1mUrqqBIdPhsxekIl0XzbfNg7P/Yjw+6sdJIbgKoagL/MN9tWKbY7PD+hnyfp77WrqArpPqC6/bz7h7ynttVHntrtASIwa2Orkg2CD9QaItMgNCF/X3vgv7VyQ/t34JbJhl/HnL5nO+f5W8R6MfF6s3V8lXTjgH2hPjNpuNU045JUlIj0Qi+Hw+brzxxjxGqFAoFApF9+WoqiSxWOxobl6hUHQFkTCMmiPTflNtUsbOlfVWIOQ7svW5whaD9++FkXPA8bhU3rnKZPr0+/fBiHvyHaFgc8g/IxsfmyO5Mi+f2O2w+kZjcXqNhcTpULOx/yzI8lBzbuM5AtTYrVBYGL2iOxYxbrgMcaG1MEHkrayG4hOR5pGaCO2rBSJakjJD1fOAK8QupNfE9P20Nw79/zJUn9cC0XQBHeTx+lvjQn+iBUmqDUfRQLFK66gg6tsNtIlY27oXsEGvCXDgvXg1fd1CiMVkubtHchX3u9+DYXfC2AXSFDrsE4uaw4nBDF1UjgXFE75ivFTy6+fIzJc9db2jQOxkCvrIzMG2RrHpcRYm+9znA71xq90lFi0fPJCetDea5ZDY4DURU0/6+fKdOOk6mdWQr4SBBZg3bx6xWIxrrrmGe++9l7KysvZ1brebE044gTPPPDOPESoUCoVC0X2xSKmhQqHIG7aoTKc1sklZP1MaMFmBbI1DrdJYNByAQVdBwwaZYh1plZvIwC4YdKWstwLhZnjrosw2Plbxbg81ZRGnm3IbTyZCh45svUKhUJgR2ANt+0WYtNlEmDQj0hr/fdQrqGMeKOkn1eExH7TuE7uLbFXPXoOKa72hZ2r1ebBBxrxoUBouR1rNf8NHPyx/t+6NW5B4UyxIbAUdq/r27YBYSLzK/dsBmzQf3zYPKiamC7b1i2DodBHKE4V73fbG4RGR2l3RNR7avt1ABMKHNLHbCyMfknOVWMTQEdsSEBE6sAeqJssxRMNQeJzY9HRFlfzh0l5x3iYTGv3b5TNQUAkfPJi5OW2mWQ6pJFm13C7nwVUqyQ27t+ONZY9xfvSjHwEwaNAgzjrrLFyuLL8VCoVCoVAoOowS0RWKrzqxKDRugXP+LmJqSGvuFNgllWExi/iP2Oxy025UeVdVY53KaZtNqsJqXza2STHwp8wLoUNyQ5rpxtUqom+o8cjW5wpX+ZGtVygUikw0fw51S0TMjraKRUe23xRHgQjB33hfREY84PLE/cHXTRP7lslLzbejVz2XDIYLFmv7LjVu6KlXybc1iHC6fiYM+4X59hNn6bTuhW3zZaz0DgBbERRXmr8e4scE5s04t5Iu2EZapWI/cTzUEwS2go5bx5jGtwsIi1huFN/pKQ0eO2pbMuwOOU8xuzQ2LctTs0xfrSac26Rqv30GXgusvgbO+LVJIiXFnkansG/6Oaiqkea10bAkIOyFUNQF788xyrnnntv+d2trK21tbUnrS0stUnyiUCgUCkU3QonoCsVXnXBLfAq1kV9pyCKNG7GJf2ksllw1VzlFlmMRcdruTJ+yDPHH45/OfUxGuMrAWSSCQq+Jmp1LYbxqz1WWbQu5obuI065S+c4YCQWV1daZKaFQKLoP/r0QC8gModo/J48r45/PnFjWK5TLhgN2sfTw1ULLvri9ScUE2P9e9t8m3S6k7ZB4qdtK0xtp6rYdthgQk4aR0aDYlGT7jXaXw0WbRXh1Fsu4ZPemC/RG+HZJ0/HADmj6JD15DenVzqmCrbuH7PeiTSKku0rB2QOKj8u+fzP8e+LCcqwN6palv4d6fMPuSF5m5gs/5kn5e9CPpUEqLijJQ9W5r1abbaA1/I6FYO10g+vIpeD7t/m2Uu1rKifDrtfl2mTYHfIZdJbIe+Mq+0pbtRwOgUCA22+/nZdffpkDBw6krY9EInmISqFQKBSK7s1RFdGNOoIrFAqLUdAL1mTwnF5/K0x4Lj9xpWJ3SwOwXhNk+rXu4b1/lSwf/Xi+IxQiLVkaoLbkNp5MOEvhvH9C48fJy70DZLnTIqKvq9R8BoJVxOloWBqdGjZAfVbWdxPU2K1QWIDmL8VuLdJmnJjdOEt+qyG9slmv5LYXQQxo/ky8t40qtFvqoWpKclPRxOcE9kDfasCR7q/t2w0ERWAP+yEaijfnDPvl9QOvhH6XwO7XDbZfLbYmRQMAe8caQQYbINQi4rnNBnVLRZweOtN87NXF80TBtmoKeHrD3veg8hxwVXRMvDdDrzoPN8mxuYoBG5QPh7XXZ4hvWfI4F/bH7WWG3SGv9/SSax6bS/4daZydwbdTxPJYRDzOYxFJXpQO0T6jRteRM2HcAvPtJtrXVE6BcfPlM+UskgSHvYuauH7FuO2221i2bBnPPvssP/jBD3j66afZtWsXzz//PA8//HC+w1MoFAqFoluiGosqFF91wn5zv9KwRSrRgwdg1EPpDVCrpkgD1OABYHDewmun2zRAdcgNcEbbGUf+Yksk3CLx9P9u3GPeUSh2Q2WnynorEPHB29+GSa+kN5RdOgXO+Wu+I+wwauxWKPKIv14aToYOwcbbpPG3kTgc9ktfiwvXi4VGpEUTHb3xhpK+7RBuBH+tzNiqGB8XuPVtVl0gY+j6WZnFeJsXihJsVXy7RCR2uNKbhibap9QvERF1/LPp3uiV1SKu2gsAD/QYlP3c+HaIx3YsBPXLoWKcWNzUL4HBN5q/VhfPdcG2qgZGPyo2KFWTj6wBp+5XH/KBp8LYsmXsfHl/jK6pts2TpqAbfpYspB9YCyf8p4x5MRvYnLkXz327aU8KhBqlIpyozDDYMEsasrqKza8jo8HM9jRVNVB0Ikx5V86PQ/v8FpYe+WyArzivvfYa//M//8N5553H1Vdfzde+9jVOPvlkBg4cyB/+8Ae+//3v5ztEhUKhUCi6HUdVRP/oo4/o10951SkUlqa7NET09IANP5Up6ENSKtE3/hzGPJHvCIXu0gA12prFduaZ3MdkRCwsPv21r6QIMFO0m/fyvIWWRMgHkYBU53n7SYJCr9aLBKyTPOkAauxWKPKErx5oEbEydAhGPyLCYkEfzYYlhbBffmM+eFBmjdlsgBeISfW5mcCtC+lDZ8KSC+CM34qoHGrWbFW8InCnisvNX0DdYuhzdvr2Id0+pX4J+D6T/Yx5LN53xVmsVVW7oagq8znx74ZoBGwRzW/9kIyjfc6G4P50cTwTjgIRbAuqxCfeXigz3I5EPPfvg2gTrL1ZxO9hd8k1idG4umFW5gaaYT8EdsLIOTDifrGBSUyIuEpya2Hi24l4uGse2pmSAgdWQuSG7A2+2w7JeA3p9jTjn5bPQcwGLm/2mQiKDnPw4EFOPFEa/5aWlnLw4EEAzj77bG666aZ8hqZQKBQKRbelwyL6d77znQ5v9P/+7/8A6N8/Tw1uFApFx3GXH9n6XBFtg91vyD8jRs3JbTyZcBRC/8th0H+lN2r94v/JeisQDsCBVXLTb+SJHg7kO0LBZoOtcw1EiUVAFMbOy0dU6bh6mvcWiOWn8a0auxWKbkCwQRJtsaCB8K39hiydbCykO7yagO6Rf9FmzZ96WnaBG+S3v3UvLL9YRM1xvwK7R4TqROHWV6slNRul6WO0DXqdIUJqanV1arPIsB/evUz+rqqRJK2t0Lxpp2+3nI+IT2xRnF7x3967HD5+FCrOFAE2rCUoszXjDOyBcU/JsdlcnbcHCdRLTGGfeIEnVo/3mpi5WXfdQjjtduP1lZPBvxMK+4GzTCx8nEVHJvAfLnpz1nBAjs1dLjP8PrjfPCngKOhA8UAJLL8ERs8VT/dQE7hLtar2PFnTfAU48cQT+eKLLxgwYABDhw7l5ZdfZsKECbz22muUl5fnOzyFQqFQKLolHRbRy8os0mROoVB0LfYC8xtPe5bqrlzR1nhk63OFvQBGPZDBG/sZsFnkfEb8UpG4dX7yTb1eqRixiIgei5r73MaiuY0nE06PJXsLqLFbobA4vr2AX0TptbeY/Ia8CG9fmryuqgYKKpHq8xYR0AO1krjNaK+RInAn2puMfya9cahvh4jy0VaJw8hXXa9sTyTRe7zkFKh+R4RZZ7m5aBrYB9GAlggw8HEfPltsXN69HNZNk0Rw5WTzZpzt4nkBFPXJvG8zfDuBiPzzfwltDVA8KDm+1AaZqdgc6T0+KqfA8Duh8Pi433n5SZ2L8XDx7ZRzHWkFu0usdxJju2Bx5vG3biEMuUWSF1VTzBtrB3ZDr0liHWRzSdJZCedHnauvvprNmzdz7rnn8otf/IJvfvObPPXUU4RCIZ588sl8h6dQKBQKRbekwyL6b3/726MZh0KhyBfBA8bTbCsny/LggfzElYqz+MjW54pYW7qADvJ4zc3WadTq6QXv/7eJncvTuY/JiGzTxLOtzxUW7S2gxm6FwqIEG+T3KxoUMXjIdG2GjQH1i8VqJZGqGvEaxwsxTTx3l4tN1/C7zPeti72J9ibO0mQrjWADtB0Ue5cDa6V5Z6bxwsimJFGcd5VmF04De6DtgFh/FPbVLFJSzoe+vwGXx/c55gkR1j94IN6MU08SFA3URPsjmF3j2wnRFogEtWRpwvh+9ivGx5yJsB9GPijiM4jfvKPA2DbnaOHbKVZjtqj46K+bKQ3bjWxo2hqyb2/bPOjzNfG3XzfduLF2JAQT/r/cVtZ/xQmFQrz++us895xcc1ZXV7N161bWr1/PySefzIgRI/IcoUKhUCgU3ZOj6omuUCi6Ac4iWDYlfuOZ6DW+4iqY8l6+IxScXuh3MfQYlW4/0rBJ1luBsC+LmGoRb+xom3mFt+6Fmm+6i8d8dxH7FQpF/vHthlgA6pbFxemTrzd/TagJzn1N/i4aCM4eQBTCe6B1H2CLz9wZ/Yj5tnR/cN26BVfcWiWwT6rOich4tennIvqajReJle0gSfj9qzSh/zkoPsHkXOyQ5HPdUmkSGmkV+49UAT11f14t3uBBsSAZ9yt5bdgP7jKxRemsl7ivFqI2sIdF1A/sAk9P2P+h2NfopIrmWS1ldkPRABHPXWWAG4o7aStzOPh3aVYtPjk/BX1gT8Jnb+h0Y5uZbEmBwr5QMRHe+a7MCBi3QK4dQo3Sr8RVpjzO84TL5eL9999PWjZw4EAGDlTvh0KhUCgUR0KnTVr/8pe/cPnllzNx4kTGjBmT9K+jzJkzh/Hjx1NSUkKfPn341re+xbZt25Ke09raytSpU6moqKC4uJjvfve71NfXJz2ntraWiy++GK/XS58+fbjtttsIh8NJz3nrrbcYM2YMHo+Hk08+md/97nedPXSF4tjCZpOboA8fhOXfFN/S5d+UxxUTxfPTEthg9GOwf3VCnJfI49GPyXorEMpiK5Ntfa7oLvY4jgKpZjOisjr7TX6u6CZivxq7FYo80/w5hPaL97m3b1xwzfZb5iqGbb+C0lPB2VNsOIL7RER2FMK+d+JJ2sDuzL+bVTVQfLJYt9gLReQs7idi9qEPoa0OQg3g+7dULFeMlypsMxJtTHT7lIH/CZP+BCWDjF/j2w4N70PgCxF2S0+B1T+Rsb3tYPb96ft0lwFRidfuBO8gKD9dqp4PV0D37YCmT7Vtt8CaG+DNMfD2N2HRJBGdJ/1Rig8gLprrbJsnM/gSl0HchqbyfBH3e4zQzvtRFNAD+6Tq3PclhA5C48fSvNTmlir/xM9eJhua1ONLpHIy7HodBlwhxRa9zxbPfFcPKD41foyKvPFf//Vf/PrXv853GAqFQqFQHFN0qhJ9wYIF3HXXXfz4xz/mb3/7G1dffTX//ve/Wbt2LVOnTu3wdpYvX87UqVMZP3484XCYO++8k5qaGj766COKiuQC9dZbb+WNN97glVdeoaysjGnTpvGd73yHFStWABCJRLj44oupqqrivffeY8+ePfzwhz/E5XLx0EMPAfDFF19w8cUXc+ONN/KHP/yBJUuWcO2119K3b18uvPDCzpwChaLj+LaLcBo6ZM3KnFjM3M7FKp7T0TbYfKc0Mhs6I7kSfdMvYORD+Y5QcJUf2fpc4c7ilZ1tfa6IRmDsXOOGnWPnyXorYLOZVyBaIBmlxm6FIo/490KsJdmzfPAN8fWmVczVMnZMeBGISmPL9bckV2tX1cDx/yF/r7k2c6Pj8U8DLmns6Omh2co0SuLU4Yb1s9J9yPt/2/zYSgbD5GXg7inHltqUNBG9Cj/VriWxgWq2pKOecKislkr6ooHpdjQdRbfVab9O6yEi/sePZbaT0a1kUn3Yw36ZwTd6rtjMhJqkGt7hzZ1li17ZHw5IUiHN53yJHFfizIdMCRz9+GyO9M/E0Bnw6QsyPofbwDuwe9q1BBskGRUOQLhZLJEcRZJs6Oa+7eFwmN/85jcsXryYsWPHto/POsoXXaFQKBSKw8cWi8Vih/uioUOH8t///d9cddVVlJSUsHnzZk488UTuvvtuDh48yFNPPdWpYPbt20efPn1Yvnw555xzDo2NjfTu3ZuXXnqJ733vewBs3bqVU089lZUrVzJx4kT++c9/cskll7B7924qKysBeO655/j5z3/Ovn37cLvd/PznP+eNN97ggw8+aN/XlVdeyaFDh3jzzTc7FFtTUxNlZWU0NjZSWmqNikJFN6D5c6hbEp+i7CiUCrGqyVByYr6jExq3wcafptikaHYuDZtg9BNQNiTfUUqFnP9zaYRpJPYXnQjlw/IXn45vu/jb9hhpYDuzWSr0rJBE8X0Jq6/L3AjsjP/PfAp+rvB9CZt/CUNmgMOlTRMvE4/VbfNh5P3WiLPhfQhsz/z59A6UyrzDpCvHHjV2q7FbkSfak+lNEA1JUm3JeWLPsvyb8hxnUbzZc9JvSLXWS6MAbEFo3Q+teyVxt3+lCJ16z4XxL8COv4jgWdBHRHdvP03MLQd3D9lOcZUW106ItUpVfK8zjH2xAcY/D7V/MfZsr5ws1chVF4CtGIorM5yD3UCbxNJ2UITywC4R/Fv3xo91yHT5+5OnkoXbpP1dDtig6nyweeNWNIeDb7tU7tscsH56ekJiyDTjhqmQ/r4NmQn9vyvvcSwq2yw8Tpp15sKyxVcrvu3hFjkmh1s+J58+A7vfSH7u2a9ItX/iMQy7K/N73+9iOPkG+cw6CqWfis0GMZskCKxwPXO4+HYBEelHEGkBf23y96nXJEnS2wsyz6TIghXGnvPPPz/jOpvNxtKlS3MYzeFhhfOnUCgUiq8WHR17OlWJXltby1lnnQVAYWEhzc3NAPzgBz9g4sSJnb4Rb2wU+4CePXsCsH798jLbXwAA1IRJREFUekKhENXV8SmpQ4cOZcCAAe034itXruT0009vvwkHuPDCC7npppv48MMPGT16NCtXrkzahv6cmTNndipOhaJD+HZAYAfUvpxSCTZFpi3bXEfW7KqrsNnhtJ/LVN/4QvHs7HuhJSpohWi6uADxx2Pn5j4kI0KtEsuam5I9RvUGW6EM06ZzTdgvPqjEDETf6XlrhJlGuAWG3QnBvWAvFnuBWAQiflkebsl3hILDA58+L4mT1N4Cnz4vVYl5Ro3dCkWO8ddJ1bXvC2nSqCdU+18m6xOrz/Uq5rTGmKWa2LdPqsXtLmhYL5XSFRNFeNfF3o23Qs1q2KBVk799qWxHb0KqJxx9O8UOJhoUMXnoTKnANfLFBtg4S7a7fkbyeKFbt9g9mauQfbukMpqIjIuplfF69XnrXq2B6sPw1jeksn39rekV0MNnQ+HxYHd3rvLZVwvhRrHBKegjx5RacV63UMYZo4apkGx/EvaLrdygH8GHD8PIB7Sq86N8fefbifjWN8lnKxqG+qXxpEpVjSQk9r6VPJ7rVeeJn73UinqdqhoY9YjMnvAeD3avdt4tcO16OPh2yyyQcEBz/tOuazcYzLrQv0/rZ8o1hs3ePRMFwLJly/IdgkKhUCgUxxydEtGrqqo4ePAgAwcOZMCAAaxatYqRI0fyxRdf0InCdgCi0SgzZ85k0qRJDB8+HIC6ujrcbjfl5eVJz62srKSurq79OYk34fp6fZ3Zc5qammhpaaGwsDAtnmAwSDAY94BsalJN4RSHSbQVPngwvdK3fpFUvIzrnGDV5dic4OkNO+5Pr8TqM1/EfiugN0wzon6JdWxnHLZ0oQDk8ZqbtKn0FqCtIVmwSW0oe17HKn1zgg344IF08WXcAujckNP12Dzizb9uenryZNwCWZ9n1NitUOQQ33aIhWDt1HShbuCV0O8SYzuQDx/URO9nABv4v9B+/1LEzUl/hhVXwFbiYm/YD82fwMgHpRkoaEJ8Tyg+Tmsa6hd7tHXTksf8c17LfCz6dvUkYep2DY9/p4jnEU3A3fBT43Fx/a1SMa8L/qEmEdSXnA8Tfw9jHpfkgbNIGojbCw9fPPfthJgHaEx+P859zbjaHYwbpuok2p9U1ci4HglL9bL3KFadt1ect0ridv2MzCJw3UKx60tNBOjieepnT78eGHanbNtViojNNigd3r2Ec/8u8fUPNYKzJF457yiQ97/XBOPK+1S7nlEPWaePjUKhUCgUCkvQKRH9ggsu4O9//zujR4/m6quv5tZbb+Uvf/kL69at4zvf+U6nApk6dSoffPAB7777bqde39XMmTOHe++9N99hKLozkRbjqc8gNzcRi1TQxsKZK7HWz7CO2K83TOvs+lwRaYUDK2V6dKqdy7Z5mRt45RpXaVywybTeCjjcsOZGY/Fl3XTN5sACxCLizZ/k2a8lJTb9Akbn33tUjd0KRQ4INkDbISAMa242+O1aIlWu458RQc+w+rwMiMCexdLMMlXsSxVIE8VeV5mIoIk+4b6dcVG/bpnxNrP15i4aIFXw+nYz+Z7r1jXhJrHdql8CvSelX2O0nw+t+rw9fm3sad0LW+fChOfBUSwJ/8MVcttFZ80ffMPPkkXnbOOx0frKKeDtD1PelXPtLD26XuC+HVIkEGsDorDuFqjooAhcv0ibcZaALp5vc2T47JWIx7kzRx7uXYVvu3zmQk0QaYtX2If9kjQY9TBs0HoEDJ2e+donMXkSahJrHoVCoVAoFAqNTonoL7zwAtGoVH1OnTqViooK3nvvPS699FJuuOGGLK9OZ9q0abz++uu8/fbbHH98vIlLVVUVbW1tHDp0KKmirb6+nqqqqvbnrFmzJml79fX17ev0//Vlic8pLS01rGQDuOOOO5g1a1b746amJvr370ZVGIr8E8pSAZltfa6ItGSuxLKS2J9N1LWK6Bv2xX1tkyqStQoxq4j9Do95I0xH/iunAbkBNvJtB1luFduZaAB2/V3+GTHygdzGY4AauxWKo4zvS2lOGA6KoJfxt2sJ+P6tNUduTfAsF0ukdruRijGw9voM20gQSHWxt6pGs2xxgatYiynFj738NFhr8Ltv2th0MhzYIL7nJSdlOPa9EGvWGoamVt5fIZXkmX6v9euhqhrpGwNQNUWrxi+Ckt7GrzOMY5cI59GWZJuT3pPSr3UyNdTUcackCRLtazz9wHsYcR0Oif7xelN6Z5FWRb9IbFo6IgJDeiIg7BeLsdGPyePQIS0ZUKw10+wmv5e+XZK8JgZkmPGhV+XXL5HvgP597GjyxFVqndmYCoVCoVAoLEGnRPSdO3cm3ZReeeWVXHnllcRiMXbs2MGAAR2rXIjFYtxyyy389a9/5a233mLQoOTmLWPHjsXlcrFkyRK++93vArBt2zZqa2s588wzATjzzDN58MEH2bt3L3369AFg0aJFlJaWctppp7U/5x//+EfSthctWtS+DSM8Hg8ej0VEJEX3pLuIvt1F7McmN7BGgn9VDdnL6HKEpwLevztzhZhV7FyCB+HUWdKgzdsvofHtLig6XtZbgdCheOM2o8p+q0y11u0GMsXZlv841ditUBwl/LtEDK9bKnYezmIRJofdldz4M5GwX6xaln8TjrsUxs4X4d2/HdCaHPYca75fXexzFCSIzl5pHKp7f/u2JzdNPOtPxtvSK5RtjuRxtl049qZbt/j3idd0NAh2R4ZZQ0ukAjyTvzjI9VBltcTfWg8XbZbzdzhe1O2NQu1S6d8RIT9b4iAcEMsXSK7sPxokNruMtqa/b+f8LV7NfzgV9EaJgDFaD5lISJpedwfPb1890KIlFpo0gdsuCY11U9NnOqRW5bc1xNdlS544CuQ8hXxQdEIXHkT3Y86cOfzf//0fW7dupbCwkLPOOotHHnmEIUOGZHzN7373O66++uqkZR6Ph9ZWi8zEVCgUCoXiCOiUiD5o0CD27NnTfuOrc/DgQQYNGkQkEunQdqZOncpLL73E3/72N0pKStp9UMvKyigsLKSsrIyf/OQnzJo1i549e1JaWsott9zCmWeeycSJEwGoqanhtNNO4wc/+AGPPvoodXV1zJ49m6lTp7bfSN9444089dRT3H777VxzzTUsXbqUl19+mTfeeCNjbArFEePwQL+LoceodFGtYZN1Kn31arXOrs8Vdrc0FOv/PREp2kXf3VA2VNZbgWibuXd7tC238WTCWQJtB6H2lfTGt0NnyHor4O5pXtmfKhDkC1epeZwWSJqpsVuhOAo0/1saHNvt2u9pgpiXWA2bKqS7e0o/kks+A6Kw5gYD4fcq8wpuXewrPhkmvCBV6L690PxZ5srcTPYUemPTyW/BabfLtjPZlfjrIBaU8axlF2ATa7hMlfd1C2WbRiJ6ZbUkHc54AXCB9yQoqkx/nhGBvZpdi5Z8cPeEQx/A/hXJz8sk5GdsqDkFxj0NwX3y2+0sh+Lj6XJ8tSKYYxfBPLADPnjI+DOUWNDQEREYZDwPB+CCxbLMWaKNRc6jczxdjW8nUmkeSa7KtxfA2/8BxSfB6EdMrIISqvITz1m25Elgj1bw4OgeCYajyPLly5k6dSrjx48nHA5z5513UlNTw0cffURRUVHG15WWlrJt27b2xzabRQpdFAqFQqE4QjolosdiMcPB0OfzUVCQ5cIugWeffRaA8847L2n5b3/7W3784x8DMHfuXOx2O9/97ncJBoNceOGFPPPMM+3PdTgcvP7669x0002ceeaZFBUV8aMf/Yj77ruv/TmDBg3ijTfe4NZbb2X+/Pkcf/zxvPjii1x44YWHcdQKxWESbIQx86B+WfJy70AY9GPxTbUCzhK5iTW6+a2sto6YGg3JTVTty8airz4NPt9kqzi2QEUyAM5C2DrPuPEtMet4jTsKYeuCDJX9NuvE6SyyfJxq7FYouhhfrVQO719p7DOeWg2rU1UDxSeK8Fy3NPNr198q/RTWGtgtVU6Ji332IvHNbv5CJmWtvdmkMndGZgGx1yRwlciMKlzpQmuwQcbhcBNEgnBwo8Q++hHwfWF+rmyO9P1WVsOEZ8VGBCcU9zPfho5vp9jmOFya73wHEhd1C+G0nye/D3riYPSTMPIh8Yx3FsetTQpPlKr+rsS3GwjLLIG2RilUcBSCrQA+TBHQIX6+RiX4xmcTgfevks/Y2PliZ+P0ii2J1a1afLuAUIJg3gNcRbBuBux+Pf68ymo4fyEsq5HvgBl6Vb5+TuoWmiRP9FkXbsANxUexSWw34c03k5vM/+53v6NPnz6sX7+ec845J+PrbDZbuzWbQqFQKBTHEoclous+ozabjV/+8pd4vd72dZFIhNWrVzNq1KgOby8Wi2V9TkFBAU8//TRPP53ZAmHgwIFpU75TOe+889i4cWOHY1MojpiCXhCoTb85rpwMpYPBa5GGTeEgjJ0rN+tJ4nS1+LWGg3kLLZmoNBlLExoWybqxc/MSVRrOzJU5HVqfK8LNWbzGm3MbTya6S5yRgHmckUBu40lAjd0KRRfj2w2xQLxJ59CZ5jOQEj2q+39P/KjDTeCvze57PnpOumDaLvYVAk7pyRD2yTYdRVkqc2+VxLORbcv4Z8BWlC4cB/Zp+0iwm3GXy6yw+iUiemarjg77ZVbesDtFpHTpVdEFHRcrUxuFrp2ZWXQ2so+xOdJt4SomQukp4OkFMYfY0nR1lXawAUKBuPBv5Bs/bgHsf8/49fVLJFmjfw7MROCx8yShctK1gAvKjjPYoIVoF8598p6un5FybqrF+3/vsnhSpH6xnMNJr0Cwznz7+ueyYROMvF/OTf3ieFPVYXfKzFBXqVY00k2q9PNEY6MUgvTsaV644vP5GDhwINFolDFjxvDQQw8xbNiwjM8PBoMEg/H7jaYmq1hJKhQKhUKRzGGJ6PqNbCwWY8uWLbjdcfsEt9vNyJEj+dnPfta1ESoU3ZVYCD54wPre2LYobLlHGlWNfjjuNRnYDVv+G06/J98RCrGYuUjRAWEvJzi95hViTm/68nwQytLgNNv6XNFd4rTwDAQ1disUXYivFojAmptEjK5fAoNvNH+NsxjOfgUKKqGwL6y+Lp50O/uVLPv7UsTnMU9Ida67JzjLAJdYqhAUYbvtoFQ027Mk7CItsOrHYtsy5BZZVjRQtmkvTG6W6d+jWZAZNG485zXNigS5Zqhbknnsq6qRav0Da2HQj0REt3mgqAOVqsEGCLUCrdB2SPp22DQRP1NT9NTEhU7YB73PghH3y3E5i2VMthekH/uREmyAlnoRaGNtIvxH/NAagorxYjnTLgprsw7MfONb6pKTH6kisLMIHF45DlcxeCxidZaKbydSid8MoWZJXqy7RTsnqwyumRcDsfRzU78YHI8nV5inolflV06GwTfAR4/K98hmk33rwvlX3LKlo0SjUWbOnMmkSZMYPnx4xucNGTKE3/zmN4wYMYLGxkYef/xxzjrrLD788MOkJuSJzJkzh3vvvfdoha5QKBQKRZdxWCL6smViS3H11Vczf/58Skvz7/GqUFiWcMBc9A3nrzI1iRhw4o/Eyzm1Yn7oDFlvBbJVHIctIqbaXOLdDunnc/hsWW8F3GVHtj5XdJc4LdxbQI3dCkUX4NsLBKSZcahRLEywaeJllipsd0/NIgURoxNnrWT1t/aIEOgdCFUXgL0UYn6phCcmYn7i9i7IMCMmcX+9Jsl2vQPE99xVmiy66l7d4QBEfNKAMlX4tSXEHtgNDZvlmgHSLVvGPy32Lyddl76vTPh2aOJzi3GF8jmvmb8+tflm5eS4kD/gSrGIcx0FAVWvlo8EpellYHt6QYWR5UzdwnhSwwiHBz59HkY8KP7y2KCgtzR8jQTlnHotaD/i255gXVMiQv/eFbDhFhHGdeF8yC2ZEwiZkiKhRqnKv3A1rJ+VPrNi7DyIRqSpbDQmlj16wqT89K4/1mOcqVOn8sEHH/Duu++aPu/MM89MagB+1llnceqpp/L8889z//33G77mjjvuaJ81B1KJntgIXaFQKBQKq9ApT/Tf/va37X/v3LkTIGNmWaH4ypKpEVhH1+cKWyxdQIf4Y6vYpGRrzOiyiHc7NiioggFXyE1fpFWEhsAeWY5Fmis5vNDvEugx0qDx7WZZbwXsbvPKfqs0lHUUZq6Gq6qR9XlGjd0KRSfx7ZCq71TBuqpGxNCD682rsIlB0ydQPCj9N6JDTQ6fFUEWO0QOimgabhJxu9cZcGBlQlXzMpM+J9r2xs7TxMRiKEqovvbtlOMM7Mgu/O5fJSJ85WRYcy1csAQ23SHjiT72uXuI9zteSXhmq/TWbWNCzWKrsn5m5grlbENpYnJC9wePReCk67u+6ty3Q6zvnE4RdtsapFI+GjSfkWhWeZ6I/r6Nehi23AcjH5DPQ1cfR1fhq5VKfxvGDW6Hz4azX5YZhPrxpyY9UjFa7yoTO57a/xWhfORDUnDhKpEK82hYYnCWqmrzI2TatGm8/vrrvP3224d93eByuRg9ejSfffZZxud4PJ72puIKhUKhUFiZTono0WiUBx54gCeeeAKfT6o/S0pK+OlPf8pdd92F3W7v0iAVim5Jd6mg7S42KXY39LsYeowyEH03WUdMjbSCzS4eq67iuD2OswSwZb9RzBWhFhg1R6aQJ97EV1ZL4iTUkr/YEgkezFDdqM2UCB7MT1yp2D0w7A4RaVLjHHaHJoDlFzV2KxSHSbBBLFSibbB2WrowXbdQPJb7fM34d6qqRr7/iyaJ8Gxk3WLa5HCB9tvhgvAhWb7+VvNGmvr2bPb0ytxxT4kdSGqTSd9OOQ5bFIIHxCZr6K0y1m6bJ9tNFX63zRMhdPhsEYqXToYJL4K3n4jgepV7R8RL33ZJCoS0hqVhP3z2fLw620hoNk0+TAHv8VC9XARUdxlEbVBQ1nU2J3q1fiwmyQxXQbJND8isgI565YNY/aQmY/X3DZvsZ+w861Wc6+9f26F4tbnNCWtvSk8a6edjwOVQfEJ8edYZGSnrK6sBm3zvPnsRBl4Jwb0y68NodoWiU8RiMW655Rb++te/8tZbbzFo0KDD3kYkEmHLli184xvfOAoRKhQKhUKRWzolot911138+te/5uGHH2bSpEkAvPvuu9xzzz20trby4IMdqKpQKI517AXmlan2LDcMuaK72KQEG2T6/LoU0bdqioi+wYb8xZZILAIttcbvb+BLKLBIky97TBNjDPxH18+00AyEIlg2RYSbxMr+/atENKrJ0Igt14SaYPklxnEuvwSm5D9ONXYrFIeBr1ZsKHzboai/eePgYXfA25fGv//YoGgA7NO+/3qVuJFQGPbH/a1HPwIte6DwOBECbW6xBll3g4lndIq4rW/vgsUw6iHwfaFVhJ8EeKG4T/Ixhg7JazwVsPaW9KrhRIE+UfgN++Hdy2Hy2zDmcRGTw35JaBcNyi6eBxsg5IdYa3q1clUNDJkGe9/KnHhuTxYYNEgd9yt5DxxFkoQo7qJG7r6dWoNVrUmouxyCh8TrfOMT6Z+RtizXJYnHVjlZZoGNWyBJm7ZGEf+t2Owy2CCJllibvOdtB0W0bjsE734Pyk6X5rnZPOt1iyPIkhSplvWJjyc8C5Gw2ByNfkxsbXqf3ZVHqUAsXF566SX+9re/UVJSQl2dNHItKyujsFBm2P3whz/kuOOOY86cOQDcd999TJw4kZNPPplDhw7x2GOPsX37dq699tq8HYdCoVAoFF1Fp0T03//+97z44otceuml7ctGjBjBcccdx80336xuxBUKkGmkY+dpPp4JVWNVU2RacTSct9CScGaxQXHmz8s5CXcPaT6VWIEHcm7Xz4KxC/ITVyq2GHz0WOap+VYRp7vLDASbW6ZrG1UiVk6W9VZAF6IyTc0P5a+xqI4auxWKDhDYC5EmWHtzfOzO1vzT7oJJf6JdPLe7pQHm2uuTn5dJKAz7xat74H9C6alSKR5uhliT/Baf+lMRHDvqGR32a31Zlsp2xz+TXPWrV1Gv00TzYXd1TKCHZOG3YqJmZXOeHLO7DxRnSRT7diGNJQPi851qkQNahX9E9pupQllPFkx+C077udZcs1j+2dxd11xTP1fYoGVXuj1LVY0kEYySLB2trtYtTrz9Abss9/bMfi5ziW8HxMKSMAj5oaAnrLk5+bgrq8XWZ+lk+fybEWkVX3r9+5BpRkZlNUx4Trzx+9aAq1yz9yuA8g40plUcEc8++ywA5513XtLy3/72t/z4xz8GoLa2NmkmW0NDA9dddx11dXX06NGDsWPH8t5773HaaaflKmyFQqFQKI4anRLRDx48yNChQ9OWDx06lIMHLTK1XqHIN3YnbL4LTrlFbDN0W4/Abnj/v8XT0grY7OZ+rDaLWDzE2tIFdJ26hbLeCnQXcbq7zEBoy2Ln0maRMcddLg0Gh8xMtxvaNs8S9k1q7FYosqDbUvi2w5AZUDFBvr/ZxFBXmfwLN0PrPhF0jX6bzITCsfPAXgSEoW4J9JoAG26Pj3vZhPykquZqKDpBRPmTboqLsb6dEG6A1r2ALd4stFeGRKUeZ6JAr58LvXGjo5AOVUr7auX82BxSXHDKNHB6TSr8tf2aVShXTISDG6XhKg6weaC4C6xOfLu1P9ogEpBGmMSg9uX0OOoWgn+78XbMYq+qgaKB8PUNch7sHixVce6rFU93YvJ/W6MkJhyF4OkFa25Mf+/qF8sMtwkvdsyzvq0heXzXZ2QMu0M+J7GYzGgIh+RatOx0ZdGSY2IduGZ96623kh7PnTuXuXMtUjCiUCgUCkUX0ykRfeTIkTz11FMsWJBc+fnUU08xcuTILglMoej2RNvgxB+kN+3Uxb+oVURfzEVKi2i+tGWp5M22PldkFaezrM8V3aVRq6sEltWY2LmszHeEgr0Azn1DqhSTPOanyHIL2DepsVuhMKH531r1uYGdycEN5lYTbQ2w5Lz4snNe64B1y2PyuoJeYjtic4vveVsDVIwRW61EkbKjVc1VNVJ5biuG8hOlWadvh2zbvx2wxZN7FRPl+CJB823rAn1VjYjzX9+oCb/FUNwv8+v8OyHUIOOz0ysC7Mbb5BzrVjPZ9mvqGf9UvOHqkYrPwQYpdgg3iqd7QSXULYPaP8eTCJkS5Jkws5wZ/7Q2k8oDxZVHFntX4N8FkYhYvYV9EnNwn4xpqd+JcQukma0R9Yth9MOw46+ZLQ0rJ0tBSaBWztHoufJ9iARkdqTNDtjl70TvfoVCoVAoFIo80ykR/dFHH+Xiiy9m8eLFnHnmmQCsXLmSHTt28I9//KNLA1Qoui/RdAEd4o+tYuthi8Gnz0slWqpI+enzUkVvBbLZyljFdiarPY5FxGm7x3wGggUaYQJgL4Rek4yrJKtqZL0ViIbgw4cMKvMWgc0GY57MT1wJqLFboTDAtwsIZqis1X4fjRqHOotE/Ot1Bvg+g3Nfj4vTNsytW/avlsaKRYMAu9jHBHfKOOYogmgkXaTsSFXzRZvF7qJ4gIjCTZ+DHfB9KZXxic24da/zrcCIe83PkaMgLvziBKfbXDz37YBY0MTrfJkI1tkSA+4eyYmHYXfIa5wlXdM8Uq+OxwZE4kmGWBS23CdNTeuXwOAbzbezf5WxYBz2w6cvSFIj3Cw+4u4ycJZ1nU/7keDbDqEAOD0inIcOyefH6YV978EX/y99BmD9Eqk2T7T4SSXUJN+DC1eL3V6qCD98NngqpU/MgMvlPbU5wd1LieYKhUKhUCgsTadE9EGDBvHJJ5/w9NNPs3XrVgC+853vcPPNNxMOW8TnWaHIN93F1iMGDL5BBP+kClqLVaI7C81FX6dFxFRnERx3KZSfnm7rcWiLrLcCwUMw/lmpvEz1NB3/jKy3BDG54YZ0MWb4bKzzAY1mbqJWt1DW5xk1disUKTR/LuJhcF92W5EVV4pwOOYJEQkLKsVTPNH3vL1yfb0I1UazvNorqAvEhmztjcYi49kvS+NOvSmpWUX2+GfBViQVzf490LwdiEDUD03bJZHXsClefT50hiTJdSHU/rC5QF9yCkx4HqmazmCXEtgnTTdDjbK/DT9L/01M9Dp3lYptjdl+wwFpkJoonNsKoOgIKrd9O7Rq80ZwlopgvGEW7Pp7/DkXLJZYT75OHmcT+7fNE1uWtVPTx9Oxc+V6z9UTeozqfNxdge7vHmnVLAaLweGF+uWw4Zb4Z62yWj7nq35kvJ26hZJgyISrVD5n+9bAyIdgxP1iCeMslvMdDcvnoPRUTD9TCoVCoVAoFBaj0yL6nj170pqQHThwgP79+xOJRLokOIWiWxNqOrL1ucLphc//R/xfRz+S7N3++f/AqIfzHaFgc8XF1FTbmeGzZb0ViEXlnK2bnpKUqJYp0LH8i6kAFFTApl/AkOky9TrUJAJFYBdsvtM677tue9T/u3LTrs+UCOxOXp9vuoHdkBq7FQoN3z6gWUTckhPFQsWMSKtWQb4KvAOhajKsvSldJG6vXD9HktOfvZg8y8vdUxqP2jxAWCqfT75Ofof1KnZ9GwMuT672TbWCiQRkrHaWS/Wur14Tz6MQC8WbhuroAr9efd5rovwDCOzIYOumJVVthZkrz33btSahrniT0HNfy5xU1JMSgd3QsDnzfsc9JefM6ZXx3V4I3t7G28xGoE5iJKw1XfVp1zk74PPfwcnXy/51EVn/POji+f5V4B2QWfDvdRb4PtfG00el6txVLmNq8cDOxdwVBPaJaB7TROuWXfDBg8nV5UZJm/rF4K/t3D4rq6XifvhsSTS9f4/MdIhFJHFkd0GpBarwFQqFQqFQKDpBp0T0TE1GfD4fBQX5931VKCxBVs/pLOtzRcwm3qRrDCqSJzwj661A6z7w9IEBVyTbzgT2yLTg1n0ihuSbWFTEizQbn8WyfNzT+YkrlXALnPjDzJ794Zb8xZZILAJvXSTCkTdBxAnUwsZZMOW9vIWWRDewG1Jjt0IBNNeCLSoWJ96+Iph2xG+8qgbG/QpadovPdzaReMWVMPktaK2T5SWnyHZiMSCo+a+niJm6yK1vw5siXIf9cGAtnHQtUCUVvL7t0PCBVH/bXVJVXPvnzFZyujCvj6Mgr1txpdjTjJ0r58RMBNb9w0ONYhPj7Z9sh5PY5NSISCusmwoXLIFNd6QkGnpA8YmAB+zeeFPUwyWwVwRkonFxfP2tyQJyVQ2MfRLevw9OvQ223CPLE8XzysmS3Dj7ZeNEvm5z07ofXEXgKBbf+Hw1wPRtl/cl3CTXTNGgXB+5iqHpEziQMmZmStpku/Qr7JtuYVNZDROe1T7jNrE5G/1ofhMJCoVCoVAoFF3IYYnos2bNAsBms3H33Xfj9Xrb10UiEVavXs2oUaO6NECFotviLJIbCqMp4pXV1rH1sDvi1WOJ1C+GtdNgwgv5iSsVZyEsPR8mvCg3b3rFfCwGS8+D8xdl3UROiLSY2/hELCJO22Ldw7M/3CwCSCbvVas0anUUmNsNZRPpjiJq7FYoEBuPaItWkYyIvxDvAZLNzqT/9+DNMfJ7dPYr5vuKtIqdxc5XRfQe/7yIku1WJ7clC+iQLnLrieLUWMY/CxSJ13nzZyIMD75eEsq1L4sYbTYG6U0y9e1X1UBBFVQvh4b3xZO97HhjEdhXB7SJOL12WlyQ/vq6w2uC6u4BrXth6WQZ073Hy2+5d4AI9xRCcR/zbRgRqINwq5ybsF+aY66fARXj5T1OPS91C+X8nXILeHrGRfRE8XzSH6Vy/93L4dTbZZaWzSaJZneZWMKEQ1A6JD/CuW8XhLWkhqeXJOv3r5C4378nPUmuJ2r0xAIYJ20y+bzr22nYrHm9++Ne6q4SiMbA7j7yRq8KhUKhUCgUFuSwRPSNGzcCUs22ZcsW3G53+zq3283IkSP52c9+1rURKhTdlUib2Hesm55e4T1ugay3AuEmueEadle6h/e2ebLeCthsUHY6vH1p+rrKybLeCoR9R7Y+V3QXz/7uMqPDZs9iN2TPT1yosVuhoPnfYt3xwQPy/Tz7leRq40z+5bqdyYZbYddr8eVZReKeMHaeNGge+F9AGFYfhtWJvg9PH5jyrlSGFw0EZw/ABuF6aDskViej5sD+NeA9rmNNMPUqcXcP8YQf95TYYsViUHmBcdWwb5dYghCG4AERwIfOgF4T5Doh1Z7OLClROVmaSNaslv26SuWfu0/nq8716uvQITmu+lXQugf2viPnfMgtmROxdYvkHIYSErK6eL7NEbfQ0d8Xu0uL1yXvb2ctZo4E33bxdW9rFOHa5pT4P3xIPlvD7jJPkhs1BU2dPaD7vBvZAg2fLbMPIiFJVHgHqYagCoVCoVAovhIcloi+bNkyAK6++mrmz59PaalFxAuFworEQrB0ilRZtXtOa17jS86zTuV0qEmmKft3Ji/3DpDlIYtU+sZscOosmXLs7RcX+wO7oOh469jOuEpllsGQmcZJCauIvtkquK1S4W13m4sxdnf68nxgc4qYMODyFLuh3bLc1in3tC5Bjd2KryzBBhFX65YmW5zo1efeASKgD75BGm2m2ooUDZKK4/IRUL80Xr2brXK96ASI+MXKxd0D6t6BAytlfUesTionS2V56anyuLA/4JBK+vplYkOTOAaWnSrWV/qxmeEokORA0Qlx25TSwenP8+1CPMSb5DrBWQL7V8PGWxMaUGqVzanjWqYmqLoAW6hVPNs94g/fmUahvlqtQWiTFCXUL9ES/37Zz9j58PGj8txs51w/Pp2wXz4Pw+4Cd7m2vlhmxNkLoTjHnt6+PUBIey8ajY93+Gw4ZRrsfUs+x5mSBomJmkRSPzcVZ8p+xs6X69m2Rrm2cXrlHNgLoSQPCQSFQqFQKBSKPNKpu/rf/va3XR2HQnHsodtQHFgNNk1MDQfksd7Yygq4e4tvZe3Lxje77l75iy0Rp1emmde+klLZPwWG3yXrrYDDC+e+LhWPSY1FJ8tyh0Xi7C5if/CQ+BDvfTdFONoNfc6W9VYgFgFPb2TefyI2Wa4LXHlEjd2KrxS+HYAm/nn7Jo9vevV577Pg1J/Bx4+L5UdVtYyHhX218eZPUt1bMTHZBiOTSHzcpWKF5dsObQfkt2rPv2Rf+us7YnUyfLYI/LZCEXdjzbKfkkHpfuf6WO0ojh+bWeIxsAcmPCfitZHlhm+7JA4cTlg7NXNz0rA/vo+RDyfb1yU2QR12hxyzo0DOqd0jjUI7Y/fh2y6JfbsD1s/MHFv9EtgwK15xne2cu8qTf6OramDMk4BNqzbvn1urlkTPed0qpa0BVlwuswAg/XhBesYMmdmxRE0ilZNlTA1ozUT1GZM2FxCThqDeclVtrlAoFAqF4itP/krjFIojJdgAwXq5QXaXy7TnfDVyMsJVbl7h7SrLS1hp2BABIbECTxdTP35cu5G0ALGIiBlp3u2LxMpl3FP5iSsVmw0+nGM8jdrmEGsAK2AvNBf77YX5iy0RT29o2aEleVKSJ6WnaBWaFiBYL8JR6SnSwE2feeIsgcB2rQeCQbWnQqHoWgL7IOqXhoqBXfKbbGRVMemP8MkzUDEBTr9PmkKum55ZmN1KXJRNFIlHPyrWKp4+4HBLj5HUbQydIZXNQ2Z2rIrd5gGiENonIqqzFCq/pjXvzGDRMe5X8vpMAn9VjYyTdk96JbV/t+YX7xPhtqAyXUBP3F6iHUj9EggdlOTB+luThfT9q+HEH0O4DRwuEWMPV4j11WpFB1FJcIQapYF3xXixotOr4lNjq1soNi6Q5ZxPkSR8JCi+8O4eYpuTa6uWJEuanrBvZUrVf7U0Yl06WYT01ONt9zXvm31fiUmF9tkBx8k4NuAyqbq3FUJxv8zbONaw+j2FQqFQKBQKS6BEdEX3xL8PYn656YkG5f9QI4TDUGSR6aXOIqk6zlThbZXGopFWmcq+dX66mDp0RvaKplwR8Wf2ka1bKOutQLjZPE6r2KSAudg/7un8xJRGGD643yDORUDUOkkJZwks+3pyZX/YL+LNtnkwZUW+I1Qojn18e+TaYM1N8fGreFByE0VIFsF7jhGBN1VAh3ShMtEGI+yXCvMT/gs+uiNz80r9ca+J8m/FlZlF7vHPgK0UYo3pDb8vWGzexyIcgDGPi5Cd6uNdNFCE+FS/c98OEajtDml63XZIPLZDvo75tuuEmmDlD2DSyxJDqFFrNFkKFECPKuNtZcK/D2KtEAvChp/Cydeme3wbNcnMZFWSLbGAHRw2cJ2QO6sWXTQPN4lga+Q9nlT1v1je2wkvxnvDpB6vfr3WsClLo9zBUP1O3KJGr7gvGpIfj/dc025VFIh/9vXPrLsHRCPQ1gThIBQd5mdXoVAoFArFMY0S0RXdj2ADRA1uMCurYcKzEHRao3okGow3MUtEfzzeIiKlzWbegGrsvJyHZEjYb24/kiqS5ItscVglzmiLudgfbcltPJkIB7ILR1bAVSYeskY+tJXV1pl5olAci+je5xC/Nhh8Q7wvQUtduqgY9sv3taoGRj/WMdE4Mal83KUyPq65MV71nM2HWk+uJVmdFMZnrYQD4PSlX9+A2HmYEW6GYEt8VhmYiOc7IdoK+9+DHqOg6d9yLaCPp2f9yXxfqcl1RwGUj5TmprGYHJO94PAEaV+tVg0fEFGzoBLW3CzNSw+nSWZibIV95f2tW5hwzu8Eh0fOuaNIs5bJwYymwD4557EoEIq/x8PuMk++JFX9L5YeO4kkHq+jQM69adLgV9Ic1l0uFfedbebaXfDVyvV4NKwJ5m3y//v3wOm/hLXT0+8lxs6FTbfDqIfkt8UK9xQKhUKhUCgsgRLRFd2PUJPxDWb9Yll+xovWuOANt2QR/ywiUsZi5nHGormNJxOucrkpNKqYn/RHWW8FEpuTdWZ9rmhrPLL1uSJrA1SL9BaIRmDC8xDYkWDnUib+vd7+sl6hUHQ9vr1AQLPCaITRj4iNi8MDe9+Gpq0w4v5488wDq+LJ2BjSqLq1znwfulBZMhjOfQ28J4DTA74v4uJ7R3yodRuNdquTn8jMn9Ah8H8hVbChYPr1DXSgYahXRGNniQjErrJk8dxXKxXmTrdcf7QdgC/+H6z6Ufw5+nhqc2TZV0IsVTVQcgpMeAFwihjfUWHWt12ag7Zp9lcOD7QdlGMJHpAZR0OnH16TTD22ysmw63XxvR9xP0TbtMpr7+EL/J3FtwNibZIYsKElGArEKkd/jw+3CWioKflx4vEG9oilWPU78nnT7fjCzfJ5cJbmvilqLgnsg2ggbv8Ti8mxRyNQWCWzGnqMlKTFkBnJ9kM6esX/kOmw9mYZ161wT6FQKBQKhcISKBFd0f0INRrfYIIsD1lF/Msi7llF/Eu9ITvc9bnCUQBbF2So1rJJozQrYLOZN3Wz2XIfkxHZ7ISsYjfkLs+y3iIV3tGQNOL74AHjGTLRcP5iUyiOVXw7xfbDaGba+KfA9yWc+CN4/5dw0nUw/lmw2cG/XRNrC2HH/0HlBeb7cRSIWNx2SITYnf8Le1fA4OuTn2OGu6dUalcv16xOeopdyZoboG5R/HmTlxm/PpuXurMQcIrAn9i007dDq4COiKDbchAKepvPlBsyw3wc278qvl/dgqa4gzYgvp1AVMRz/3YgoQK+YqLY8Lz9H/Fq+MNpkqnHptu0BPdqSYUSoJPNTA8H/255T8MBRMSNSiLVVQoH1sH66fL+J35WD7cJaGLTb/14E33NI61yvG2tYlFjL4QeI7rsEC2Fb6fY4RBFLHk84K+V66xYFOqXxmcqVlZLQsbmlKTF6EfM7yVGPywJMqvcUygUCoVCobAESkRXdD9Ch7Kst8gFb+KNTmfW54ruEme42fyGxype4zGbiACQ7t86dIastwJOr7lI4vTmPiYjnCXx6fipVNVYp7Lf4YL1M6HXGXEvZt1uaP2t1rFFUiiOBXy7IHxQkryRoHzvDqxM8MZeDGunwbgFIqAP+hEU9BEhed3UZNG6cjIc/y0R2YzGGL3Cd/wzIqLvfh16joMt94gop2MmcldWa40b90tz8XAztGyX2CsmiK2KHrsrw2+abtFhcyT/HlbViD2crSAuEvu2i7gYapLfSJsNolGZKbPmWjj3DfMZaENvld8xo32NWyBV4gOv7Hhls2830CaV8HaH/FZma+CqD5VZK/AL4rHpldcnXQs4oHDg0RfOfbWSpIi0iYi78WfGHu5VNTDpzyKqG8WfiaQmoNViT6Rvb+w8GWsG/VAStZGgXLOl2vccC+if6bZGme3lLJFjbzso3xmHVz5Xu1+Pvybxc1W/GIjByAdkXUcLSKxyT6FQKBQKhcISKBFd0f1wZ5lWma1yNVc4Cs3FP0dh7mMywlViIh5UZ76hzzWhLJX72dbnCmchfPZi3JdWn8K/f5Us12/y845dKtfAuPEt9rxElUa0TXyDY5H0OIfdIeutQLhFqlIzNei1in2TQtHdaf4c1t5k3oQRZEyLtMDIB6VpqFnjzy33wKgHYbM9XTQeO1fG68aPgRgU9I3P1Nm/CiqniO2ImQ/1+GfEOsZTqVWem8Qe2G08Jof98OkLIpiHffLYVQbO8gTxfIdUQq+dmr6PoTPgsxfggiUigpsRaYFVP4YL18lvrC5UOkvECqX3WeavB81aIwa0isi87pbszVcTG7jqSYlsFfhFJ8DX18sMAbsHcILdffQaZPp2QCwk54iYVm3eKNee9W9Bz7HGHu51C8VeZMxjyctNky8JVf/6rKbWA3DRJplREYuBu/fRTxTkmvYkUCM4K8DpMvhMa5Xl+vdGf7x3WXKjWYh/ruqXgP0RWdbRAhKrWAUqFAqFQqGwBEpEV3Q/nMXQ7xLxNUxtMNmwWdZbhbHz5OY9rWnRvHxFlE6bX0SCVG9IPc42izTCzGbbYRVbj0gQTrtdqsISvbGrpkC/i6RazQpEw+DpAwOuSBb7A3tE6LGK/UikFVZcARNelOnXIc07N7Bblp+/KPs2coEtlqVB79zcx6RQHEv49gGBdAEdTJpMtkj1+MnXQfGJsuzAqvQGz7vfgFOmwoj7pMloqFEEY2eh/Kb7P5Fqcd1yZLQmhG6bJ9XFNltK88o7wO4SAc5RKJ7fdpuI10NmiJis20ykxr7mWhG6jcbkMU9Aa70I+a7e4j0ebABfHdACsbA040zzedb20WuibHfM4+bn2lEgjZIdBdDWDJ5e4CzL3oDTt0tsWtqtTLTf6/2rYf+KjjVfBfnd15MSn71oPLtLT06ENa9zRzEU9TOPrzP4d0LELxYtYb+I5fvXQmEf2Do3Pbk7dj58/GiGY1wk1f2JSRLTJqBPiV//gMu1a1s7eCrkM1V0jDQE9W3X+hlonxWbXRJOROU9dRgI6BCvLG8XyFMetz8vxVc+eECbXZIhWQXxiv+qGtUUXKFQKBQKRRJKRFd0P0Jas6S1N6dUfFbLDVUoi79kroi2wqa7UuwdtIrkTb+ITynNN+FD8O53NZHy4WSRcukFcPb/5jtCwV4Ax10K5aenJ08ObZH1ViAWk5vsdbfKDbNO1RQRUqMWadTqcMOmO2HQf0kzOv19j8W0qsyH8h2hEPbBxN+KkGGzyfseDkDLHlluld4CWRv0xnIbj0JxLOHbAzE/BA8az+6CuFjmLIo3Do2GRUhv2CSV1RUT0yvWdcJ+qWR2lYtobGY5cmBtfKbZiivg1Nvg9LulN4KrRGxO7A7w7wCPDTb9PHk8SK0+TxT6WvfC0skw+S2IBLTf5nIZV6Ix8A4Ssdi3HRo+kAReLBb/DU+1tkk9Px8+KMeZaaacbl8z4TmI2sDbF4qyVDr7dkGsRRo3GlmZ6McbCZpvR/f/dhRI/CuugsnLpRp+zJNATH7zXaUi6tsLoaSLK86DDZqo2yJNWAM70v3jxz+fOWm6YVa6kJtI82fJhQv6cY6eK8cY2CljsrtcrmcLKnPXCPVo095oNSjWN7aYXMun2isNnQGfPg+Db5DvUrbvfKbHOom+8tGQbP/z35sXkGy5T3ooHIvWOAqFQqFQKDqNEtEV3Q+HQy660yqtFsvy8U/nJ65UYlHY/Zr8M2LEfbmNJxPuMrmJO7AabBPjIuWB1VrVlUWqcIIHpHpujUHyZMIzMsWZwXkLrx2HWzx361MqpOsWwfpZUllmBWIRqQr84P50+4Lhv5T1VsDTSwSU2peNbWc8vfIXWyLZPPmt4tmvUHQn/PtEPA81iaWILctlazQkYq2RrVKq53aqyOnuCYX9pBmlqwT6nCvV00bWEBtniYXI2qlxO5gt98Sro4nB6htE0O6IfQkkC33lo0QYj7SCu0KqYXV7iVATNH0CG34Gg6/LLFgbJQr0fQT3wpDpWvIvMdmrVT/bPdlFW99OICTxhBpF6B/5MGz5ZebjHXGv+TYdBckWJr3OkveidS9SmewFVy+pwO9K2quhD8lxOIvA5YW6pbD9D+nH4+2XPsbr1C2UsTUTdqckSSa8CKMflbHBVa4lDtqg5ORjQzQP7IG2BiAi18Nhn3yO9b8dFbDmlvTzmDhrYuv87AUnqY1XjRq16r7yldXxJrZDZkp845+W1+jvvaMAohEY/Xj2mRcKhUKhUCi+cigRXdH9iLSaN5g0uoDOB9kqZK1SQWsvgHNfl0qrVNHh3NetU+Fd0BvW3GicPFlzs1TNWYFoS3JVVSJ1C2W9FQiHoaAK+n9PbvgT7VwKquRm3hLE0qsAIf7YKkkz3SO5s+sVCkUyvt0QC8Cam+K/++dmSErrePvLTK+OeG4nUlktCbl/jYsLz1U1cPYr8O5lyUL60JnwoV+E3V4TYdidUlXrKpeGzKEm2Hi7xDx0RsfsSyBZ6Bv/NOAQ0bjkBBGsQ81SxVu3DGr/HBcZOyLQp+7DWQRvfUOqn0c+IB7fzhIROc0qb307xDImFpUq4sT3Ro997FzY944mfKfEZX/Y3P87sFvO2YqrtITEsxBzQNGgrrUv8dVCNCgJWpsD1k9PqYaulgaqvc6EDQaCeGevMyunSIKgdS988pQkLFzlkhxyFUNplp4/ViY1EeHwAlFY/9P0WRhDZ4iAnSkRkTRr4hHz/aY2Zk19rCdl9Aa84Vboq9m0OIvB5gJnD+gx4vCOV6FQKBQKxVcSJaIruh/dpeIzm4+ilXwWP3zI+Ebc5rBO5XTYb548Sa24yxdtjVnWN+Umjmy4PCI2Dfphgp1LmVQmbr4DRj2c7wiFSIu5TUrEIkkJV1mWBr0W+r4rFFbGv1u+19GACHNDZ0pF97Z52ZtM2t3mvxe6aB0Nwzl/l4riULNUobfsEnFZH0v0GTppPuuagOoqhYFXyWvaDkmlfGu9COr6a7OJrfr6qhoR8S9YAsUniHDsKBRbuENb5PfZ0wvW3iLNExNFxmzHqtPepFPze+41CSrP16qeTexadHE03CT9Mlp2ATYtuWmQ1F5/q1RZv31p+rYCOzL7m497CojJrLOaleDqkd1G5nDw7RT7Ov1cmjY6XSz9bIbPNk9GZKKwb/rnVD/G4H7xOM+WsLAyvu0Q8otfOVGt90Cj9AGoXwYfPyYJmh1/yVxpftrt5vtonzVxIN68N5XEWQugVZonPK6qEY/6aBsM+gFgF4G/x/DDPGCFQqFQKBQKQYnoiu6Hs+TI1ucKu9u84sruzn1MRkSyVE5bRaQMHTqy9bki6+fTIo1vw0E4/b8z+IHOlfVWIJRlxka29bki1GLurxqyyPdIobAyzdtFPM/kR776WjjjRVmWamEy7A4Rsc2ItIroXXaaZsWS8l29YIlYbehV1EbWHA6tP4erXKqZ11yfPIae81ryc81wFIjQN+ZJeVygVVuHG6B1B0RCcpzb5sGkP4mQOPj6+LFkO9b2Y9N9pl+ACc/Kdie8kFnE9W2HUACcrni1+bC7wDtArLVGP2Ke1B6dIQlrd8GKK7Xmq1oFv6MwXhFsc0HvU8yPq6P4dkIsKEmRcLM09a5fIjHsfUf+Nm10qh1Hr4np68ySOZVTIGaTCn/7Y+Jr7yoFR5H8K7WA7dzh4N8l14E2u8xAICrn1FEoCZXUmWJVNVqzXbu5l/noDlaY6x7mevNencpqSSituCr+eMJzEG6RJu6uUvFT766JCoVCoVAoFJZEieiK7oejwLziM9tNa64I7oNTZ0nFkbdfvBFmYJdUVwX3A110s3gkdBdx2lV+ZOtzhdML/S6GHqPSG6A2bJL1VsDhTBeRIF5JaBWbFN0HuLPrc4UtApvuyNBI+Ocwak6+I1QorI1vO8Ra0wV0iIt0J10notmQmTD6MfD9W7Oh2i0zpzxZkpiOAqmQXTut41XUuhhd0AcmvSwNH0+7DYL1cHAT7H8veTu2hL+zVc4Xnyy2IXbN7ikagHXT0hstTvqjiIn6MST+n4mSwTB5Gbh7aAKoTbMPKQWPgW2Ib7v0Q3G4pVrbWZRs16KLyfVLZL0ZRuurpkDRCZIMKBooCedQi3iPd4XQGdgndmnRVplRFQ1CoBawxX2wKyaKeLvlHnlNtkREpuPcNk/s7rAbe8oH90liwFUOxaOP9Mhyh2+H2J04XZrX/SHNpqhYBPSWnSKa95oYT6ikfrbrFsr5H5ml7080ZF5oon939q+Ehs0w4XlJhrQ1ivWNs0Tev/P+qfUM6MaV/RZmzpw5/N///R9bt26lsLCQs846i0ceeYQhQ4aYvu6VV17hl7/8JV9++SWDBw/mkUce4Rvf+EaOotZItRiy6mdExdm1qDi7FhVn16Li7FryFKcS0RXdj0jYvOIzEs5baEk4S2SKd+0rKXFOEZHNKhXJ3cV2xlWaxS7DImIqNhF31k1Pb4A6bgHJCkse6S69BZzFIkwYVbRV1VjnexSLwe435J8RIx/KbTwKRXfBtwtpUNkoQp1Z9aruR/7hgzDgMlnuKISeY2D5xXD6/ebWD4E90HsirL0+wz4MqqgdBSKgT35LfteTxnODJp6Jwvm2ebJej1+nvYFnsRx7tAXq3xKv80we57rFVru4aFYNXS2z3TwV4CwDXFDcN/15wQapOKdNrlfCzVK9G9gJ3uOSjzVxTMia3CxPj2fc02KjUzYM8EBxP/NtdARfrYixdqdYdrTWSVPsDx7M/D4F9sSXZ0tEuErlWFLPc69JUHgcjH1S9hdqjj+3eACWaHKeDV9tQm+eiCZOl4OzAFZfl359Pf5p8XFPtArKaJ20COxZEsdtDcbWPu2zJp6Pz54YO1cSLg6PnHebUzX9zBHLly9n6tSpjB8/nnA4zJ133klNTQ0fffQRRUXGvV7ee+89rrrqKubMmcMll1zCSy+9xLe+9S02bNjA8OE5stJp/sy4Z8OEZ6V5r1VQcXYtKs6uRcXZtag4u5Y8xqlEdEX3wxYVL+eMFZ8W8XJ2FsHWeQbVbouAmHUaYTqLzcVpq4iUYb9M3SVmcMM13Tqe6NEgrJ+VocpxJox5Ii9hpdFdZiDEIjLtPxZLaU42RVseyV9siXSXXg0KhVUINmjVI03iJ+4qzV7hrAu5ldXgr5WmnyDjwEnXwcZZULMa1s9IF63HPAk7/heCB833kRjDcZdCyRCoWQVrbjD4XTdo4qkL5zaHJAT0yvlhd4qw7S6TRoYA0WaoXy4VvUNnmIiSS2RsqZwc374uMibGoZ+bCc8CTrEuSW3IGWwQ0TfcKHZYBb2Nb0JG3JP8ukTBObDb/LrBXQYXbdZ6bZTK9ZDNDaVHKHz6dgJRQBOuQ4ek0r7lIDT/W5qeGlVHJ75PHZ0pUFkt58fTU2tIGZDrDHeZ2LJEWqVYwu6FHr2P7LiONr5arUIfOf5Im9ij2F3iDa8nrs75O2xbYHz9snYqDJku36GOJNmDB8wrzfetkM/y6CdhxH0i6Ht6S0wxZPZWDCmOcRRDSeWRnAFFJ3nzzTeTHv/ud7+jT58+rF+/nnPOOcfwNfPnz+frX/86t912GwD3338/ixYt4qmnnuK553Jw7+Pbnv6bBvJ4zU1iCWaFikoVZ9ei4uxaVJxdi4qza8lznEpEV3Q/YtHuUfEZ9sOBleIjmmrrsW2edURfHDDuV+IR6u2bYDuzG/p8TdZbgbaGuBgxdGZy8mTFVXDem9m2kBtiUeMqSNCmOUdzG08muos9TsQvFaZDZkqyJPF9X34xTHk33xEKziyVmdnWKxRfJXy1EGtLvwC+IMPsGB3dzm3sPFh6QXx5YpV68ycy5o64V8YNkN+LhWfIuPv1deb7cJXBuW9A8YkQCYow69uRuXdIahPPsF/GpMlvxf3UiwaCvVBE9LBfvLqDB8R7vWKMVMYPvsE8rpY6Ec23Eh8LbS4tMWuLC9ZGU1n9dbLPaFgsY4IHJUFe0Dt9Vh9os5F+kbxs/yqx8KicDGuuFf94oxmBE54V6xhnqTQHPZKK4UC9jAERv2YxUyKWaBt+Crv+Hn+eniTxf5m9sez+VfHZTZlmCugzxyIRabwa3Cvnq7CfJAPMGrHmG70xr90hydtQo7wXziJo3Q0fPQaDr5OK/NSZkt5+HfO674htYjQkjVn1ZJKOXmm+4iqtue15Ym9Y2Ff7zGSwG1JYgsbGRgB69uyZ8TkrV65k1qxZScsuvPBCXn311YyvCQaDBIPxXjxNTVkSqmaEGs0/x6HGzm+7K1Fxdi0qzq5Fxdm1qDi7ljzHqUR0RfejM16c+SDsk5uzrfNTbD20acXt02jzTCwsU6F3/CX5RqeqBqrOl/VWwFkk4kOmJmBO42mlOae7VCQ7i7LMQLDI+Qz5JJaKM+QmO9QkIlHFGbLcKo1FXSXQ7xLoMdLAC3+zrFcoFND8uYx/wX0iHA+dGU8u1y+L/y45i0Qo1r9P7goo6g9DbxUBXW/+qaNXxxafJNWsjgJY/s30/ZtVUVdN0bysi6Flt4w52+bD4BvNjym1MrdiIux8FQ6shfHPQMwJtjD4v4CCSlhzY3z/Z78i/2dtQuqRppyj54pg3O7/WAo4wd0Hiqrizw82yO+lfq2RWnUMMs4PmQZ7l6Un9uuXJVtpbZsHZ78swugHD0gD1gkvirAaagZ3T+13znVkIrPubxn2gadXesx6Q8n6JfGY6xbChllw6k/Ntx1pleNInK2QOlPAVSrvhc0tvS7sLuh9VueP52jiqwNaNKsTpxyf/rnAA7tel2umsF8+28PuhIqxcl06dGb6d6Cj19eJCZVMzVUDu6H32dDnXDjt5/FZGHa3JHGmvJeQ8LFAfyBFVqLRKDNnzmTSpEmmtix1dXVUVibPHKisrKSuri7ja+bMmcO9997bNYF2l5mWKs6uRcXZtag4uxYVZ9eS5ziViK7ofnSXRoOeCnj/7szTiq3SuDHaKlVdqT60dQtl+q5V7EecXvOpwVZp2OnMIpZmW58rWuvNewu07oWSk/IWXjuunpkrHi9YAjF7/mJLJBSQhnXrZiYneqqmyPkMBfIVmUJhDXy7pAqaGGy8Lb06ddIfYfW1cMZv5Pf85GvTk9BVNWIpYTSTy1Eg6/evlspuXZxOJVMVdVUNDLsD3hwT3/4Fi9MrzY1IFMCramDsfLGaGvQDaN0jYuG+VVIJvHdF8n7112ZrQrp/lVTu9jlbKsoLjwNbARQn2LW0e5xHxWc97Jft733X2G+9bqHEmWhHo7NtHly4Nu4DH/bDu5fDmF8l25vYPeCtkKShtxOWG77tEPJLQ1NikriPRUSQTxXQQTt3sfSY6xbCqCwzER0FkuDY8b8w4AoZA9saJWHj9AJ2Obf2As3b3GL4asXWB5tUmoeaZbaFpyfUr4CNt8Y/u3o1fc8x8M53ZSZFLCozNLbcY5wY6qjXfWJCBYz9/m0OuY447hvg8Erz3MTPqqLbMXXqVD744APefbfrZwDecccdSdXrTU1N9O/fyVks3WWmpYqza1Fxdi0qzq5Fxdm15DlOJaIruh+uUvNGg1YR0SNB82nFkaDxupwTg/0rMtvOEMt3gILNZXzDVjlZmzLsyk9cqdjs5mK/zSKir7M4pZJQswII7JYqz/MzWBfkGqcnuWpTp36xiGBW6S1gi2le+CnnrW6RxDnmyfzEpVBYAd+XEAmIgGzWPHPyW2IDMfIB2PCzDKKvgYCqNw0d9yvY/icRRTNVdrfuld8+fV965e7+1bD8kmSBPtEOxqzqtqAKzn1NbFscxXKsvi/Ed1ofSysmSqJtyz3Jr9+/SraRsQnpFBElI0E48SeAHZwuKEpozKlXb4cOiYWK3Q0bfwo9Rsn2h87MbnOSStgv1wNDZ8KYx+KzgJzFIsa6K6DohMO33gg2QPAQ2DULGv382wqkOagu2p/7WvYms6nEYubjb2CPCOfBg+A9XrzB3T3FRsRqFi2+7SKS25wyDuoe8K4e4CqS87T79fjzU5vc1i+W5wyfHf++1C+BqHYdZfT9yOZ1n1jM8O7lcOrtWqFFTGaFucvitkXFA6DkxKNwYhT5YNq0abz++uu8/fbbHH+8+XelqqqK+vr6pGX19fVUVVVleAV4PB48Hk+XxIqrzPxz7Crrmv0cKSrOrkXF2bWoOLsWFWfXkuc4lYiu6H5EI1LZqd9o6egVtFGLNBrsLrYzoWZz25mQRexHWg9A4fFSPZboiR7YI8tbD1jjhi0Wy9DsTfMBjVkkKeEogLIR8Pal6esqqyWRYgV0McAIvTrSEkQzCz51C2W9QvFVw7cHYgGoWyrieTYxt2U3LK3OIqAu0ppMa1TVSMXt9j9LFXnFRBm7Dq4XcdqoR0XZ6VKdDVK1fu5r8n8qutCYUeDWq86jUHKK/L/2RuMq+xVXyXiVyrZ5MOnPsM2W3PcDpNrcXS4e464CsZnRRWvfdqk6d7qMG4MOnS4C7IcPHr4djb6NwE6xsxk+G7z9xeIE9+E3eWy3aGkCT19JOq5OiVm3GzmwMnNM2WLOlGzXq6OjISAm4r+VvLd928WSxZUolpfHx+HVNyR/jvX3N9GGx6jJre5j3mti/LV6s3g9eZO4XTOv+3ELINSWLpo7y6xZta/oEmKxGLfccgt//etfeeuttxg0aFDW15x55pksWbKEmTNnti9btGgRZ5555lGMNIHigdKbweh3ccJz1miKByrOrkbF2bWoOLsWFWfXkuc4lYiu6H7EwjIVvNcZIkomNhrceBuMtoj9iDtLBizb+lzhzmI7M84itjOeMtj8Cxj0owRv7FIRpTf/wjoNZW3Ap8/LTWtqA9RPn4dRc/IdoYZNboqNklHjFuQvrFS6i8d8W5YGJtnWKxTHGr4v5fvp357QPDOLmKtXfmcTUJ3FInx7+oC7ByyrkaaSEB+7+pwj1wg2m4jausd65QVx7+vADijok3l/iRXoqY2t3T2lmjkaksaIBX1g/UwD+5EEcdNmsI+wH1ZcAafeBqMfFbHZVSoCqt0DuKBEs8Hw1UqTS91KpbBv5pk6xKSiH7L7rbtTxGS9QWioRaxb7IWHJ5QGG8TzPtImXu7rpsmMt0l/lEKHDx5Ij1m3G9FF4Kwe8SnrKydDyy6ZFTDuV1K5H/ZJEsJeKOeztJ/hpnJKYJ9mtdMo57ewtyacN0HMK9c09W/Bx4+K//2Ov6QngjJZ2hhV6Iea0j/flZPjyRv9+wEyS2PLPXDGCwlivjb7INIGDocULVgl+aA46kydOpWXXnqJv/3tb5SUlLT7mpeVlVFYKEmeH/7whxx33HHMmSPXtzNmzODcc8/liSee4OKLL+ZPf/oT69at44UXXshd4CUnwxkvJszQKTduupxvVJxdi4qza1Fxdi0qzq4lj3EqEV3R/Yi0wO435J8RIx7IbTyZsHvMbWfsXTRt8UiJBuHAqsx2LlGL2M5EWmHPm1A6FGxanOEAHFgty4ffne8INezSLM+osn/oDFlvBSItIgqd/ReItWnCTblU8r3zvXjVZb7pLh7zenVfZ9crFMcKvp0Qa4U1N8fFvw43zyzo2PNcZdJ3JNKWLKDr6GLi6mvEY330YyKcr5+e8rus9VYI7DDej16BbnPIWK6/Vq9Ab6mT5dvmwaQ/Zbcf2b/K+Log7Id978HAqzS7FMTn2tMDfDugeTvYonEPbGexjNPhgMlMnSVgf0T+NrWjmQye3nDR5uSbEDzQ82TjbRvh2wmERBh2uiGwS96jdVNFIB92l4yLox8xj1kXgU1jrpb1OlVTJOEf3CeWaTYHuHtDz1Edj/9o4NsJhCWZ1NYoMwkchYAdYi4oKIQ1N8j50dEt6irGiaB+uJY2qYK5qzRerV5VAw1b5FpkK/Hkzel3az70WvImFtM+BxXKx/wrzrPPPgvAeeedl7T8t7/9LT/+8Y8BqK2txW6PX9ueddZZvPTSS8yePZs777yTwYMH8+qrr5o2Iz0qWE3wyYSKs2tRcXYtKs6uRcXZteQpTiWiK7ofYV+8osxI9A378h2hENwvDdBisZRpuFNkeXA/cErewmsn7De3c7GKXUbYL1VTW+elxDlFllslTocXPnvRuBL9sxdhzLx8RyiEA3D2n0VUSq1EP/vPMlXbCthsWTzmjUo784CzMEvjW4vY4ygURxPfl1KZvW5a8rjXkeaZlZPjwmi25+34XxkHKifLzBndB1rHWSRV6uf9QyxUbHZt1o1BRe/6W2HkHOP9hf0yg2jIdBhxP8RCWr+TpfCvcbJeHyujIfNzE2mVa5Sa1bB+RrrdyPhnwOaF4r5i79GyE5o+BGe5VHOvnZZuEzN2vhxrpvEveCCh6tjAjqZyCgy/U7aBU4Tnor7mx6HT3hDUKccWOqSJsF45p7tf12x5tHPea6K8Z9ms7HQROGPMk2HUgzKG9btIEqnOYkkA9z6rY7EfDQL7pFF7LAqxoPjih/2S6Klfol2f+uMieeFxyYkmHf1YB1wOxSeY79NoBkViAqqyWsZy/fs08gGpygfxho9F5ZrZVar5wneTm2ZFzoh1wILwrbfeSlt22WWXcdlllx2FiBQKhUKhyC9KRFd0P9w9zEXf1GnJ+cJZDO98W2vcOCe5cePqa6zTuNFTAe//MrOdy/hnch+TEZ4KeP+/DaatLxIhddyv8hNXKmG/WBakiv1VNSKqW0XsL+jdPRp2xmxZPOYtIqJjM298a+jjoFAcIwQbpEI6UCsVranVs7qIZ+YtPmSaiOFgLqAOnRF/XqoPtLNImh32vwz2vQveviJsRtug1wQ48F76b3D9YrA/avw7U1UDox+Xyub6t8yboo562PwcOQrEr33H/4qgPOxOEcd1ARMPEJFERGKTUJsD1k41Fls3zEq39EgkGkqoOk7xW/cOkJjsBR2zagk2iF1KqEmbBRCUCuugllRoF4kT/LoTRV7972zN33UROOyPxzzsLnC4NbHcLr/7RX0ANxTnwaIl2CCzAqJtYs3SplnwOItkVsMHD6R/bnVffH35mMeN/fohXmXuqTCPw8jSRk9EtVuzOaSXzMArkKa0xYBTVZgrFAqFQqFQdAIloiu6H44C2Logw42szTrin6tUrDIat4rIq9uPtNTJ8mw3krki2prFziWLN22uiAYz33DWLbSO7Uy4CYhB/+/CkFsSGqDuluVhizSU7S4NO13F8OkLGTzmX7BO8iR4QCoPB1ye0vh2tywPHsh3hArF0cG3B2iBuiUiMhv5nuuiuJGYW3ic9AhZNyP+u5MkoN4BdpeIt/tXpVed64KjswjOflkqk20xqH0lZRZYgpCZ+vsWOhTf3/DZsj9niYzdNrtU1g+5xbwpajRoXj0f2APjnxXLEVexNGTECVGfiOY2JyKib5f96mPwOX8zH/tOu91YRK+sjm9jyMx00b4jVce+7TJmJVqRFPQRUT9T89REv+5EkVf/O7BbYjMaf6pqkpuvhv1wYC0M+jFgk/clH00sfbVyLRRuBbtNZhiGmyVJUbc4fo69A80TLXrCo34JRMPm+4y0yvY7bGmjNU8N1sOAyzSx3C6fqzILzHpUKBQKhUKhOAbIqznv22+/zTe/+U369euHzWbj1VdfTVofi8W4++676du3L4WFhVRXV/Ppp58mPefgwYN8//vfp7S0lPLycn7yk5/g8yXbELz//vt87Wtfo6CggP79+/Poo48e7UNTHE3CzVnEP4s0GoxGpSKv9s+w/Jvw7mWw/BJ5HIvIeisQapKb3/2rkuPcv0qWhyxyPrtL40ZPBXz8JKy9IeF8flMef/xk9sqyXJFtSn229bkihjTbO7Am+XweWCM+x9lnGucGZxG8e7lU4iYSqJXlzqL8xHUUUGO3oh1fLRAE3xdS9V2/JFk4dRZJgnbSn8TWYsR9cOFa6D1JmnI2vA+LvwYbbxd7icrq+GvDfhmHIgFo3Sff+w8fNE7wRVqlAt3hlcS1oXXLEpnBNmRm+uv1KuJ+F0lc798D/xwJ/xgBzZ+IYJyt2WlLnVR9V05OXq5btVRNlqrvwkFg94qNRqRJjj2wHTbcKvt7+5spY3CW32KbQ/aRSGW1FBQMuBzOexMGXg7FJ8l5Lz89s4Duq4Wmz6D5c2j6BNZcLzEt/hr8czSsvQUCO6VJaCKp57Z+iSQ+9RkIEP97zbXp77Ue87in5X24aDNUvwPf2AITfwelJ0PpSbkR0H3b5XO59204tAWatom1Tsse8fpff6t8NhadDUvOj79PvSfFvwNG6OdEJ5v1oKNAZncMn23y/l4J1cvhok3yGbMXQu+zocdIKDkJSgZBcf8jOh0KhUKhUCgUijh5rUT3+/2MHDmSa665hu985ztp6x999FEWLFjA73//ewYNGsQvf/lLLrzwQj766CMKCuQm7fvf/z579uxh0aJFhEIhrr76aq6//npeeuklAJqamqipqaG6uprnnnuOLVu2cM0111BeXs7111+f0+PtNvi2W7sbbzavZqt4ORNOn9ILFrRJ6S2CQcY4n851RMZ0l8aN0bYs1YptuY0nE9lmQlhlpkTYJwJG/8vEl7i9wnuPNBMsPD7fEQo2m1g1GFaEWsi7vQtQY7cCXy2EG6HtkFwjxCJxkVkXSw+sMrZeq6qBkffDsguhda9UNg/6EYRbYOyTUuXbWidVuPtXSnXzpD+Zx1NyiojDa6dKVbrZb3BqM8bKarFNuWCxiJb+Wuh1BhxYqXlaa8eVtSmqB1ZcCaPnwsiHxD/dVQqOIvHrDvvAHpbttTVI9X2wESrOkHPUWZuYsB/GzJX96Q2iXaUQjcjfPUZkfq1eYQ2ADYJ7wd0T6t/NUFG9CIgaW8iknlvdA1635WmfjTAflk7WrO4elkS9u6eM4ZE26P213Am/vu2yfxuSkLU7pU9IaqPPoTPg4EbY+07m92nkA5JgMCMxEWN3ZW4+XzlZm71mE1H8hO9L0jjUKN83VwngAm9P8OS4WeOxgj7LItQUn3USs4ltUDQiy4otcn2hUCgUCoXCMuRVRL/ooou46KKLDNfFYjHmzZvH7Nmz+Y//+A8A/ud//ofKykpeffVVrrzySj7++GPefPNN1q5dy7hx4wD41a9+xTe+8Q0ef/xx+vXrxx/+8Afa2tr4zW9+g9vtZtiwYWzatIknn3xS3Ygb0fy5+Dm6iuWmOBYWoSoWgZIT8x2d4C47svW5IhIwv5GPBHIbTya6i+jbXRo3dpeKeb160egGvqpG1lsBWww+fjzz+z52bu5jMiIGnDpLKj+9/eK2SIFdUHS8dSrmuwA1dn/F8X0h/9oOymd8z7+gqjouMutiaeByY3G4bqFcU0x4UYTnohM0z+/EBseacKn7bGdrNFr7Mhz/bVlvZCeTSKKQqVtgNG+TJou6/UnFxLg9yeE0Ra04EyrGi9Bpc2jV5gGx7oj4tCaTKf7hY56A9+8yjrXdJmaKsaWLLrYWDRDRz1EKdod5xXZ7AqQR3OVi9xEKQMN6KD1FqviHzji8RIRO4rl1FKTb8gCMXQBEJJFgc0HRoNwUavhqJR67Q94HuwM2/QJOvlY+p3rlvFkyY8t/G2+7fgnYH+lAokVbXzlZKtzHPCm+9qnWOMNnawnimHjP9zpD7H/MEiKKdHy7gaAI5eFmaTYc1R4bNXwdOkNs4kbNgY0/hVEPSUW/QqFQKBQKhYZlPdG/+OIL6urqqK6OT/csKyvjjDPOYOXKlVx55ZWsXLmS8vLy9ptwgOrqaux2O6tXr+bb3/42K1eu5JxzzsHtdrc/58ILL+SRRx6hoaGBHj0s0oTSCvh2iGDa9IlMSdU9vAO7oaBS1lthWqjdbX4ja3enL88H3aViPqvoaxFbD5sbTv9vY5Gy7FRZbwVcWSris63PFXa3iBqxSHoDtGF3WOd7FIuaizkxi9giuUqgrUjzYU4UA6fA8Lu0ysFjHzV2H8MEG0Q4X3tTeqXu8ZdC8xfxsXnFVXD+v2CtyXd32J0iXqUK6Pp6iFc8d6TRaJX2mTMTMp1FUrH+9Y0icDvcsP0l+PixuJCmi+dbtf3vXyXfY7OmqGPniuXMideIMBxtgQ0z4wJtxiaTi6Xy3QzdJsZmMxZbvf1l/Mt0fearlXjCQTne9TPStzN2viT7XMUS0+AbzGPKZG3TLhIn+HXrvuYn/JckE5xesGvvw9HCV4eIp41SbezpLWJ0qEnOQes++PRZ6DEq/v4MnZm5QWumMSiR4AHN7z1LokV/3zyV8OEcsWUJ++RazFmsnZ9Ca1xvW53AXoj65X0NNcqMEleJXF+Hm8DTC9ZOk4bCk/6YPuvSqOFrr4li2TNkOqy9GSa8YK3ZuAqFQqFQKPKKZUX0uro6ACorK5OWV1ZWtq+rq6ujT58+SeudTic9e/ZMes6gQYPStqGvy3QjHgwGCQbjjQqbmiwiJB5NYiForZeKrlQRqPQUuVGzAsEGqWTatyIu9jsK5eal99my3gq4y+SGfchM44adVqmYz1rZbxFbj1hYbohq/5JckVc1BfrMl/VWwOE1v4l2eHMfkxHRVvHd1Rv8JTbsXH4J1KzMd4RCuNn8e5TNVzZXRCPw4UMGYuAiEb/GWcS+6Sijxu5jFN8OIJwuoIP81m2aDePmi2/1sDul2rp1r/k2bTapoM7Y4ySh4lmvaB49VyxfWlLsXsJ+sceAzBXjziI493Xx9c7UcDRVvB86UyxaJv0ZttmMm6K6ygAbuHuI9ZSrHPavhp5jzW1a9H1kc3pyeODT50RsDe6TClpXsYwlzlLwViU/378PYgGtEWZAzo27DJwe2PCz9NlH9UukGnrEvXH/9Y5WVCfSLhJXw4RnpQlnv4ukQv5o2gL6dkllPRFJqoZ9sr99K2HLbDjjxXTxtKoGhkyTKnxdOM/meZ9trImGJBExfLY8Tku0zBchf9APALs8f+T9QAGUDzLaogIkCRQ6JJ9NV6k0+rV7pOjH5jCw36mGodM1+523tYTdXR37LiYmU0Y/LN+VkEVmDyoUCoVCobAElhXR882cOXO499578x1GbomF4YMHTUSgX+UnrlQ8FdCyO7PYX9gvf7ElYvfAuW+IL3pidVPlFFlu9+QvtkTsbnNbD6tUJBOFdbcYWAMskuVW8W6Pho1vovXqs6hFxP62QyKuZKq8azuUy2gy4+pp7KusC18ui1QkR/zG3yHQmhIaNENUdDlfybH7aBKoFxuSUDO0HUgX0HXqF4Hv39L8E2TsGPRDEa6NGoGCLA8eMN9/orBZMVEEY/8uWP6N9OfWLZb9ZqoYHz1XKn+NGo5CupCm7z/shxVXSPJ+5EPyXW73OndDLCjVrqnC/Nj58HGGZriJ+9i/Kos39h6pdA+3ye9hQYGItYn4dkghRMQv75WnQmxZErepC8d7l6W/J3ULxboiWyJC305gT/qysfMkmXjiNSJueiuOjl+3XlkfCUqj1n0roNcEWP/T9Pfg3Ndgy32ZLYVGPhBfli1xYHdlqTJfCQ2bYOTD0vMmHBDh3V0qiQTc4CiB4uM6e+THLr4dEGuT86VXlDuLgQisuSn5Wr+qRmbL7V2ewaN+MRBLtt/plaFfCRh7+UM8oRQ6dOTHp1AoFAqF4pjBsiJ6VZVU1tTX19O3b9/25fX19YwaNar9OXv3Jlc6hcNhDh482P76qqoq6uvrk56jP9afY8Qdd9zBrFmz2h83NTXRv79FKrGPFpFWmfI47C7jis9sVTo5IwYf3J+54ZVVGnZGw+aVqWMs4uWsi779v5de2V821Dqib7jF3NYj3JLbeDIRi8o5HHBFcoV3YI/8bRn7kSwzELKtzxWOAti6IEMFmQ0mPJ+XsNIIZ6l4DjfnJo48o8buYwhfLRCVitlNP4eTrzN/fuI1Qt1CSW6OfhLWGliD6FXLvSaab7NkMJz9SnyWjFmT0Y8fg7P/Av7vSYXxyAfB8YQI9ZEW8f9emyHRlUlI04XViongPU6EUXe5JqzZgRb44D5jYX7DLOMGnKn72DYPvr5es7VJqV4e95SWyPZAecLn3rdDqq9DjeKV7fDAumly3ofdZeztrQvHmWJqOyTnrbLa3Lpm2J3grhBLnIhfxgp7gcRZZuLF3hn0RvdhvyQGQM5boBbcvcARleTBegMP9/olsPmX4lG/+430bes+5jrZPO/rFoutDrZ0UTexytzmkua47p7Qc9SRnoFjB99OICye5OEWLcGgzeLALsmQjbfGEzzjX4Adr6RfQ+uf4xH3wpZ7jPeV+h5mu39J9fKHeHN1V3nWQ1MoFAqFQvHVwbIi+qBBg6iqqmLJkiXtN95NTU2sXr2am266CYAzzzyTQ4cOsX79esaOHQvA0qVLiUajnHHGGe3PueuuuwiFQrhcUmGzaNEihgwZYuqp6vF48HgsUimcK8I+OPtl8O9MXu4dIMutYpsQztKwM2yRhp1EzCtTieQ0mozEbODpqXk5p9qkzIVotrnmOSLs6x62Hg4XfPKUeK164yIige2w62/SRM4KODzQ72KJM/V8NmyS9VYg7DOxe1hsnffdmcXz3GkRL/yjjBq7jwECe6XSNxaSKtChmof2kFvMX6eLT4m/065yuGBJSjPNBB9zZpoIl9XiF/7uZcnLU8VOZxGcdif0u1DEuYqxImLufkMqwSsmyv5a6szjTxXSqmqgaCBctFmEUYcrvSq2slqqxPe9k25fk+2ctQv0ZwI22U4sFretSLVAaReUmyASijdFHDIT9q+Jj9+HU3WbiLtczsG4BVLFnmpdUzRQxPJYTNM9S6F4VObjO1x826WK3haTfYSbxa7GZpPf11gMNv4Mdr8uzx92l9jmmDVBzfYeBA/EP0sd8d2vnKx5mPslvvYZCS4pOvgqE2zQGnj6gKj2HjbJ2OcoktkJgVqZnZlmrTNdro90W6WwX66fMs58WQLR2ebxJF4bHE7DV92SKLBbYrNKQYFCoVAoFApLkFcR3efz8dlnn7U//uKLL9i0aRM9e/ZkwIABzJw5kwceeIDBgwczaNAgfvnLX9KvXz++9a1vAXDqqafy9a9/neuuu47nnnuOUCjEtGnTuPLKK+nXTyw9/vM//5N7772Xn/zkJ/z85z/ngw8+YP78+cyda5EqYCvh6SUVZ5ka43l65S+2RLKJZlYR1bI27LSIz6LDadzYrW4RrJtpHZsUdw9zWw+3RWw9ggelKZtRnENnyHorEDwk053X35oSpyYKBQ/lK7JkslVwW6XC22Y3r2K02XMf01FCjd3HML6dQEjEsLYGGP2IWI8V9IGD681tR/avEkHb6He6qgYuXAv+L6XiVBfKMgqXmq/2oknp+9JfY3PA/hVSqb51Hrx/V3I8w2dDxTh493JpEjoii81PopAW2CNjXyQIoQYo7AtrbjSYWbZYfkMnvAhvX2q+/URS/cNxgt0m57rHCHmObzs0fCDV4Q6nNDlMbeg66Y+APflcH07VbeK2dr0O2OD478SF4tAhERGdxWJdYy8Ab++OH2cmfDukmjimVSbbHNpshwyNWIfOgE9fgMHXx+1o9GRBZ5uggpzboTPkb70h7pCZUm3vcIuI7/CI2F6zUkuWuqDHSUd6Bronvh3ynsXCQFRmeIR8koCxu+X7XXgcrJ+Vfh8x+lH4+PEMMyRiYsmzdX58pkS2z3G2xHSi/U62WQb6ev1zNnae2ACNf1Y1FVUoFAqFQpFEXkX0devWcf7557c/1qdg/+hHP+J3v/sdt99+O36/n+uvv55Dhw5x9tln8+abb1JQEK8o+MMf/sC0adOYPHkydrud7373uyxYsKB9fVlZGQsXLmTq1KmMHTuWXr16cffdd3P99dfn7kC7E93BEz1rI0yLVI1ku8C3SmVqpMW80jdiEZsUp1dubnpNTLBJ0SqnP31BquesgLMQ3rlWRJXRj2hVhWUQ2AWrr4Xz/5XvCAVPDxFljPxE18+0ji2SPqW6s+tzhlPEsDU3p1eqTngGIhaxReoC1Nh9DBJskCrgaKuBv3e1VJPXLRYv4lgkc6XukJnGDfzqFsrvSsX4uOCrV6xjh9NuhzFPyrVGDBG0fV8YNyfVm4xOflsabAZ2itXMkOnxmUn6/gdcHhfl7A9nF9KOuxTGzJMq/FCjnBO7O/uMmNEPG68r7Ju+z3b/8DCceDXYvFDcVxIY0RZoeF+Sg3a31vPBwBca4ts87fbk5dmqblMTzonvX69JMPAqsR1zFosHe/HxxtvpKEl+7Y3x6vJYDIjJ2Lj1SRnbzZo/6utTRdbDPV6dyinyWXKVaLMAtKakzhJJZrQd0KrgS6F0yJGcge6F7jkfbpHPobtczkmoRZI5AC270ivKKydriXkja51FkiTJaK2zSJqB6s18Ifv7qu8zq/0O5vZEupf/wCtkZuaYJ+Tx6CeO/LOvUCgUCoXimCOvIvp5551HLBbLuN5ms3Hfffdx3333ZXxOz549eemll0z3M2LECN55551Ox/mVIdKa7uupU7fQOp7o9oIsjTA7cOGdC5yF5hf4zsLcx2REKEtFvN5cKd+E/FKFlqnCO2SRxo32Qpj0snaDmVKJNellWW8FokFzW6RoMLfxZMLuNv8eWaXxrcMDG2ZCrzPk86h74e9fBRt+Zp0eCF2AGruPMXz7INYIdcug9s8ZEmu3SmX2m2PiFh+RVhGJD30Yryw3sxKpWyiC74cPmlesD5kuMzf2rUj+7hf0gTN+q3mT+0RAX3dL8rWAXp294qq4dYlXazYe2JFcdZy4z7HzIRqF/mGx3koVCM99zfwcGo2TVVPkemTUw/I7FWqSJL/eZLKsn1Sbhw/CoQawO9OPZ/wLUHKSiYC/RJK1iWRrCmpzQs1qEbadJVql9UGt0rr0yCpvfTskEWNzSLVypE2Oa/2M9Pdp6Az49HkYcX/8vcpmQ2MksmarMnaVZUhkzJdEhsMtoqmrENy9ocgizemPJnpiI+yL2wc5vEBMkh1tjVLJXb9Ueg30mgTjn5JGntEw1L5snOwINXbeWke/x9D/z/a+7v6H8fe5sloE+RVXyePRcyVJEmqU37Bomxyfs0iKM2wusNvB5pFklkKhUCgUCoUJlvVEV+SBbGKpVcTUaJtMtY3FUqrlpsjyaFv+YktEb9gJ6dU6w2dbp2FnNhsUd3lOwsiKLWZepTbWIiKl3WXeUHb8s/mJK5XuYjcU3JfhRlm3x9kHWKBKMOKHXa/JPyNGPpDbeBSKbAQboGW3iEm693nGxJo2KynsTxY6dTG8YqK8Nluy3e4RAbNifOaK9VgEhsyQ3gynzpJq8uIToGgQrJsqliaZmmfqj40sIewuWHElnHobjHxIrhVcxYAdfJ9Da11mgTAbqc0Hq6bIbJ5wmwiU0Qh4BwFRrQmxHw4dEMscV7n8b9Qw3dsX2rJYgEVDcv2jXw+ZVd0Onw0FfeXYY1GpwnZ1stLavxMigXgz7bBu6+GC1n1ihRP2wbZfGTdeBUm6BHbJ3x21oUkVWc2Od9yvILg/WTx16z7mbig7RpsO++sgFpSERnsTz3J5b4IHJHmyf1VyI8+qGplpsvyS5GWT/gwrrpBZViPukc9qpu9HW4N5XGbvsZ4U0f/fNg/OfV0SMokJmMQ4IcF+xyPH5SoVi5nz3pTvt6NQsyIqlNkV3syNqRUKhUKhUCiyoUR0RRxXFnuRbOtzRUyrlBnwPak20Ss+A7tleawi3xEKsYjcYA64PMF+RI8zIOutQHep9I3FzCunTSpjc0okYN5QNmKRxrfd5fvuLIFlX0+uftUrvFdcBVNW5DtCoe1QlvUWSUooFAC+L8UqRR+L6hdn95ZOnLWU2Dw0GoJRj0jFcSxqvo1oSAT0/t82rzoecR+MmAMur3gshxpF2DvlFji0uePNM1MbBjqL4Lj/EGuJVGFu1EPQssd4nDGtiq0WkVyvVi8aKL9b0Zhmx9IG0SYIfCGVr64SmZ2y6+/xbVyw2Hjb+u+dGW0NkgCx2eSYdLub0U/C6MfkPXaVSlW83QV4oPRk820a4dsuCYBQKxT2lveyZbexrYduD3PO3zLPcExtctrR5o+JIuukP8JWm3ETVFsBEANPH/BUiIXZsYRvF9Ams/Dam7H6tPfaA7E2WHdrSrGJ9t4sq5HEV2Ijz/YE1sz4d0v3K9eXRe/qmBCeCTNrHf07tn+VLKs4UxI+Q2fCqDma9U6pzKSwu2HKe/HZHXav/P7gUBYsCoVCoVAojipKRFfEcXjNxVSHN/cxGWEDPn4yc5xj5+U6ImMcHvjkGegxKj6dHCBQKzfPY57IW2hJZK303Y8lKn27S4PJrPY4FhFTHV5zWySrfN+dxdDn/JSFNvmvz/nW6S3gLMmy3iJxKhS+L0V4jfjF6kKfZebIYjXlKhOx68B7GaxYpkhDSjOxuX6JvKbHKPN9RYLSzHzNTcb+7M2fZHl9q8TRuheKT5KZSm0NMPBK2LdSGpImUrcQArdI5a4Ric1Mk2xJqqXi3P+FCLeOEnlOtBXQRM3gQfn+OwqleeeBtWJNVr8kXvGbqYJXTxia2bPsWyFV+yPnSDIj7Eu2qnD3geLjzM9XKr6d8eaRsRCEA5qIWQYFFVC/TGtEn8HWA0R47UhlcsMmOY4ONX+sjousYT989iJMeD5uS+IuA2cZFA84vOO1Kr5aqap2OMUap10sb5b34sAaKKxKvyYe/zzU/iXzDIBEoTzx79TEBsT9ykE+x2Ff5nj3rzK/rvD0NrbWGTIdPntBvkvBvVJ84iySYy48Ln68jgJJBh0r769CoVAoFIpuhxLRFQnYzO1HdOEq38SiWSqSs1TC5QwHnPZzaPw4YZkNvAOg74Wy3go4S+Gd76Y0wiyVivnV18L5GarIck13aTDZXRrK6t/3/t8TywC9UWtgN5QNxTrf9xiMfVKmkid54WsNO60yA8GZJQnptEhSQvHVxbcHYv70JpUXLBbBqqBSE7pTrKicRTB2gfiUn/5L+Q2z2aHPOXBgVVwIrlsE62bC6Mdh488MhLJpcZ/ibBWrziKTxse3is+4Ge6e4nmNTUTmRNuKRN90fRny1Ixx6dXdNWtEXA4dEhsWRwFEQlByGhCW8VNf19YAKy6PN0fVr6UqxkmCPVG8zLTf/atEZM7k/TzuKRG4B14p1z4Ojxy7q6Tjlde+WumBEQ2D3RG37SmoFB/51ErzqhqpDG7ZbX4tlirGGuEokARFzWrYfKd5Qv/TFyRJE/ZD369rDS9Lu7+g6tshVeNhv4jFzlJ5H6MhOf/Fg2TmwuDr0i2QKqfA8Dvle5iIt1/HZgAYvU9GleaJywK7M491DZtg5P3GzYeH3Sk2OuOfTrCYKQXs0kx49KOADQoHAIVQ3Ns4foVCoVAoFIo8okR0RZxom1RQGdmP2BzW8RrvLhXJdo80Xdtyf/LNTNUUqHpGmhhZAWexeF4aTcme9GfriL7dxXbGZjeP02bPfUxGRELg6Qm1r6R/PvvMlfVWINoKG35q4DG/GNZOs86MDrvHPAlpt8j3XfHVxFcLRNIFdJCq4tFzYcs9WsVpgnWWswjOfUP6PKz+Sfw1iYLwu5fLMt3eJeLXxF2/NOm0u6GgCpacFxetG97PXLFaWS2/k2b+7GZJq6oa2c/CM+T/VNHcqBoXRLD2Dsy83V5nSUPwkF+OB4ec01gYIj6D5pla1fxSrSJe3+aAy6USv9fE5H0b7Vf3hf74SXm+fm3m7glFJ0A4qAmR7o5Vm/v2Ai0Qahb7F7tTRPNQk1ht7FsJ66fDWX+UhrFGjWbrFkLLLR3zMG/YlL26vGIi7F8NJ10rM3rGzo1XWztLJM6YTfzN7UXSaLU7EdinNeoOyzG1NSZ4dbsAG2yYlWzvozfHPLgBPn5c3nvDnjCLgGj6Z7mj/vJGzzVK6DgKJKbd/5DvfKaxbvANsPybcPoDMOZJ7T0sis9sC+6RJIG7XGZuHGsWOwqFQqFQKI55lIiuiBOLwFsXycV4qv3IxlniP2gFstomZFmfK2IhWDs1vRqobpEst0qDyVg4/QbdUQj7V8LWueKpagWCB7LYzhzIT1xpOMVSaP2tyWJVZbVmNWQREd3h1D6fKYKaXk06/um8hJVOzNxjHotUooeazHsgWKUxs+KrhX+f5se9Q+wQUr/vIEJt9XJYez3sfUuuAU79qYiqrjJNHM5gCzHgcmnU2XNMur2LPlvE94VUSesCekEfOP5b0Pus9IpV3dohsMP8uDLZkFXVSCXs8m/G92ckmhtV4G6bBxeuhdLBxtsd9xS07BXROhqUSvNoWPazzUjg1KrmJ7wIb1+avF9vv2TxMpNdTMVESWSffo9YeYRboKhMq8AeaH6OfDshGpDfn7AfnD3A6ZaYTrlJhE2jKvNJf4bCfiJemzVY7YiHeUYbHL26/Pl4s9NIKzgLNGHZDq6Kw7ehyRft1eQBLVFu16r6W2VmgrsH7FuVPiNi+GxJyJxyc7K9T/1iIAYj7tWSWzM71gNAp6P+8ql/J3qSty+bAoE98l1ePws+fhROvV1mg9hs8pl0l0myLHgAzv+XfLbshdBjRMqOTzGPS6FQKBQKhcLiKBFdESfcLBfwmS7UrVLh7So1nnIOstwqth4Rf5YGk37jdbkm0hqfJpwkgGg3udkqmnKFs1iaYWVsMGmVJE8BbLxdhKDRDyfb42y5R5uybAEircbfIZDlVnnfszXktErDzlCDVORmSkKe94+8hab4iqJXnwcPiK+yLYOFWNgvPun639vmQa8zYPNs+a1NFdB1dPGuYpw01u01MdnepX6x2DANnQmt9fHK8wkvijB/YGX673lgDxxcL6K8Gc4iePcysRsL7oe2g/HxYMt9cMaLyXYtHbGt6DVJBH9vf0kiRlrkvLnL4MA6WHy2bPf92el2OGZV86NTrGf0/SaKl2G/CMqnTIMhtwA2KBqgCZMN4CoCZzn07G+8n/YK81ZweWTcCTfJjKL6JfKenvVH2LZA3lv/TmM/c72R5JjHzMeAbFX7uhirH9eQ6TDifiku0KvLozGZSWQvAFxQZoHeK2bojVXbGiW55PRqFiw+8e+PBiHcKOevoE96kjrTjIgBV0DpKenV5PVLIKpVfB9OZTl0zF8+9e+qGhh2Byy/JP5cPXlk98gMjDFPaN+LRvlsusqhZze301EoFAqFQqE4DJSIrojTXTynQ770Keegib7TZb0VyNpg0iKVqTZbhmnC2uOxc3MfkxEOj1TlGSV5KifLeisQ8sOJPzTwLtWSEiGLJE+yff6s8vnsLh7zrnLzJKSrPJfRKL7KBPZC1C9i1/pb48ncc1/L/BqHR4TpITOlSnzTnfL7NfhG831FWsH3uQjaRl7j9YthzOOw+S7NKzmq+TVr4qLR9+Xc17KIgNXyvZ/8FqyfaZysjrRmt7hIqsDV/MWJiRga3C9NDcM++Ohh2P0GDLvLeKzM1jwz9bfUUSCzveqXJex/isz6ajuk2V8Uag0UM4nm2+UaQ69ydnhlbAk3QdQN/3975x0nVXm2/2va9gYs7LICgoqAdFiaaBBZQF41MZroa3zfYEwsEQTEBjYwUbGDBUXkF0kxtuQlsSIdA1IXFrGwLoqswu7S2b475fn9cc/ZaWfKwjBzBq7v58OHnXPOzNznmdOe67mf697/MfD10752NqlnSbvrZfB7o82eC5XNXDoPGBcka1+7162/XkTYgc+Iv7cJANJERA+XRR8PavcBrgZIMVUlfzvqfC1lTGY5ryqWAkd3yPlhMgGfP+xpg94PiD1NgG1SiBkRtgxfex8N7f7WmsxywGMDBLNfYV6v3yZvLFA4Twagzr5OMsehgKJ1Hr9yq2YVVABCCCGEEEIRnXiTKJ7T9iNS8DJYIcyL3o13hEJY2xmDiH9KhehMrzRO4cZEsXMxqcQYlEiUQTNLaujrkiU19jHpYU0PPUPGmh77mMiZR+1eyfatXB3oZx1KmG44KKLbF4+KmBeJkOq/PpjXePNREaHPnyRZ0I4IBhK/fU282O3H5f2axdixz4H+c4AVPwGG/b/gs73CWVzkjRUbjYve9fiLKwVsvd33M7WCqAfWSLvoif7h2sj7Wpo3RrLt834CnH29FMi0ZojXujkVyMoP9IluEcyrxUvakhrcQ1sbwNBsWdZf5/ld+s6S/yOZZdR81B1nMH/4kcAP7metYLYe4zYA1mxjFf6s3Svto3nBO2qA5A4ycGKvluc25QosjOtd3HTAHKB6F9D9FsmyP+sK322DHSdA8BkR9urgv4uWLR6qBkD9ft9l7YaLjU+HkUDvGTJIZsvy/DZj17nvnWYg9ezggzWEEEIIIcQHiujEQ9ORMCLlkfjE5U9SW5lSrZfpO2yRrDcCiVJgMlEKtSaKnUuiDEokyvFpsoYu2GkyyG3M0RB6hoyjIW6hkTOApqOSldx4UIpYthskHufeaP7UgN8xWgR0uBjYcntg9nk4W4j6/WJZpKEnEtrcA8raTI3OPw+9L2ldgUtXuetKeBc9HifFCtdeIfvYGosLf9uKwpfEVz3jXBEWa8qAb14KFOUrl4lve49pwb8vXNa8JnBq16y0znIfMJvFEsVbwKz9UYp+wimz6szWwGx7TTDX89DWBjA0WxbtddVKTxHmcKI/IAJz+5HB/eEHPi32QM1HpP2s6UBSB2OIsbUVANyiuL3aV9g322RW0LbpwIHVcj58PlsnizzIIHjucDkue0yRZ9Dc4b72XUDrrVcsKSJw+w8u5Y2RQp6ad3ywGgCFL0qm/4QdkkFuy3Tv70GZVWLNAExJxvhtSMLx6aef4umnn0ZxcTEqKiqwZMkSXHXVVUG3X7NmDUaPHh2wvKKiAvn5+acwUkIIISQ2GER9IIbAmg6sHmt8kdKSKtlAeoUwyxa6izcaAXPoQQmjFJhMlIxkazrQbkQQOxcDZfomyqCEQujj0yBaP8wWET76POQ780QTmMxBfJ5jjeO4XCeDXT9HfxLvCMnpSm0loOqALb/3+Jdf9I/A7Rx1nmN04NNyLbJmAvU/ArVl+tnnQYV3tyDsrBfPf298xOsisRqxpns+t35/6FkbdXv0C3VWLhMv9a43yH0g0iz5FtG8SmwrlAK23SnZ8RpaQdMDqwPFTL2BAW+CFs8sAoa+AjQeAiZsdxdbTAMyOsn62nIp/HmkxC1+Znlm1jRWAgf+A1St0i9Y6i2YB4uzarl7YM+NcklMhzYCaV1CCP9jgYPrgW9vlONoyHwZBHS4/eHNqSLSxivDvL5SfiNXvdufPEt+a5dD9tFsBYqn+Hr5e9uY5I6U37pdYWAyRiRZ5F8+Jj732utQNkF6+BfyrK+Q89C7oKf3zAIAGDgXSO8mM9mUcp+76XJMwV3I1JbhV8jT4B7zJCGoq6tD//79cdNNN+Hqq6+O+H2lpaXIyvL0Hzp06HAqwiOEEEJiDkV04sFkks6FXgcif5ysNwKOOplGG6wQZiRTxWOBJRX47m9Aj6le4l82UL9Plg+YE+8IBXMyUHA50GaAdCC9ByWOlsh6Q2AGCl8Atk7xK9ZVJMuNMigR1sYnzPpYYVKS3eYzGOUWfcteNc7xaa8BHPV+dlLua5Gj3p21aQCsmaE90Y3yu5PTh7p97gLVSq6LmmiY3hXI7K7/Hu0YzR0OpHYElroLeHrboHlnVnsL75pAm9YFcDVLluzXTwXeczWRMK9IBrU/f0jer31u8RQZVKr/wdeq5egOubfDHHo2jxZHqAzws34qWeYTdoi/eU2ZZJQf/wbY+/fgBTX9hWkNZ6PcD/W+z7so6AX3uf3lM90Z+DYgq4cU/IRdhN+jOwBHo9i2bJ0SaB/T+36ZCXTWFcDnD4RvB/84g71urJLfo2QG0P5C/Rk+3gMOXa51ZzHbgLYxFmRrfwQcx8Qj3pbpHjhtkPuW2QZsvUOn3WYCBz6Vf8EyybXfVymg3ywp9u1NpFnkms+9dt/0pjVFPfs8KLZCjnrZh4IJcuxYUsSTf/QnXp7skGdII9njkNOeCRMmYMKECa1+X4cOHZCTkxP9gAghhJA4QxGdeDAnSydEOQMzznrPNI6YmiiFMB2NQL+Hga3+U9LHSoyOCHxJY0HTEfE0Lb7Tb1CiSOI0io2Psx5o+FE6nQOf8M1Iri8HUjvFO0LBlimdYT2v3vxxHmuDeONyAd1vDT4Y5XLFLzZvTFYgrVPwwROjZMxbksN4txvk+klOD2r2SDZq00ER1g6tFyuKDj8BMs4RT/RQmcaHNgL5YzzLQmWfa8J7/jg55xoPADv/oJ9Jnj9O7Eou2yoZ56sule1HvQ+s/2/JbLakeKxjvN/X/4/A2iuBwvmh910TMkvnie+3f/HEs34q1iVbJgUKrYOeA7ZNgS7+mdveJLUJnpWvFc9UTveMqFQATeKz7awB6r+XLGFLqmRLwwKktAM2/z6wDTUxv8svgcxzImsHb/wF3ZYBjTHAwXXi5T3wKYnDZA7MMrfmuG0/ggzCRJPaH8S/31Ev4riWYW3LBg5uALbf6RmgKbhCBnYPfgaUvxNkEMQpzzI7Z+l/n/fAQ9VywHV/4DaRZpFrM/SS2gI1u323aTlOTL6/r7eNUOdrAGuaDFA4m2SQOO0s2q6Q04YBAwagqakJffr0wezZszFy5MiQ2zc1NaGpqanldXW1QYrbE0IIIX5QRCceXE3iNapnR7D2CikSZQQSxnPaCWy9y7dzD0i2YPF0YNAz8YnLn6Q2wNZJ+lPGi6eFFzRihf0YsOHXUlDWphVlNYmYvvl3wMX/F8/oPDgaQw9GGWXwxJoSOhNd88+NN5YkOQ5zh4m47z1TYvu9xrFvajoC9Lor0NIhf5y0b9PRuIVGTjNq94rY2HxErt/mFODiJUDtHiCpHXB8F5DeGRjwOFByf6DgO+g5Ebe7/MKz/NBGEderlutnnyd3AJLbAQ37AFtbsSnxF4HzxkgRzuUj5TOs6fIZucMlo3nk20Bye6BkZnAR9NybwwuZ3nVPTCYRnHtO8VzDrJmBArr2HdumB882B/SF6bwxIvT+5D259hS+ILE2HxPB15btrnngFoHtFdJW/tnS3hY45lT9QQjAI+Yn5YRuB/928s5yBrwGS8YBg58X32yTCXA53TMLTWIvcyqzzGt/kLZSzdKGjhrZL3OaTCgqnuaZWeh/vxz5pqdQapv+MtDfc2ro579weP++esXdI8ki13zu84rkt0/v5PseRx2wexEw9FUZnLAfk+2sGWI3k9qJ2eTktKVjx45YsGABCgsL0dTUhEWLFuGSSy7Bpk2bMGjQoKDvmzNnDh555JEYRkoIIYScGBTRiQd7dWg7ArtBsgLCek7XxiaOSPAX0DX0spTjhWoKMyjRpL8u1lizQxeUtWbHLzZvlD30YJRRaguYU8UXeeuUwBkIhS/IeiPgqA9j31Qfv9i80cS0zr8Aetzh+d3rK6R4ICEnS22FeJ/7i9dnXQkMeBL46klgy62e5QWXS2ZuY5UUirSkABnnyTXqko/knn7pSvHd/vY1dzHPqb7Z59p5tupSYORbkikOSGbwsFfFTsl+XI798nc9oqc1XURQ//P20pXB74tapnAoITN/nAxUjXofSM4Fdjwc+Hmj3g9+j61cJudnMJLaBH7foOfkb3OyCNCWJPfzkAJgEk95Ry3w9bMSS0txSj+RXNufLtcCGV2DxwDI9cNlDz6rSfM2937t7aHdIpw7gHN/B9ibJHs6I8rXoqajgL0OgNNtu2UF4JLjzVHnsSJpOiIJBKXzZLlmv6LnSw4E2q9oXuXdb0VIwj3/6Q08eH93sCxy7TzQ6u7s/AMwdIEMnthygCEvA65Gt0d7tiyjUE7OQHr06IEePTwDcxdeeCG+/fZbzJ07F3/961+Dvm/mzJmYPt1TX6O6uhqdO3NWBiGEEONBEZ14SBQv57Bx6mQXxYPm4ye3PlaE85Q2jOd0ghSUddSGHowyzCCPEm9cnwxvt9hfMgMY/EK8AxRM0MmY1353A3m3W1OBTbcEL5Y4bGHsYyKnDzV75FzQBHTvLG9zEtBQIX8f3uixwNj/oZwvmgBpTQfGbwG23eVXdLFIBiJrymTbXne5M9xtQNNhEWJ7TBNRV2P/B8CmRinQ+Nn1wIVvAoe3eL67xzR9cbQ5jD2YszG0bUrvmcDay+V7Rr2vL8iH87UORv44sY76r51iE5bSXr6n+bCIomYLAFPgeT5kIfDDPzyxRFKcMrld6FgsKeIXX/iCZNX7DxwPeEx+m1EfAOldpMCkow64ZKnbliWKgnmte5DAYpPvsB+T9tAyq531MqigzRDQi7fnVPGU17LLtZkH/R4J9CXX8LZf0X7TcLMUzLbI/Mjzx4qnv39x7ZYs8gWSsOE9EKBMMkPL6ZA6N7ZsILNN4PcQQnwYOnQo1q1bF3Kb5ORkJCfT9o4QQojxoYgeS2r3SsaW1gGxZUc/K+hksKRIZzqYCBSu8xIrTKbQnSSjFEANJ+YbRexPlMETR0OYjOSG+MXmTTjPc6N4ojuqgX3vyT89+j8a23iCoUyhvduVQc53e3UIe4YVxpnJQxKLun2A/Yg7wzXLI6DrZXn7W2AAvkJkj2lin1HpJzxXrRB/7IFPAxv+RwbWdjwYKISefb18d8tnrwAGPQ2M2yQWLT0me2ysggnJYa1a2vjayfSeKe+xV4sVzMpLPN8fTCwP9x2pZwU+Q2iZ206n+FSndhB7HK3wacUyKQg68Cng+Oe+n5fW0TdbPJLilC576Gz7+gr5Wylpy94PSF0FW6YMmjQdBFIL3IU/o+CjXbsfQLN7RqK7rV3u19Z0Ofa2TpXBEw1t1tLqseJ735KBHySrPHe4HLNadnnVSsD1YOi4/MXzcHYrlSsChXFtXc+pclzlj/Pygj8uf7ua5Ryzur3rlVNsi9oMiLABSUJTWy7HQvNxT/0CcypnE0SJkpISdOzYMd5hEEIIIVGBInqsqDkohZN8quApWZ7ZPl5R+eJsdhfVUjqdjymy3ggoE9BrukyJTivwZKbW7xNvSqOIapaUMIUGjTIoYQ4zKGGOfUx6mBCmoOy8WEekjykpTHsmxT4mPezHfbNZvTO8S+cZR/RNlN/dHmZmSbj1hPhT8x2w5fcegXbMKvk/WJZ31UqxOrnwTckO9xeb80b7Ctv+5z8AjPoQ+OKP+p9dfGegn7i9Fjj+NXBglfzTbKys6fr7FM6qJa0zMKHEI95aUkU4bzwAXPSuZ5+A4PfQUN9RcLkUKx40V0Qza5Z74N0MNB0SS460LsCmW/XtPLbfK3U5Pv2pZ52/aB5Jccrmo/J5/jUU8opEqLdXi0jeWCXPOtYMwNEkM15s2UDWCfiY1+4HlNtmxVEjFmiWJInfUSMFLg+uA9oOBj6f7fcc6LaLObDadxBl6xRPe0SSgf/lY55BHSB8MoGPeF4UwSyFK+R1j2lA7/vdAw9Z7oGHw8C4zwBYZF9tWYCtHZBREEHjEcNTVyH2g45qoNldeN6SLFZC2uCTy+WeUVEvzxaA+1rjnm1gayPXgK/+CJz3O7G+yjw3rrsVb2pra7F7t6d47p49e1BSUoK2bduiS5cumDlzJvbt24e//OUvAIB58+ahW7du6N27NxobG7Fo0SKsWrUKy5YZyMaSEEIIOQkooseC2oMAaoC6HyTDQTkB5QDq9kqHsRZAhgGEdMdx32Ji3vYO668HRn8S7wgFWwbQnC7+qz6d3LFAnwe8ik7GGZNZiogBgYMSfR40jjitzJKBVzzNrz2LRKA0yqCEcoXxbnfFNp5gNB8OnQnXfDg+cfljzQ6dzWrNil9s3iTK727LObn1hGjUVwLOOnlGOO8WoO8sEYDMNlkfSqysXAZccK9vRro2y8ziNVU+pGd5sPPNXfDSG/sxoPxtz/dpnzXqff3PKJ0nBUYDCvCOFWuYpYMkZu166XKIgA4EitPBxPLSeWJzYjL7Zt2f9VOx4/AvOurjdz3XbUcSxM88d7gM3nujG9dYfauZvDFSlLK+HDj2OXD+ZE8NhaS2QHpXuaZZ0iRxobVFKGv3iohorxXLGGejO7O8gxSPr/sBgAKObAXaDQG+nutnTfNqkAGaFfI+/0GUqhXAwCfk70gy8PW2i8R+5egO+W2KpwUWvU09S66vzkapOWJ3C6i2TEBZZaAgLS90bMQ4aIWTodxlByzita+U22u/1l2cNkkGvqwZbmshh7uwb42s+3GJWEx1v1VmS+SOBIa8JHZ159wIlD7vZ2vlvg7sXgQMfAbY+QjQYZQMuhlp1nCM2bp1K0aPHt3yWvMtnzhxIhYvXoyKigqUl5e3rG9ubsZdd92Fffv2IS0tDf369cOKFSt8PoMQQghJZCiix4RG6bx88Zhvpyp/rIiXFlv8QvNGNyPIFGZ9HGhpS/9O7nLJJCk0iJezORlIyQe6XOc7KFFfIcvNBvH+s9iA7Xfpe2PvuF86E0YgbEFZg3i32zKB//xcsvMGPunu0GfLTIlNvwMuDWL5EWssycCuF4JkeJtkirsRSJTf3ZoR2g7LKNdPYmxqvhOB9YvH5Z6mZYvnjZZz9tKVIhbpoW1ryxaritHLgGNfSjHRHlN861ucjGe5hiZy+heBBGR5weVih+E90+VIsQicAQV49/tasWmfOeAJzzJ/0TxYVnLeGElQGPSsrz2DqxnYfFtou5G6vcGLkmrZ1P6zdHTjelv2x1+s7/OgeIjv/9CdDd8gAxHp2YC1DZDRSf+7NWorADRJDPZqEY+9s8kt6fKMZEkFqtYAOx8Sv/vPZ/u10VgRCA9v8P38tILwhV/90dojkgx87//zxwFHdwYZdB4rz3LNh4Auv5Bj2t4gQrpyiZBqzZTPMqfQdsNo1P4ogzcwSS0BZ737N8tyi+I2OU5bssDN7sK9jTLQk5ovHvppZ8mAknICXzwaOPug5zQ57s3J+ut7TAHKXvFcmzbfLst2zQs9ULZ1EtDvcaCp8oyfRXbJJZdAKRV0/eLFi31e33vvvbj33ntPcVSEEEJI/KCIHguUHSieGtgxqVwuWTVDXolLWAGYrJK99cWjgZmpoz6Q9UbA2RC8k1e5TNYbAVczUHIfkNNXPFM16vcCJR8YR5x2NQL73pd/ehjFGztRvNvNKcBF/xCLA5PJLW7US+G/i/4h642AszG0h/eJFueLNsFsISJdHyucTSL6bJ0SOKOj8AVZT0gwmo4C9qNA5UrJ7K5aGSJb3O+8taYDve4BzrpCBmkbq6TAaOk8yb5MKxB7lx7TPAM9J+pZrq339pgGAgXWb18Twb/4Tt/vGbJQnjH0hOq8Mb5CfNVKEdo0gdpfNNe80wfOBQY9I0J86lnyzLX5977PCXljxPM91KyWntPEZiUUzkYg1c/btyXz3Z1d76gD1l8nxZk1axZbplvIdwBQsi5YdmttuTub/LhXUUvlnh3k8C0uO/JN92CojvXMvvfEnqdkhs7AwXIArsDM8kizyb2xuWcthfMr19Yf2uj2oJ8rx70t21cct2W7i9oelH22ZQKwAW26hY6NRJ8WC6BGSbhwNsqgT1IbEa6bDstxaDIBsLgtU+yA2QyoZhm4syQD+z8Gvn5aPnPUB8CXc/xmonjZ8Wh2QXlj5bw+tBEofyfwuNLe3/t+fQuqymXumgJD5XoHeGZOBH328bIdGvi0Z38JIYQQQtwYRBU9zXHUBhby0qhcJuuNgDnJnf0WxGe18KX4xOWPtyfqiayPFc6G0IUb+/0xtvEEo/k4kNJBMqfTCnwzpzf/TtYbgUTxbnc1S9aUf6dPy0J0GaS2gKMmtCe6YTK8M8NkeBtk8ETZgVVj3TMQnvBYCtTvF0/n0UHuAYRoFhxNR4B2g4Att8hyLVv88EYp2qidp7YcmclWudxXSN052/OZ3kVGAWDMGhElO/0UKFHBxdJwnuXJuWLVcmijzKzxvn6kdQLGb5UsaygR0P3PW/8inN7oZTo3VAIX3COWNsm5MhjV7xHA+pysVy6g/gfgizkiwu3/EKharZ9lWr9P/3s1tKz4UCS1EasUb9qNcGe+PyfXfkeNu+CnGYAZSDvbN1O6/qDcB2q/dxebPy5FLG2ZchzU7QVg8lyL2w0XUTytK7BtumffQnnjA/K72I+HHzjwJtJBFI28IrnGAV6DHCZ9UX/3InmOVA6g20TAaZeM48aDMlvAlgu06e/14Sfg+04Cqd0HwCkDUnDJs6m91u0ZnioDFvYGwGJ1P5+43AMaNfIs2FwDJLcJtDnSftfVY93H6J1is+Ky62eFj3xbbIT81wFuwdvpN4i2XK5ZaQXBj+HKZcAAnX6LhmZB5X29C1fvRdvWflyOd1qxEUIIIcQLiuixIFEK+DkbgMOf+XbWveM0SoZ3omQkh/tdjfK723KAS1cDB9f7ZU5XynKjeE7DFNpr3Nt6KJ6YrfqdRO21UWxSwnqiZ8cvNm+cjWEKHhskY95eLdPOUzrKrB2TGTDZ5LUlzTjnOzEW3kJqUht5VkjvCtR9L/dhTZj0Pk+t6ZLNCZP4WocSUjVRqscdwNorPc8iGefox6N9n17By8IXPZ7lwbLktcFCW46vqK8RaaazNR3oda/M5HI2y71pq9+MvhZx9lXxPf78QRHSP39A/7PD3SI0G7P8cUEy5YuAjG5iuXPZNrfImCOCuVZ43ZYNtOknAyP244D9sIiD1Y2AyynWFk11QEpmZBnl2kDILog9jff6SAp5RpJZ703IbPIij0e59rrwBRkkBOS42L0IGLZQ9t1R55VJb5Lse3MakOZXA+gML9wYMbXlHiHcoXmDZ8vsNpfDbZHikMxv5ZB7kKPOPUjjnglxYD2wbYon2SR/nJyvKR3F1u+83wVeT/LHSba3v/VPgI2TWeoSBRXJFdBvlv51Qfs8/0GdcMcvEJko7j34o82cCIa2rS0bOF4KZPcNHwMhhBBCzhgooseCRCng56gNHadRMuYTJSM5XIFToxRAtWWIYKNZCGjkjQGyuougYwTMVqDsVREO/Avflr0qAoMRcDaEzvwzymCUJSkxPNGbj4YueHzJ0nhHKNhyxYN6y+2Bdi6jlwFOZ/xiI8aj/iDgPC7Z2u2GAAX/JVmg9Ucl07tiuWRd62UbO+rE9mDgXCB3SHghFfCIpY46Ecq7/kp/hoejTq6nve8XOwP7cRGTLMmSFVr0HxHyTMlAyb3BxfveM/VjiiTT2ZoOXPSODD5tmST1Ory91/2/K3e4tFHucMmCDUZIgdxtM3J0hxTU3npHoJA45GWg4RiQmificFJ7wFUvWb1md/FD+3Hg+C6geIpf0cIisSzZ8ZBYvGy6NfKMck2k9PdmjmRAorWZ5Zo1DcyBAxZDXpLBgo7jPIMHyiWzbOzVIuhas87oIoxhaRlccc9UMpmluLvF6vG11zzCYfEI4i3+4enAoc3A9um+Qvjg54AvnwT6zAAa90uR2q1TAwtn9nlQzq1118r7K5dJfYIv/gi0G6p/HGoCuL/1D+B7jalaDgycEzor3HV/6PbxP6bDHb9AeFE8qY3MTgE8MydCFf49tFFm+lgzgPwxPJ4JIYQQ4gNF9FhgSwe2hxCrhi6IS1gBJOcCnz8cIoP25djHpIdC6Izk4PVvYoslLXiHPX+crDcCrqbEyJxuOiaFOv09dvPHur1Vj8UrMl/8p/q3dn2sSBRPdFuGdPaDCYU2g8w8saWI8OZToNc9k2fbdMniJQSQ7HNHDVBXLtYkJqsUcd7/oWeb/HEiYluS9Y99R53YvhT9J/R3aedxRjfgonflmFQuYPuMIDM8ioC+DwMrLwVGrxAxrnhaYIb04OcDM1M1qlbKtVqPSHyze0wD6vZ5BnZ7Tg0/UPDlY/J/qAK+pfOAcZvkfPTJsh8L9LwDKFso9xKnQ+57mu1FUrb4PzdWiohpThax3lUnAx/OesDSFtgyOYTgv0LuXVqB19ZmlAMymOFNJAJ5qIGD/HHioe9N7kgpfD7kJb/CjybA0QRYUwBbVxbyrN0rv6NJicDsqBExVzs24PIqapvmXt4MbJ0cWGx28Dxg213A/g88ywsuBwY8BTTsC6wh4D1DQRPCi+8EBj0PVK4Css4PnLUBeI7JLtf6CuJpHUVs7zElxHHotkXRozVWKeEKbPsf04c2ih1SKIspe22I9WPlvCmd5x4Imw+UzJRril7hX812aMgrgCkFyDgrdLyEEEIIOeOgiB4LHHXS2Qxmk2IYD+/GMBm0BhHVTCp0RvKAOfGO0I1JsvGUM1Ds7z0ThrEfSZTM6eS2QNMBOY8GzPF4t9trgOZjQHKHeEcohMuKCrc+VoTzPDeKJ7otJ7Qnur+wFC/stcD5vwfqfvRdntYFaH+hcQZPSPyoLQccx0WAM3l7Xo8QgerAGs/zQOUy4NA14gfsjb81nC1TronBniUsKXKe/LDEI5BdugLY/z5wYJX+DA9Yxb84uY0Iw3r+4tum62emarjs+uKtfxFOjTz3YGjNN2I1U/+D574UqQWM9n+wLNN2w4FDm4DzJ4u9DQCknw3AJDVhBjwuRVmtmYDLBCBJPLu3TAoU2/o8KPuwZoK0gyachxT83UUN/QsVRrp/llTfa2EkAxJHS4D+fwx8Dskf56lzM2GHJwPakiL2IKZUIKt94OeeTtTudc+wdHmKmlqzZFDLkuS2Qjkm9yBLqgyumK2A2SSidfdbfDO3NZsl/6KZeWOkkPzOWYHnQ5W7+G7uMF8Rvc0Asdgrfze4GO59/lUul0KeaR1FuNc7/rX39pzme13xP3+CEWx9a6xSgPDHrDfHdgKdr5VZkUDgMdxzGuBqlPNRb/2Q+UDjEWDcBhnIcDqAAU+IZeGgZ2Q7e7VXDQO37ZAtS65/hBBCCCF+UESPBY66MDYpBhHRE0VUcynxP9Vrz55TZb0RcDYA669zFxp80rdg5/rrjFNoMJxNj1GOTyj9glWaoGGUKQjW9NCZf9b02MekR6KI/fba0J7oRhGnTSbJOAxWUNZkkEEzEh9qvhWrn2AZpbt07BK2TwfGfuZ5HdSHvMg3M9X78+sr5DzRCowCYpEUqk5LmwHAul8Cl64MPlulcplHiNbDnCwClr8A3W64ZG73nyPv9xbvlw2T+Mes8hXsIrUkSWoLHP08eJZpnwelAKi9Tgp42rIAc6psq/fbDHgcKH5UX/gEPBm93pnk4YRIe7XEqRd/qP3LGwPs+zcw9GVgs9syKpJCnoPmAk2H5LdwNcuAsy1b/p0ONhVNR+Ue4Gry+IW3FMXMEXHUXgs4jgHJ7aUN7LVAcjsRUp21UuC0aqW0J+AWwh/XseOZBzRVATsfEdHb3/qkx7Tgs/pK7hPbJr1C81UrPLMrNXKHu9eFEcO9sR+X4y/Swpka2vHXWusfwFf4zhsbOis8byyw/yPPAJT3eZU/TpJL1l7hu2zg01JLILUAKHTPDmnxgk+WY9uaIf+GzPf1iteshQwyWY0QQgghpwcU0WNBcjvg84eMb5OSKKKaNSWMN/Zz8Y5QcNQBwxYFdrTyxshyo4jT1qzQgopRCrUqV2jbGS2rLt44GzydW/9OYs9pxsnsNyeHzggzJ8c+Jj3sR8J4on8U7wiFRCkoS2JLbblkSm6ZHD6j1F8Uc9TJ8a5lVgf1zl4hWZRj1gI/LpHrdu5IsRDa+xaw/U7f+02ooqAj35RMXABoPnJi+5w3BvjhnyJo938M6DtLfJ3t1XLerrsWGL5YhHo9bFm+8UaScZ1XJFnjB9dJocpBz6HFUsOaKgNcLqdk/e5/3+v9Y4E+9wOH1vt+btVK8S9vN8R3e+/1WkZvawR/W5aItq3JKK/fLyJr2UKgzUDJpDVbZRaWLcdtPaP5aWd4/LQHvwRkdAbQPXRMRqC2AkCz2y/8mOyXLVOE7uajHlsUmGQwXQGw2NyWO+7trelSOLP4ds/xk1cE9LpTLFc+nw0c3ijHuP8zuXbsH9kW5Dq+QmyNhrzkEb39ZxyEsuUJN+jkL2xHMvPTfxtbtsdrPRT+x2h9hTyfhDoO9ax/tMGa9dd7/jZbg2eFD35BfjuTCRj8IqCavLLALTIbZNwG9zmbDljTZJk1DUgLNtPw/ND7SgghhBASZSiixwJXU2i7DFdTbOMJhiUttG2CUTy8zSlAr7ulo+MvAPR5UNYbgeS2YQZPDCKqmSySeaXXnqM+8Agq8SZR7IbsNSJi9L5fMhm1Tq29VsQ0u0FmdDQdAnpNl2xKTQiypMpMifROQNPheEco6Nq1mMKsjwOJYotEYoeWfd7jDhHBgw1Wth8p22t2EN5Wb81HxK/bZIpMpDu8RXy/HfVSCPTrpwK/M6k9sGNm8DotPdzex+EE4bTOwJBXfYscegtrjjrJOh/wBFC331c0D/XZ9fuBhkqPoNeScY1A4bPFw/hlyRLudJUIb00H5dqgZQ2ndXFbY/hb0ywH4NK3polU+PTel5CCuLuo4d63gaGvAJt/HzqjXLNccTWLHcvgeW7RuFrsRlLy5Hkno3PwGGNJfaV7xqLLNyMYJhkEtyRL5r/LAbhq3Z7hmYAlQy7pWnto5BV5ZlE46rye8ZKBpCz9Is6FLwAX/xP4zzXynqoVQJdfun/7lWJ9FKqIa79HgJ2z9fevaoXsF6D/vHGidihA4PkQSUFN723yxwKmJBG6rZnyulIni10blKkvd79vHJDTC8ibD2y/S7/ekGaL4nKK9Y/9uDsTPEWeE8audw/cmD2e8AFZ4TnGOU4JIYQQQk4Cg6hjpzn26tCZvuGmXsYKewNQ+Lxkavln0A6eK+uNgKNJOu9drvPNTK2vkI6ywyCDEs4wgydOg8RptgFfPK7fqTRZjFMQMaztjEFsPZLbuYu1/lHf1iO5Xfxi88aaJRl+/sJS3ljpSBtlBoI1K/Qgj9UgM2QSxhaJnHLqD4pIuPk2ObfOuzl09vfZ18l6Rx2w9kpPVmzZQhGkPrseGLMm/DHmbHQXGZwq4mtjpf53XroidFFhLSM+XIZ0+bvA4c3AZduA41/KvUSbIaId79p79QoG+n+29pxky5JB6NznAGcz0HxIvqfDxTI4aUmWbZ1NIuQVXAEsHeibfTxkvvibe1tlBN1nHWsM7zYNhrZP3vsSVPAvkizmHQ8A50wE1l0PjPyb7IP9GGBrCwx7TZ4H7cfclitZgDJJJn1Gp+BxRJuWopkmySx2NsnfWgFNa5aI3krJb+FyyW/fWCFiv38md/44GZgpe0USIFLygVVjgcYDsn7MGvd7/Ac4VgDwsjnSPnPQc8DWafrbb50i91mfwpkFnm3DFXF1PRi6bbRzUE/kDid8JwXx2M4rCvQC1wpqBrOG87ZRyR8HDH4O+Oo5oM8MOe8HPy+Z83qWRqlnySBTl2vdHvhJ8nw/8BkZsBk81+MRb8sCLOnyXG1LA1I6AMn9Qu8nIYQQQshpDEX0WGDNDj112mqQTEqzVf51/oWvV2l9hTxkK0e8IxQsFqBkBtDtf4HUjh6vcaWAkpnGKSyaMB7zjcF9NyuXyXojkBTmPAm3PpaEtPUwiH2TNRUoWyBZmj2n+g7ulS2QrEcjYDKJP22wQZ6hr8YnLn/CiflGGZQgp5baHwFXPVD/o0e4s6YDF74ps7m63wb0vNMziF61Eth2NzDwOY8opmWED5gjYle74cCP//L4JAdDE/GqVrrF2Bqg9IXAc8deHbrQuTZrQhOEA4qA+mWbb71DbE+CiZOO2kDR3F9sbhlkeEG/1smRYqD/41IYNC0fWD3et6CnN1UrxItdu4adiDWGhr9/uXdcWkav/75o9lO973fbUaTL/cnRJPvQdBgY/v9EsIRZxNJo+5PXVwDNhyVr2JrprslgFrG76YgMUriafdcrM2BLBbbfB5z7Gzlev37GU4NGbxZA2atAv0fld1D2wJoQgBw7SgG5Q+Xe2MVdK+bTn8p6W0bkAxxVKyH1MUIMAg18wvdc8f5twx0L1ozQ621ZHtHbfxAo3KBTcvtAUVwrqFsyw3f7oyXA2b8CsnvKa//ElsIX5Dg6+zoZSHI5gN73iVVQSoE8rw952V0c1W2ZotmjwCrFrgkhhBBCSKuhiB4LrOnSMQw2dXrowriEFYA1Gdh0S3A7l2EGidNZD5zzv8E7dc76+MXmTTjRzCiiWvOxMOuPxySM8JhCF+z0tviIJ4760DMQHAY5Ph0NQPdbghfo1aatxxv7cf1p6YAcC3aDHJ8mU2gBhYVFT3+87Vu0mUbWdJl9suNBv0KFXkVFK5eJ9dP26Z71VSuAxmkAlGSPrr0CwLTw3uAaDT+KtYL//dyaDmSeD3wzX39Qf/31HjHeUSci6fmTJb7aPb71CLTM73C2J9ZMIO9SoON4YNCzIqo3VAKwAH0ekqxZKGDbXTrZxe59zR0uGfa5w4G9fw8s6OlP1QrPwH9rrTG828SWrSN8jvEUR9SsbNZfDwycK1nSjhovYdoE2NIBUwqQc074OPyp/UHay2xx+55XewpkNh+X7GZrunynVjTUmhZY0FW7rn/3Z6DvbLcVip4ovhDo+xBw9Atp59zhoe1PcodL0cz+j0kGdNB733KxZtG8/1M7eta1thCm/Vjo7e3VwX3qIzkWQtnxNOwTAXv7vYHWJ6Xz3BZ4OoNOfR4Uu5UOozznSloX2VaZ5Lzo/5iXr70FgEmyxgtflNltPl7hyUBWLyA5SHY7IYQQQgg5JVBEjwXO2tBZM06D2FDYq0PHaRTbGajQnbrBc2Mfkh6JIqrZcsKsN0iGtzLLlOXiO33FqPyxstxlkPZMFNsZU4KcR+FEcqOI6Erp+8lq4pRS8YmLnHpqKwHUi6fz4c+AXnd5rBt6TANK7g9+nmm2E/ZaKbbpnRXubABSC4Dq3cD4rSKcdr1B36ZBywzXSMkDGvwKAWrfVzwteDzeGfF5YyQLef31oQuBAnKfGLPabUECoH6vZL3W7weO7gC2TRGRfucjOgUHn5d90xsg1WLrOc0jwGr/h8sqbj7mGVxI6+Ip0OqPbtHEseJF/9VTwKBnxN7Cftxtb6EVuGwGxn4mwqctW2ajZHQJ/PzaH2VG17EvAbjcVhn1Husve7W815wk2eO2bHdhZ/d2jlrxQK9YAbQdIAUy/bP3tWe33g9Itn6wwYgeU+UeGkoU3/GQCLqbf+tpbz28f5f+j0XuCe5s9H2ebG0hzLDPLH6Faev3e377cNni+z/yDJD4nGNFMrNh5yyxZ+p+G5DayW194ra5sWXJ7zboOQBOoFnLAE+V5fZaoMNP3MdQimSQm1KA9GBFMwkhhBBCiNGgiB4LwmXyGiXTN2HEKlfoTF/lim08wVCmMKKaQURfvUw7jfxxxhHRLVbJVGw3VPxVNbuhQxuB7TMkk8sIJIrtjFJhziODiL5hBZMw62OFJVmydnOH+9ZqOLRRlhvl+CTRpbYcgEusUw5/5rE/MSfL9TOcB7NmVeGo8YjUeWOAi94RkQ4KyOwmWb6VK4BvXwPOvRkY+LSnOKB/ZnjeGPl+vazbcPEMngvYLwByRwAwiX/1mDXuzNgQ2I+Lnzvg8cBefx2QO1L+7nWP/qBd5TJg62Sg76zQn+8twGr/h8sqtmV5LEfaXwj0eUAGr/0HIHrfL5njoz4AoID0s2XfFYD+j4pVhgliu+KoFq91W6a8x9ko10rlcAvlX8u1wFnnLpyZJa8bKuU9h7cCOx8Chi0KLDyeN0asfhw18vvpeYu3vxA47B7k6DEtsE3D/b4DnwxvnaKJ4t7tHQxtvaM2/O+hrbek+Arn9ftDFLX3m2GRNwaAKcT2RSJWtwwEFUmh7J5TAbiCe9bnj3OL3wBg9rJCOSb3GEuqWKX0e8w90JHpsVGxpQNt6BNOCCGEEHImQBE9FljTT259rEgUsSphMn1NwO5F+qLa7kXijWoEXHag90wpCObfoe89U9YbAWcjcGA10Ka/10L3QMSB1ZH53sYCc3LoTDdzcuxj0iPczBKjzDyxZoQWTMJ52MYKl0OK5ukVQO3zoKwnpw+1lQAa5LrTdAgwpwKjPwGajroFtwYZOKn7PvTnOBsDhcLDGyXbefs9gYLvsD+JP7j9OHRnZWmDtE0H9bNuw10nG6okQ9pULTGU3Cvv7/1A5FYymge2lmWvnEC/R4Cds/W/s2pl+EEmbwFW+z9kVnGR2F6UvQq0GQDAJL/L4Bc82d+2DFkGs9zn0s52F8yEzNSBC2g6IEU/LclA7bdA8xF5T8UnkmHf/RbPAIa3zcuaCb6DGj2nAmsvF3/7UR+KB7ZuNrhZxH7/wtQt7er0tKueYB7u943UOiVUAU1vWn6PNKD6mxC/x1jP71Vf4TtIu/l3MlCzdYpfkesisYDRZlho7euoAwrnBRYXzSsSqxWTDSi43F2wN1NEdccxKTbrapbX2t/Nx72yxVP1ZxIQQgghhBDihiJ6LLCmh870NYyIngUUXCEipX/BsaM7wk+5jRXh4jBKnOYkySoLJqqZk+IXmzfOevHb7TEtUOxfe4VMVzcCjrrQBXq9p2/Hk6bDoWcgNB2OT1z+JMp5BIsII3oCS+ELst4oOOuBLtf6nkf1+41Tp4FEh9pyQDUDlatFMM08B9hxv8cqxJoOjN8svsn9Hw39WUltAq1YekwLXpzYZJHi3/bjngKW/tft9dcDRWulOKH3tcia7utFrYfJLOJz3T6g/O3ghUA19KxkAI8Htra968HQ3wtTcLsVTaT3/z+YB3XBFUDh83JP6D1TirdbkqSNmg+JsGpJA358Dzj2uXiEl8wUQbzsVd9CmtZ0YMwqoNj/+uNVWFMTtbV26XKtZ5l3e7VY9xwP7R0+cE7oWULa7AU9wTyS7PxQeIvi3u0davAkb4yI0Nm95NlGi1NDm5lQ9oqsT8kHVo7yrM/uK4MTQxf4Zn/bMsXO5pKlnsKYMMmAhwuSLe5scG+f7fYSTwIyOgM4L/R+EkIIIYQQcgJQRI8F5qTQmb5GEVPtjTKVe/Pv/UTKImDoK7LeCFjSQ2emWgwyKOFsSAxx2l4tHddgU8CNkpGc3DZw+jvgeT1kfuxj0sOaBqwOIW6NXR/vCAVrmPPIKIN7DrdYeNE/RLi0HxeBxWQD/vMLj7AXb8w2EdRy+gJpBZ7l9eXA/g/FfoMkNrUHAdTLMdl8HMgdIuJd3V4RYHtOlUFnsw3YOlXOrb6zg4uQ+eNEJPzset9BwFCWHFoRz0MbJatZ286a7im22e4tACY55hxNHpsKsw04sC60KFq1Sv5P6+i7jVY8U7uu2XLkuvbjv3ytZLzxFnnDzRhRChjyErD1Dn2/97JX3f+/Jh7q9eUiVlvSfK03rJmyn5tuCe4bDkjb975fBPfiO4HcYSKc+xfS7DENKHkwdMHT3OG+y3tO870GeC8HgOajodsi0mxxPcE8nOgdiXVKXpEMTPR5EPj6mdCDwmWvynYN+2UWQ+5woPAldxHUWrd9mQlwuWS2gTlVZuVculw8w7XZAC6H/IaWFMDWVQR0Fs0khBBCCCEGgyJ6LLAfE2/QoYvEj9JeLdlA9ftl+ehP4h2hYLIDW6bodBZXAFsmSXEtI+Cod3dGTb5Za3ljpVPnMEjWZ6KI07Yw4ka49bHC2RQ6O8/ZFNt4gmEyiw+w3u+eP07WGwFHkwyaFd8ZmOE9eJ6sNwKOBuDid9yipF9B2YvfAZoNYt/UdBg47xadmRJjjTUDgZwYtT8CqlHuhf4FB3tOATbe6LH0GPikx7pEK1QIBGbnFr4I7H0r8Lsi8aH2zgw/vDH4LB0tS3zgc8AP/wQOrQ+SUe4upLn+erf9iQ7e97Mxq8WnXe86pwn6GefI801yrgjbY9ZIUejSeb6ie94Y4Id3ZfnAufKsofmJm8wisPd/VP7vc78I6HU/AFDAumuBdiNkVsq6X4pf/KGNviJ4MC92pYBBT8n1r+dU38KlGpF42vv/XsF+v1DitzeRZovrCeYtx4VJP3P+uz+7r/vT9EXx3YvkuHS5gOQUEb6dTb4FNK2Z7t/FLYy7HPJ3ejfA6QCsyZLMkNQRyMgLvS+EEEIIIYQkEBTRY4GjXopI6XmXDltkHNEXSjq4elQuk/VGwHFM/Ma7/ELEC2/bBJNJ1huBRLHLsKSGzlyzpMY+Jj0SxcPbnCyiWedrJBtRs0Wq3yfT3Y3iie44Kp6yI9+UInhahrclTYS0wnlxDtBNSntgy22BNg+Vy4Hi6cCQV+ITlz+2DGD1WHemrl/h2/XXAeM2xDtCcqLUfC9e2ZWrJQv8vJs9Vmel84BdytfSo77C896vnwLaFQJdfyXieoN73aGNwNJBIgCPfFt8ztsOkuMmo1voeCwpvpnhA54ASu4PPkunxzS5Fmniv54NTEpHmTEx8i3JGrdliQ+6v+CtYcuW9wxZKFnr2nXuSDHQdjCwa56+oH90h1xzvH3ENaHfUQdsuUUGJgY9C9T/IPd1b1sZb/LGeNp96xRJVDCZWiGCL/fUKvAvXKoRyYCGvygeTCT3Fr+DWfzljRXP7lCzF+r3y996grmjzreQcYvobZLt+j8mvv1D5ostit3tCW4yS7HzgU+7xfJjnuKZyR2YFU4IIYQQQggooseG5HbAl4/7FZh0d8C9OzvxpjmMCBlufaxIbg98Pjt4p9ooth4mc2hx2igZyTADfWcBXa7zFUPq9wM5vWS9EUjKBlI6iFCSVuCe0ZEt4vTm37mnjRsAl11iK3/XLxPQnZGc1DZ+sXljbQuM/Duw5feBmegj/y4ZhUbAWRd6cM9pEC98S5oIonqCXV6RrCeJR+0PAJyAsxkofwc4vMHLNmU4UPQpsO99oN0wz3tMXu931Em29IVvAttnBg4GVa2Qe0Hna4C1V8qy3g+Et9zQPlsrMKnnJQ7I/UebAecdk/9xWrQWaH+xbK8J53lFvoJ3SwxjZZ/bDpYMcu/zc8irQOnzoe1PSl+SQaW6vR6bK+/Pr1oBKDuQmg9AReYPXrUCGPgEULvHd5twIrh/Ac1IBXGNpDZA1WrPa80ypb7cdzvv3+1oCdD/j/oWfz2nAq7G4LMXBr8ggvh/fS7Z+kltgGGviVjuXSTT5ZLPT+koWeLmJBbNJIQQQggh5CShiB4LXA5PoSq9zCyXQcSqRLH1cDWH7lS7mmMbTzAUQnuJGiSxHzBLsbmdfwy0y8h/WbLTjIA5TewA9ApMjlkjBcUMgQvYNVcnK3S5rBs8Ny5RBWBLcfsG69k33Q4MWxifuPxpPhZm/fGYhBEWe627kKLSOd+nyHqSWNRXiA//gU/FduXwhiC2KWOBLr8UGxNHXWCmsaNOhM9gQrfmc67hU8TTbyCuz/1SUwPw2KaE8xuv3RN+RpG9Rj5XK9S8/nrPd3sXydSKRB7Zqn+dSysIPuilid5fPibPPdqggW48btE/kkxw7/e0VgQ322Sf/AuXavsV0mO8SAZyS+e5X7uLhpsswPbpXtt5ZdvnjxOP+qaj4uXuapK4rZkyS6n5sHymOdnt9V7v9hbPkgKp5jQgrX3ofSKEEEIIIYScEiiixwSl78mpvR48L+YR6UJbj+hiUjLTwGcGgtveoexVYMCceEcomCDFZP3F1MrlsnzogriEFYAJwT37t04xTpwqTOakMsjoib1GP9MVkOX2mtjGEwxrZpj1Bhncc9To22RombaXLI13hKS1NB0G4ASyzhehu/cDQe7ly6W2QK97xAu9dB4wbhNQPNWzbWvEYG+rlkHPADVlciwdKQac9ZIB7+2D7l3YUg9LimQjhyokrFzuffGygPnyMdl+0DNAx8tkIKByhdgTjXzL4/sebD9C7aeeRYw3mt1ZuO28RXJbFlC5shUi+FigulT81Lfd7VvAFPBk5et5jOePE5Hb2SzntncGuCVZMu01X3dLMtB0RIqJW1JFIG8/LDAeQgghhBBCiKE5o0T0+fPn4+mnn0ZlZSX69++PF198EUOHDj31X6xcYUQ116mPIRJcDv0pxFp2lVEy5sOKamHWxwqF0DMQDKKlwlEbWkx1GCSDNmHiDCM+h1sfK+zHTm59rLCGGdyzGmRwLyk7dCFho9gNJSBxu3ebTCKEavfo3CB2PdZ0oN0QoNNVQHYfsdio2wt0+IkMqFgzxF86FP4Z09qx1HEcULbAc/xb06X45pD5wNY7ZHnu8NDnyKGNQPuRoWdKmLweB71tUgCg+Yj8v+JSz7JgYnm4zG9tvS0rtKhvr5UB8YbK8Pvm/R6fLP4wInifB4CUAsDRLMkMzkbxl1eQ18op9xVbjrS3s1Gu37YswJoFZJwdel8JISTB+fTTT/H000+juLgYFRUVWLJkCa666qqQ71mzZg2mT5+OL7/8Ep07d8aDDz6IG2+8MSbx+lC7V+o+2I/JddyWbczrNuOMLowzujDO6MI4o0uc4jxjRPS3334b06dPx4IFCzBs2DDMmzcP48ePR2lpKTp06HBqvzxRMqehJMuty7W+mZT1+2W5UVRfS0rozne4TnyssGUAZQuDZKIvlOw3I2APY4cRbn2sSJQ4rekntz5W2HJObn2sMCWFHtwzio2PNSt4scD8cbKetJq43rvNVjkPNIswsy1wG2t6EIsXzcLjv4HhiyWDOxIx2B9bNtBjqtxDbNmANQ34YQlQ+53HNsVfOA6I4XqgzQBg443BZ0oMX+z7vd4iuV4R7GD32ZCZ35pdShHQsF+srYrvDLTnGvoK0FgF7Pkb0G82kNU99L7lFclMJAXJ9nbUAoXzxYrHXiPnnrcIbs2U7HCYpXBm2/P094UQQs5w6urq0L9/f9x00024+uqrw26/Z88eXH755bjtttvwxhtvYOXKlfjd736Hjh07Yvz48TGI2E3N7sBZttr9JdNA13zGGV0YZ3RhnNGFcUaXOMZ5xojozz33HG6++Wb85je/AQAsWLAAH374If70pz9hxowZp/bLw2UgGiVD0ZwEfPOydLbTCjzL68uBfe+Jj6cRcDaHzqhzGsQT3dEoli3Fd/qJK0WS5eYIM+09ViSKmJoocSaKLZItO/RglM0g1yWTFUjJl8K3PoN7FVI0z2SQ25g5TYS6LZN8hXTN9sHMwqInQlzv3c4GEVwdLjl3k9sFbtNjWmi7th7T5HgtnQeM+kD8sv2Pj94zPT7n3uQVAU67ZMTvel68yBur5H5y0bue7bztX7RzJONc4Id/eop2WlJCz5QI5iWeP86TFR6JTYq2nzD7esBronfZQrn/rXJntY98R4qrNx+VDH5bFuBoAmxtpPim0wGkdpJzy9Hg9gfPlueVpkMimhs1O4YQQhKcCRMmYMKECRFvv2DBAnTr1g3PPvssAKBXr15Yt24d5s6dGzsRvXavvk1l1QpZPmyRMe4ZjDO6MM7owjijC+OMLnGO0yDqw6mlubkZxcXFmDlzZssys9mMoqIibNiw4dQHYE4OLaqZk099DJHQdCi0/UjT4fjF5o3jeGjv4dGfxDtCwX4E+M/VwNBFwMAnRISwZUlm/6pLgYv/L94RCtb00GKqUTKnrRlh4jSIN7Y5NXTmtNkgIropTUZqdUdwF8h6I5DRGaj5TnypbRme88iaKUJaRud4RyiktQdqmtzFAGtlZoQt231cJrMY4AkQ93u3vVaE29R8t6WZCryX5w4PLkxXrQR63y/Z4yPfkuO4x1QpIupsBNK7Ac4mIDUPaDci8Dwc8jKwehxQ+KJHeB72/2R9MPsXjbHr5J6oeYpHkiHu/zqvCCh8CXA5gW9eiswrPHekDG4NmQ+4Gt1FMzMAk1mKVBe+CNjrZRDAliP74WyW4tbmdCDjrOC/RwA9WrEtIYSQU82GDRtQVFTks2z8+PGYNm1ayPc1NTWhqamp5XV19UnM0rYfD1PzxyAzVxlndGGc0YVxRhfGGV3iHOcZIaIfOnQITqcTeXl5Psvz8vKwa9cu3fdE9WbedMi389kSgMHEaUsasH5ccHG6aF28IxRsWaEz6vSmnscDWzbQeAD49KfB1xsBU5JYy2ydEijiFL5gHLsMc3LoOI0yGJXRBVB2/czptC6y3giktwdq7MCw19xeYm7R15YNqGRZbxQyz5EMXvtx+d9kA9K7GmMk3JvMTvI7O+sAmCSD2JIGpHWMd2QJSdzv3bYsAC6goQJIyQPsdYH38nCFNE1mYFWRFAPtORVYf61H2L50hViluRqB/nMAyzOe89BpFwG97nsRpVddKvcTTQwPJYrnj5OCmZGI3nlFMoNr/fWe9w56RgphnnuT+IUrh3iFOxrcXuEuty1KtscmRRvcYlY4IYScsVRWVures6urq9HQ0IDUVP1Ekjlz5uCRRx6JThCJUvOHcUYXxhldGGd0YZzRJc5xnhEi+okQ1Zu5NUM6w8HE6bGfRed7ThZrmnT09cTpvDGy3ggkivewNTtMnAYR0bVM3z4P+mbM22vFL9Yomb7pZwE1zcHjTG9NBuMpJvNcsRnxLnSR3dd44lJmAVD3AwCTe4FJROoMA4q+Rmu7YKR1pGgeR6J677akuO/XqcAnQyR7evci3zoXGd1Cf4YtS7LQtfu9JqDnjwMc9cBn7llVhzYGF8SPbBMBHfDYpeyaG2Rwfqx4jdtrZWDRX/QeukD+trttUayZ8vfoT+Rvk1m8xTPOAdINcu0nhBByWjNz5kxMnz695XV1dTU6dz7Be1Ci2D8yzujCOKML44wujDO6xDnOM0JEz83NhcViQVVVlc/yqqoq5Ofn674nujfzbJmqrStOG8h72JwWxobCICJ6xtlu7+HbPYXVACB/rEx/N4rYltFZ4tlyu75HslHEaSCBMn27SbG/5qOeOI0q9hit7YKR3tmY7UfOeOJ+7zanSDFRV7Pcw9f9Ehj5NlD6gud+3vuB0DZTygXsmud7T/X2QXfUhfZLHzxPxPD/+tzLGsUGDJorIvzguYBSss7bK9yayaxwQgghMSU/P1/3np2VlRU0Cx0AkpOTkZwcpRmliVLzh3FGF8YZXRhndGGc0SXOcZqUUuqUfoNBGDZsGIYOHYoXX3wRAOByudClSxdMnjw5ouJk1dXVyM7OxvHjx5GVdQKZzkGrxy6QrFWjUPMdULlSMim9bSjyi0TANBK1e30zfY0qGCRKnIQQw3HS954EJ/737nIALkA1S9HYwxuAXvfIPVE5pACmJRnYckdgIc2Bz4gdlskpQrejRmpMWNJF7LYf9wjjWu0JZ4NnO3OqZIZbM4E0/UEDQgghxuN0vHebTCYsWbIEV111VdBt7rvvPnz00UfYuXNny7Jf/epXOHLkCJYuXRrxd505/W7GGVUYZ3RhnNGFcUaXUxBnpPeeM0ZEf/vttzFx4kS8+uqrGDp0KObNm4d33nkHu3btCvBu0yMqD0OJIqYmSpyEEHKaczp2xFuDMe7d+wE4RUhvKRqb47aTqgMcR4Hk9pKx3nxcCuBaUgGXQzLRrWmAKaWVRTMJIYQkKqfLvbu2tha7d+8GAAwcOBDPPfccRo8ejbZt26JLly6YOXMm9u3bh7/85S8AgD179qBPnz6YNGkSbrrpJqxatQpTpkzBhx9+iPHjx0f8vex3M84ThnFGF8YZXRhndIlynJHee84IOxcAuO6663Dw4EE8/PDDqKysxIABA7B06dKIOuFRw4gHnh6JEichhJDTGmPcuwti912EEEKIQdi6dStGjx7d8lqzS5s4cSIWL16MiooKlJeXt6zv1q0bPvzwQ9x55514/vnn0alTJyxatKhVAnrUSJT+LOOMLowzujDO6MI4o0uc4jxjMtFPltMlo4AQQkjiwHvPycH2I4QQEmt47zk52H6EEEJiTaT3HnMMYyKEEEIIIYQQQgghhBBCEgqK6IQQQgghhBBCCCGEEEJIECiiE0IIIYQQQgghhBBCCCFBoIhOCCGEEEIIIYQQQgghhASBIjohhBBCCCGEEEIIIYQQEgSK6IQQQgghhBBCCCGEEEJIEKzxDiBRUEoBAKqrq+McCSGEkDMF7Z6j3YNI6+C9mxBCSKzhvfvk4L2bEEJIrIn03k0RPUJqamoAAJ07d45zJIQQQs40ampqkJ2dHe8wEg7euwkhhMQL3rtPDN67CSGExItw926T4hB5RLhcLuzfvx+ZmZkwmUzxDueUU11djc6dO+OHH35AVlZWvMNJeNie0YXtGV3YntElmu2plEJNTQ0KCgpgNtOBrbW05t7N86D1sM1aD9us9bDNWg/brPXw3m0c2O8mJwPbM7qwPaML2zO6xOPezUz0CDGbzejUqVO8w4g5WVlZPLmjCNszurA9owvbM7pEqz2ZxXbinMi9m+dB62GbtR62Wethm7Uetlnr4b07/rDfTaIB2zO6sD2jC9szusTy3s2hcUIIIYQQQgghhBBCCCEkCBTRCSGEEEIIIYQQQgghhJAgUEQnuiQnJ2PWrFlITk6OdyinBWzP6ML2jC5sz+jC9kxM+Lu1HrZZ62GbtR62Wethm7UethmJFzz2ogvbM7qwPaML2zO6xKM9WViUEEIIIYQQQgghhBBCCAkCM9EJIYQQQgghhBBCCCGEkCBQRCeEEEIIIYQQQgghhBBCgkARnRBCCCGEEEIIIYQQQggJAkV04sOcOXMwZMgQZGZmokOHDrjqqqtQWloa77BOG5544gmYTCZMmzYt3qEkLPv27cP//M//oF27dkhNTUXfvn2xdevWeIeVkDidTjz00EPo1q0bUlNTce655+KPf/wjWCojMj799FNceeWVKCgogMlkwr/+9S+f9UopPPzww+jYsSNSU1NRVFSEsrKy+ARLQjJ//nx07doVKSkpGDZsGDZv3hzvkOJGNI7rI0eO4IYbbkBWVhZycnLw29/+FrW1tTHci9gSybNTY2MjJk2ahHbt2iEjIwPXXHMNqqqqfLYpLy/H5ZdfjrS0NHTo0AH33HMPHA5HLHclZrzyyivo168fsrKykJWVhREjRuDjjz9uWc/2Co/eMyXbzZfZs2fDZDL5/OvZs2fLerYXiSfsd59a2O8+edjvjh7sd58cRup3U0QnPqxduxaTJk3Cxo0bsXz5ctjtdowbNw51dXXxDi3h2bJlC1599VX069cv3qEkLEePHsXIkSNhs9nw8ccf46uvvsKzzz6LNm3axDu0hOTJJ5/EK6+8gpdeeglff/01nnzySTz11FN48cUX4x1aQlBXV4f+/ftj/vz5uuufeuopvPDCC1iwYAE2bdqE9PR0jB8/Ho2NjTGOlITi7bffxvTp0zFr1ixs27YN/fv3x/jx43HgwIF4hxYXonFc33DDDfjyyy+xfPlyfPDBB/j0009xyy23xGoXYk4kz0533nkn3n//fbz77rtYu3Yt9u/fj6uvvrplvdPpxOWXX47m5mZ89tln+POf/4zFixfj4YcfjscunXI6deqEJ554AsXFxdi6dSsuvfRS/OxnP8OXX34JgO0VjmDPlGy3QHr37o2KioqWf+vWrWtZx/Yi8YT97lMH+90nD/vd0YX97pPDUP1uRUgIDhw4oACotWvXxjuUhKampkZ1795dLV++XI0aNUpNnTo13iElJPfdd5+66KKL4h3GacPll1+ubrrpJp9lV199tbrhhhviFFHiAkAtWbKk5bXL5VL5+fnq6aefbll27NgxlZycrN588804REiCMXToUDVp0qSW106nUxUUFKg5c+bEMSpjcCLH9VdffaUAqC1btrRs8/HHHyuTyaT27dsXs9jjif+z07Fjx5TNZlPvvvtuyzZff/21AqA2bNiglFLqo48+UmazWVVWVrZs88orr6isrCzV1NQU2x2IE23atFGLFi1ie4Uh2DMl2y2QWbNmqf79++uuY3sRo8F+d3Rgvzs6sN8dXdjvjh7x7nczE52E5Pjx4wCAtm3bxjmSxGbSpEm4/PLLUVRUFO9QEpr33nsPhYWF+OUvf4kOHTpg4MCBeO211+IdVsJy4YUXYuXKlfjmm28AADt27MC6deswYcKEOEeW+OzZsweVlZU+53x2djaGDRuGDRs2xDEy4k1zczOKi4t9fiez2YyioiL+TjpEclxv2LABOTk5KCwsbNmmqKgIZrMZmzZtinnM8cD/2am4uBh2u92n3Xr27IkuXbr4tFvfvn2Rl5fXss348eNRXV3dkp19uuJ0OvHWW2+hrq4OI0aMYHuFIdgzJdtNn7KyMhQUFOCcc87BDTfcgPLycgBsL2I82O+ODux3Rwf2u6ML+92njlj3u61R/0Ry2uByuTBt2jSMHDkSffr0iXc4Cctbb72Fbdu2YcuWLfEOJeH57rvv8Morr2D69Om4//77sWXLFkyZMgVJSUmYOHFivMNLOGbMmIHq6mr07NkTFosFTqcTjz32GG644YZ4h5bwVFZWAoBPx1t7ra0j8efQoUNwOp26v9OuXbviFJVxieS4rqysRIcOHXzWW61WtG3b9ow49vWenSorK5GUlIScnByfbf3bTa9dtXWnIzt37sSIESPQ2NiIjIwMLFmyBBdccAFKSkrYXkEI9UzJ4yyQYcOGYfHixejRowcqKirwyCOP4OKLL8YXX3zB9iKGgv3u6MB+d/Rgvzu6sN996oh1v5siOgnKpEmT8MUXX/h4B5LW8cMPP2Dq1KlYvnw5UlJS4h1OwuNyuVBYWIjHH38cADBw4EB88cUXWLBgAW/mJ8A777yDN954A3//+9/Ru3dvlJSUYNq0aSgoKGB7EkLICcBnp8jp0aMHSkpKcPz4cfzjH//AxIkTsXbt2niHZVj4TNl6vDP8+vXrh2HDhuHss8/GO++8g9TU1DhGRogvvHecPLxGRhf2u6ML+92nD7RzIbpMnjwZH3zwAVavXo1OnTrFO5yEpbi4GAcOHMCgQYNgtVphtVqxdu1avPDCC7BarXA6nfEOMaHo2LEjLrjgAp9lvXr1apmaS1rHPffcgxkzZuC///u/0bdvX/zv//4v7rzzTsyZMyfeoSU8+fn5AICqqiqf5VVVVS3rSPzJzc2FxWLh7xQhkRzX+fn5AUVZHQ4Hjhw5ctq3abBnp/z8fDQ3N+PYsWM+2/u3m167autOR5KSknDeeedh8ODBmDNnDvr374/nn3+e7RWEcM+UeXl5bLcw5OTk4Pzzz8fu3bt5nBHDwH53dGC/O7qw3x1d2O8+dcS6300RnfiglMLkyZOxZMkSrFq1Ct26dYt3SAnNmDFjsHPnTpSUlLT8KywsxA033ICSkhJYLJZ4h5hQjBw5EqWlpT7LvvnmG5x99tlxiiixqa+vh9nsexuwWCxwuVxxiuj0oVu3bsjPz8fKlStbllVXV2PTpk0YMWJEHCMj3iQlJWHw4ME+v5PL5cLKlSv5O+kQyXE9YsQIHDt2DMXFxS3brFq1Ci6XC8OGDYt5zLEg3LPT4MGDYbPZfNqttLQU5eXlPu22c+dOnwGI5cuXIysrK6ATe7ricrnQ1NTE9gpCuGfKwsJCtlsYamtr8e2336Jjx448zkjcYb87urDfHV3Y744u7HefOmLe7456qVKS0Pz+979X2dnZas2aNaqioqLlX319fbxDO21glfATZ/PmzcpqtarHHntMlZWVqTfeeEOlpaWpv/3tb/EOLSGZOHGiOuuss9QHH3yg9uzZo/7v//5P5ebmqnvvvTfeoSUENTU1avv27Wr79u0KgHruuefU9u3b1d69e5VSSj3xxBMqJydH/fvf/1aff/65+tnPfqa6deumGhoa4hw58eatt95SycnJavHixeqrr75St9xyi8rJyVGVlZXxDi0uROO4vuyyy9TAgQPVpk2b1Lp161T37t3V9ddfH69dOuVE8ux02223qS5duqhVq1aprVu3qhEjRqgRI0a0rHc4HKpPnz5q3LhxqqSkRC1dulS1b99ezZw5Mx67dMqZMWOGWrt2rdqzZ4/6/PPP1YwZM5TJZFLLli1TSrG9IsX/mZLt5stdd92l1qxZo/bs2aPWr1+vioqKVG5urjpw4IBSiu1F4gv73ace9rtPHPa7owv73SeHkfrdFNGJDwB0/73++uvxDu20gTfzk+P9999Xffr0UcnJyapnz55q4cKF8Q4pYamurlZTp05VXbp0USkpKeqcc85RDzzwgGpqaop3aAnB6tWrda+XEydOVEop5XK51EMPPaTy8vJUcnKyGjNmjCotLY1v0ESXF198UXXp0kUlJSWpoUOHqo0bN8Y7pLgRjeP68OHD6vrrr1cZGRkqKytL/eY3v1E1NTVx2JvYEMmzU0NDg7r99ttVmzZtVFpamvr5z3+uKioqfD7n+++/VxMmTFCpqakqNzdX3XXXXcput8d4b2LDTTfdpM4++2yVlJSk2rdvr8aMGdMioCvF9ooU/2dKtpsv1113nerYsaNKSkpSZ511lrruuuvU7t27W9azvUg8Yb/71MN+98nBfnf0YL/75DBSv9uklFLRz28nhBBCCCGEEEIIIYQQQhIfeqITQgghhBBCCCGEEEIIIUGgiE4IIYQQQgghhBBCCCGEBIEiOiGEEEIIIYQQQgghhBASBIrohBBCCCGEEEIIIYQQQkgQKKITQgghhBBCCCGEEEIIIUGgiE4IIYQQQgghhBBCCCGEBIEiOiGEEEIIIYQQQgghhBASBIrohBBCCCGEEEIIIYQQQkgQKKITcgZz44034qqrrop3GGExmUz417/+Fe8wCCGEEEIIIYSQVsF+NyGnBxTRCTEYl1xyCaZNm3bK30MIIYQQEmsSRUgghBByesN+NyGktVBEJ4TEFbvdHu8QCCGEEEIIIYSQ0xb2uwk5eSiiE2IgbrzxRqxduxbPP/88TCYTTCYTvv/+e6xduxZDhw5FcnIyOnbsiBkzZsDhcIR8j9PpxG9/+1t069YNqamp6NGjB55//vkTju2SSy7B5MmTMXnyZGRnZyM3NxcPPfQQlFIt2+hN/8rJycHixYsBAN9//z1MJhPefvttjBo1CikpKXjjjTcAAH/605/Qu3fvln2cPHmyz+ccOnQIP//5z5GWlobu3bvjvffea1kXyb6uWbMGQ4cORXp6OnJycjBy5Ejs3bu3Zf2///1vDBo0CCkpKTjnnHPwyCOPtLSxUgqzZ89Gly5dkJycjIKCAkyZMuWE25IQQgg5GZYuXYqLLroIOTk5aNeuHa644gp8++23ADz32nfeeQcXX3wxUlNTMWTIEHzzzTfYsmULCgsLkZGRgQkTJuDgwYMtn+lyufCHP/wBnTp1QnJyMgYMGIClS5e2rF+zZg1MJhOOHTvWsqykpKTluQMAFi9ejJycHHzyySfo1asXMjIycNlll6GiogIAMHv2bPz5z3/Gv//975ZnljVr1pzy9iKEEEK8Yb+b/W5CTghFCDEMx44dUyNGjFA333yzqqioUBUVFerHH39UaWlp6vbbb1dff/21WrJkicrNzVWzZs0K+h6Hw6Gam5vVww8/rLZs2aK+++479be//U2lpaWpt99+u+X7Jk6cqH72s59FFNuoUaNURkaGmjp1qtq1a1fL5y1cuLBlGwBqyZIlPu/Lzs5Wr7/+ulJKqT179igAqmvXruqf//yn+u6779T+/fvVyy+/rFJSUtS8efNUaWmp2rx5s5o7d67P53bq1En9/e9/V2VlZWrKlCkqIyNDHT58WCmlwu6r3W5X2dnZ6u6771a7d+9WX331lVq8eLHau3evUkqpTz/9VGVlZanFixerb7/9Vi1btkx17dpVzZ49Wyml1LvvvquysrLURx99pPbu3as2bdrks9+EEEJILPnHP/6h/vnPf6qysjK1fft2deWVV6q+ffsqp9PZcq/t2bOnWrp0qfrqq6/U8OHD1eDBg9Ull1yi1q1bp7Zt26bOO+88ddttt7V85nPPPaeysrLUm2++qXbt2qXuvfdeZbPZ1DfffKOUUmr16tUKgDp69GjLe7Zv364AqD179iillHr99deVzWZTRUVFasuWLaq4uFj16tVL/epXv1JKKVVTU6OuvfZaddlll7U8szQ1NcWs3QghhBCl2O9mv5uQE4MiOiEGY9SoUWrq1Kktr++//37Vo0cP5XK5WpbNnz9fZWRkKKfTqfueYEyaNEldc801La9bezPv1auXTxz33Xef6tWrV8vrSG/m8+bN89mmoKBAPfDAA0G/G4B68MEHW17X1tYqAOrjjz8O+h7vfT18+LACoNasWaO77ZgxY9Tjjz/us+yvf/2r6tixo1JKqWeffVadf/75qrm5Oej3EUIIIfHi4MGDCoDauXNny7120aJFLevffPNNBUCtXLmyZdmcOXNUjx49Wl4XFBSoxx57zOdzhwwZom6//XalVOQiOgC1e/fulm3mz5+v8vLyWl635tmDEEIIOVWw3x0I+92EhIZ2LoQYnK+//hojRoyAyWRqWTZy5EjU1tbixx9/DPne+fPnY/DgwWjfvj0yMjKwcOFClJeXn3Asw4cP94ljxIgRKCsrg9PpbNXnFBYWtvx94MAB7N+/H2PGjAn5nn79+rX8nZ6ejqysLBw4cKBlWah9bdu2LW688UaMHz8eV155JZ5//vmWqeUAsGPHDvzhD39ARkZGy7+bb74ZFRUVqK+vxy9/+Us0NDTgnHPOwc0334wlS5a0TDkjhBBCYk1ZWRmuv/56nHPOOcjKykLXrl0BwOce733fzMvLAwD07dvXZ5l2H62ursb+/fsxcuRIn+8ZOXIkvv7661bFlpaWhnPPPbfldceOHX3u14QQQogRYb9bYL+bkOBQRCfkNOWtt97C3Xffjd/+9rdYtmwZSkpK8Jvf/AbNzc2n7DtNJpOPVxugX8AkPT295e/U1NSIPttmswV8l8vlAhDZvr7++uvYsGEDLrzwQrz99ts4//zzsXHjRgBAbW0tHnnkEZSUlLT827lzJ8rKypCSkoLOnTujtLQUL7/8MlJTU3H77bfjJz/5CYuzEEIIiQtXXnkljhw5gtdeew2bNm3Cpk2bAMDnvud939Q64v7LtPtoJJjN0m3wvs/r3Qf17tf+zwaEEELI6QL73ex3kzMHa7wDIIT4kpSU5DPC3KtXL/zzn/+EUqqlE7x+/XpkZmaiU6dOuu/Rtrnwwgtx++23tyzTio6dKFonXWPjxo3o3r07LBYLAKB9+/Y+I81lZWWor68P+ZmZmZno2rUrVq5cidGjR59QXJHu68CBAzFw4EDMnDkTI0aMwN///ncMHz4cgwYNQmlpKc4777yg35Gamoorr7wSV155JSZNmoSePXti586dGDRo0AnFTAghhJwIhw8fRmlpKV577TVcfPHFAIB169ad1GdmZWWhoKAA69evx6hRo1qWr1+/HkOHDgUg93gAqKioQJs2bQBIYdHWovfMQgghhMQa9rtbD/vd5EyHIjohBqNr167YtGkTvv/+e2RkZOD222/HvHnzcMcdd2Dy5MkoLS3FrFmzMH369JasMP/3tG3bFt27d8df/vIXfPLJJ+jWrRv++te/YsuWLejWrdsJx1ZeXo7p06fj1ltvxbZt2/Diiy/i2WefbVl/6aWX4qWXXsKIESPgdDpx3333BYxk6zF79mzcdttt6NChAyZMmICamhqsX78ed9xxR0RxhdvXPXv2YOHChfjpT3+KgoIClJaWoqysDL/+9a8BAA8//DCuuOIKdOnSBb/4xS9gNpuxY8cOfPHFF3j00UexePFiOJ1ODBs2DGlpafjb3/6G1NRUnH322SfQioQQQsiJ06ZNG7Rr1w4LFy5Ex44dUV5ejhkzZpz0595zzz2YNWsWzj33XAwYMACvv/46SkpK8MYbbwAAzjvvPHTu3BmzZ8/GY489hm+++cbnGSBSunbtik8++QSlpaVo164dsrOzI3pWIIQQQqIJ+93sdxPSWmjnQojBuPvuu2GxWHDBBRegffv2sNvt+Oijj7B582b0798ft912G37729/iwQcfDPqe8vJy3Hrrrbj66qtx3XXXYdiwYTh8+LDPiPGJ8Otf/xoNDQ0YOnQoJk2ahKlTp+KWW25pWf/ss8+ic+fOuPjii/GrX/0Kd999N9LS0sJ+7sSJEzFv3jy8/PLL6N27N6644gqUlZVFHFe4fU1LS8OuXbtwzTXX4Pzzz8ctt9yCSZMm4dZbbwUAjB8/Hh988AGWLVuGIUOGYPjw4Zg7d27LzTonJwevvfYaRo4ciX79+mHFihV4//330a5du4hjJIQQQqKB2WzGW2+9heLiYvTp0wd33nknnn766ZP+3ClTpmD69Om466670LdvXyxduhTvvfceunfvDkCmd7/55pvYtWsX+vXrhyeffBKPPvpoq7/n5ptvRo8ePVBYWIj27dtj/fr1Jx07IYQQ0lrY72a/m5DWYlI0KSSERMAll1yCAQMGYN68efEOhRBCCCGEEEIIOe1gv5sQ48JMdEIIIYQQQgghhBBCCCEkCPREJ4SgvLwcF1xwQdD1X331VQyjIYQQQgghhBBCTi/Y7yYksaGdCyEEDocD33//fdD1Xbt2hdXKMTdCCCGEEEIIIeREYL+bkMSGIjohhBBCCCGEEEIIIYQQEgR6ohNCCCGEEEIIIYQQQgghQaCITgghhBBCCCGEEEIIIYQEgSI6IYQQQgghhBBCCCGEEBIEiuiEEEIIIYQQQgghhBBCSBAoohNCCCGEEEIIIYQQQgghQaCITgghhBBCCCGEEEIIIYQEgSI6IYQQQgghhBBCCCGEEBIEiuiEEEIIIYQQQgghhBBCSBD+P6kvOEto9bt0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6" y="687977"/>
            <a:ext cx="8770710" cy="5963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8926286" y="1445623"/>
            <a:ext cx="3402876" cy="3139321"/>
          </a:xfrm>
          <a:prstGeom prst="rect">
            <a:avLst/>
          </a:prstGeom>
        </p:spPr>
        <p:txBody>
          <a:bodyPr wrap="square">
            <a:spAutoFit/>
          </a:bodyPr>
          <a:lstStyle/>
          <a:p>
            <a:r>
              <a:rPr lang="en-US" b="1" u="sng" dirty="0">
                <a:latin typeface="Arial Rounded MT Bold" pitchFamily="34" charset="0"/>
              </a:rPr>
              <a:t>Observations:</a:t>
            </a:r>
          </a:p>
          <a:p>
            <a:pPr marL="285750" indent="-285750">
              <a:buFont typeface="Arial" pitchFamily="34" charset="0"/>
              <a:buChar char="•"/>
            </a:pPr>
            <a:r>
              <a:rPr lang="en-US" sz="1200" dirty="0">
                <a:latin typeface="Berlin Sans FB" panose="020E0602020502020306" pitchFamily="34" charset="0"/>
              </a:rPr>
              <a:t>Age </a:t>
            </a:r>
            <a:r>
              <a:rPr lang="en-US" sz="1200" dirty="0" err="1">
                <a:latin typeface="Berlin Sans FB" panose="020E0602020502020306" pitchFamily="34" charset="0"/>
              </a:rPr>
              <a:t>vs</a:t>
            </a:r>
            <a:r>
              <a:rPr lang="en-US" sz="1200" dirty="0">
                <a:latin typeface="Berlin Sans FB" panose="020E0602020502020306" pitchFamily="34" charset="0"/>
              </a:rPr>
              <a:t> Amount / </a:t>
            </a:r>
            <a:r>
              <a:rPr lang="en-US" sz="1200" dirty="0" err="1">
                <a:latin typeface="Berlin Sans FB" panose="020E0602020502020306" pitchFamily="34" charset="0"/>
              </a:rPr>
              <a:t>Total_Purchases</a:t>
            </a:r>
            <a:r>
              <a:rPr lang="en-US" sz="1200" dirty="0">
                <a:latin typeface="Berlin Sans FB" panose="020E0602020502020306" pitchFamily="34" charset="0"/>
              </a:rPr>
              <a:t> / </a:t>
            </a:r>
            <a:r>
              <a:rPr lang="en-US" sz="1200" dirty="0" err="1">
                <a:latin typeface="Berlin Sans FB" panose="020E0602020502020306" pitchFamily="34" charset="0"/>
              </a:rPr>
              <a:t>Total_Amount</a:t>
            </a:r>
            <a:r>
              <a:rPr lang="en-US" sz="1200" dirty="0">
                <a:latin typeface="Berlin Sans FB" panose="020E0602020502020306" pitchFamily="34" charset="0"/>
              </a:rPr>
              <a:t> – Middle-age groups often cluster at moderate–high spending and purchase levels.</a:t>
            </a:r>
          </a:p>
          <a:p>
            <a:pPr marL="285750" indent="-285750">
              <a:buFont typeface="Arial" pitchFamily="34" charset="0"/>
              <a:buChar char="•"/>
            </a:pPr>
            <a:r>
              <a:rPr lang="en-US" sz="1200" dirty="0" err="1">
                <a:latin typeface="Berlin Sans FB" panose="020E0602020502020306" pitchFamily="34" charset="0"/>
              </a:rPr>
              <a:t>Total_Purchases</a:t>
            </a:r>
            <a:r>
              <a:rPr lang="en-US" sz="1200" dirty="0">
                <a:latin typeface="Berlin Sans FB" panose="020E0602020502020306" pitchFamily="34" charset="0"/>
              </a:rPr>
              <a:t> </a:t>
            </a:r>
            <a:r>
              <a:rPr lang="en-US" sz="1200" dirty="0" err="1">
                <a:latin typeface="Berlin Sans FB" panose="020E0602020502020306" pitchFamily="34" charset="0"/>
              </a:rPr>
              <a:t>vs</a:t>
            </a:r>
            <a:r>
              <a:rPr lang="en-US" sz="1200" dirty="0">
                <a:latin typeface="Berlin Sans FB" panose="020E0602020502020306" pitchFamily="34" charset="0"/>
              </a:rPr>
              <a:t> </a:t>
            </a:r>
            <a:r>
              <a:rPr lang="en-US" sz="1200" dirty="0" err="1">
                <a:latin typeface="Berlin Sans FB" panose="020E0602020502020306" pitchFamily="34" charset="0"/>
              </a:rPr>
              <a:t>Total_Amount</a:t>
            </a:r>
            <a:r>
              <a:rPr lang="en-US" sz="1200" dirty="0">
                <a:latin typeface="Berlin Sans FB" panose="020E0602020502020306" pitchFamily="34" charset="0"/>
              </a:rPr>
              <a:t> – Strong positive correlation; total spend rises mainly with purchase frequency.</a:t>
            </a:r>
          </a:p>
          <a:p>
            <a:pPr marL="285750" indent="-285750">
              <a:buFont typeface="Arial" pitchFamily="34" charset="0"/>
              <a:buChar char="•"/>
            </a:pPr>
            <a:r>
              <a:rPr lang="en-US" sz="1200" dirty="0">
                <a:latin typeface="Berlin Sans FB" panose="020E0602020502020306" pitchFamily="34" charset="0"/>
              </a:rPr>
              <a:t>Amount </a:t>
            </a:r>
            <a:r>
              <a:rPr lang="en-US" sz="1200" dirty="0" err="1">
                <a:latin typeface="Berlin Sans FB" panose="020E0602020502020306" pitchFamily="34" charset="0"/>
              </a:rPr>
              <a:t>vs</a:t>
            </a:r>
            <a:r>
              <a:rPr lang="en-US" sz="1200" dirty="0">
                <a:latin typeface="Berlin Sans FB" panose="020E0602020502020306" pitchFamily="34" charset="0"/>
              </a:rPr>
              <a:t> </a:t>
            </a:r>
            <a:r>
              <a:rPr lang="en-US" sz="1200" dirty="0" err="1">
                <a:latin typeface="Berlin Sans FB" panose="020E0602020502020306" pitchFamily="34" charset="0"/>
              </a:rPr>
              <a:t>Total_Amount</a:t>
            </a:r>
            <a:r>
              <a:rPr lang="en-US" sz="1200" dirty="0">
                <a:latin typeface="Berlin Sans FB" panose="020E0602020502020306" pitchFamily="34" charset="0"/>
              </a:rPr>
              <a:t> – Strong correlation; larger single purchases contribute to higher overall spend.</a:t>
            </a:r>
          </a:p>
          <a:p>
            <a:pPr marL="285750" indent="-285750">
              <a:buFont typeface="Arial" pitchFamily="34" charset="0"/>
              <a:buChar char="•"/>
            </a:pPr>
            <a:r>
              <a:rPr lang="en-US" sz="1200" dirty="0" err="1">
                <a:latin typeface="Berlin Sans FB" panose="020E0602020502020306" pitchFamily="34" charset="0"/>
              </a:rPr>
              <a:t>Total_Purchases</a:t>
            </a:r>
            <a:r>
              <a:rPr lang="en-US" sz="1200" dirty="0">
                <a:latin typeface="Berlin Sans FB" panose="020E0602020502020306" pitchFamily="34" charset="0"/>
              </a:rPr>
              <a:t> </a:t>
            </a:r>
            <a:r>
              <a:rPr lang="en-US" sz="1200" dirty="0" err="1">
                <a:latin typeface="Berlin Sans FB" panose="020E0602020502020306" pitchFamily="34" charset="0"/>
              </a:rPr>
              <a:t>vs</a:t>
            </a:r>
            <a:r>
              <a:rPr lang="en-US" sz="1200" dirty="0">
                <a:latin typeface="Berlin Sans FB" panose="020E0602020502020306" pitchFamily="34" charset="0"/>
              </a:rPr>
              <a:t> Ratings – Frequent buyers tend to give slightly higher ratings.</a:t>
            </a:r>
          </a:p>
          <a:p>
            <a:pPr marL="285750" indent="-285750">
              <a:buFont typeface="Arial" pitchFamily="34" charset="0"/>
              <a:buChar char="•"/>
            </a:pPr>
            <a:r>
              <a:rPr lang="en-US" sz="1200" dirty="0">
                <a:latin typeface="Berlin Sans FB" panose="020E0602020502020306" pitchFamily="34" charset="0"/>
              </a:rPr>
              <a:t>Outliers – A few customers with very high amounts or purchases stand apart; could indicate VIPs or data anomalies.</a:t>
            </a:r>
          </a:p>
        </p:txBody>
      </p:sp>
    </p:spTree>
    <p:extLst>
      <p:ext uri="{BB962C8B-B14F-4D97-AF65-F5344CB8AC3E}">
        <p14:creationId xmlns:p14="http://schemas.microsoft.com/office/powerpoint/2010/main" val="117065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30" y="136526"/>
            <a:ext cx="10445930" cy="481783"/>
          </a:xfrm>
        </p:spPr>
        <p:txBody>
          <a:bodyPr>
            <a:normAutofit/>
          </a:bodyPr>
          <a:lstStyle/>
          <a:p>
            <a:pPr algn="ctr"/>
            <a:r>
              <a:rPr lang="en-US" sz="2000" dirty="0">
                <a:latin typeface="Arial Black" pitchFamily="34" charset="0"/>
              </a:rPr>
              <a:t>2. Regression Line</a:t>
            </a:r>
          </a:p>
        </p:txBody>
      </p:sp>
      <p:sp>
        <p:nvSpPr>
          <p:cNvPr id="3" name="Date Placeholder 2"/>
          <p:cNvSpPr>
            <a:spLocks noGrp="1"/>
          </p:cNvSpPr>
          <p:nvPr>
            <p:ph type="dt" sz="half" idx="10"/>
          </p:nvPr>
        </p:nvSpPr>
        <p:spPr/>
        <p:txBody>
          <a:bodyPr/>
          <a:lstStyle/>
          <a:p>
            <a:r>
              <a:rPr lang="en-US"/>
              <a:t>2/1/20XX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80967E29-1480-472A-9FC5-C4768A52587C}" type="slidenum">
              <a:rPr lang="en-US" smtClean="0"/>
              <a:t>9</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3" y="792480"/>
            <a:ext cx="8908868" cy="592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9013371" y="1177226"/>
            <a:ext cx="2943497" cy="3600986"/>
          </a:xfrm>
          <a:prstGeom prst="rect">
            <a:avLst/>
          </a:prstGeom>
        </p:spPr>
        <p:txBody>
          <a:bodyPr wrap="square">
            <a:spAutoFit/>
          </a:bodyPr>
          <a:lstStyle/>
          <a:p>
            <a:r>
              <a:rPr lang="en-US" sz="1200" b="1" dirty="0">
                <a:latin typeface="Berlin Sans FB" panose="020E0602020502020306" pitchFamily="34" charset="0"/>
              </a:rPr>
              <a:t>Observations:</a:t>
            </a:r>
          </a:p>
          <a:p>
            <a:pPr marL="342900" indent="-342900">
              <a:buAutoNum type="arabicPeriod"/>
            </a:pPr>
            <a:r>
              <a:rPr lang="en-US" sz="1200" dirty="0">
                <a:latin typeface="Berlin Sans FB" panose="020E0602020502020306" pitchFamily="34" charset="0"/>
              </a:rPr>
              <a:t>Age </a:t>
            </a:r>
            <a:r>
              <a:rPr lang="en-US" sz="1200" dirty="0" err="1">
                <a:latin typeface="Berlin Sans FB" panose="020E0602020502020306" pitchFamily="34" charset="0"/>
              </a:rPr>
              <a:t>vs</a:t>
            </a:r>
            <a:r>
              <a:rPr lang="en-US" sz="1200" dirty="0">
                <a:latin typeface="Berlin Sans FB" panose="020E0602020502020306" pitchFamily="34" charset="0"/>
              </a:rPr>
              <a:t> Amount – Middle-aged customers generally spend more per purchase; slight upward trend.</a:t>
            </a:r>
          </a:p>
          <a:p>
            <a:pPr marL="342900" indent="-342900">
              <a:buAutoNum type="arabicPeriod"/>
            </a:pPr>
            <a:r>
              <a:rPr lang="en-US" sz="1200" dirty="0">
                <a:latin typeface="Berlin Sans FB" panose="020E0602020502020306" pitchFamily="34" charset="0"/>
              </a:rPr>
              <a:t>Age </a:t>
            </a:r>
            <a:r>
              <a:rPr lang="en-US" sz="1200" dirty="0" err="1">
                <a:latin typeface="Berlin Sans FB" panose="020E0602020502020306" pitchFamily="34" charset="0"/>
              </a:rPr>
              <a:t>vs</a:t>
            </a:r>
            <a:r>
              <a:rPr lang="en-US" sz="1200" dirty="0">
                <a:latin typeface="Berlin Sans FB" panose="020E0602020502020306" pitchFamily="34" charset="0"/>
              </a:rPr>
              <a:t> </a:t>
            </a:r>
            <a:r>
              <a:rPr lang="en-US" sz="1200" dirty="0" err="1">
                <a:latin typeface="Berlin Sans FB" panose="020E0602020502020306" pitchFamily="34" charset="0"/>
              </a:rPr>
              <a:t>Total_Purchases</a:t>
            </a:r>
            <a:r>
              <a:rPr lang="en-US" sz="1200" dirty="0">
                <a:latin typeface="Berlin Sans FB" panose="020E0602020502020306" pitchFamily="34" charset="0"/>
              </a:rPr>
              <a:t> – Purchase frequency increases moderately with age, peaking at middle age.</a:t>
            </a:r>
          </a:p>
          <a:p>
            <a:pPr marL="342900" indent="-342900">
              <a:buAutoNum type="arabicPeriod"/>
            </a:pPr>
            <a:r>
              <a:rPr lang="en-US" sz="1200" dirty="0">
                <a:latin typeface="Berlin Sans FB" panose="020E0602020502020306" pitchFamily="34" charset="0"/>
              </a:rPr>
              <a:t>Age </a:t>
            </a:r>
            <a:r>
              <a:rPr lang="en-US" sz="1200" dirty="0" err="1">
                <a:latin typeface="Berlin Sans FB" panose="020E0602020502020306" pitchFamily="34" charset="0"/>
              </a:rPr>
              <a:t>vs</a:t>
            </a:r>
            <a:r>
              <a:rPr lang="en-US" sz="1200" dirty="0">
                <a:latin typeface="Berlin Sans FB" panose="020E0602020502020306" pitchFamily="34" charset="0"/>
              </a:rPr>
              <a:t> </a:t>
            </a:r>
            <a:r>
              <a:rPr lang="en-US" sz="1200" dirty="0" err="1">
                <a:latin typeface="Berlin Sans FB" panose="020E0602020502020306" pitchFamily="34" charset="0"/>
              </a:rPr>
              <a:t>Total_Amount</a:t>
            </a:r>
            <a:r>
              <a:rPr lang="en-US" sz="1200" dirty="0">
                <a:latin typeface="Berlin Sans FB" panose="020E0602020502020306" pitchFamily="34" charset="0"/>
              </a:rPr>
              <a:t> – Total spend rises with age initially, then flattens for older groups.</a:t>
            </a:r>
          </a:p>
          <a:p>
            <a:pPr marL="342900" indent="-342900">
              <a:buAutoNum type="arabicPeriod"/>
            </a:pPr>
            <a:r>
              <a:rPr lang="en-US" sz="1200" dirty="0" err="1">
                <a:latin typeface="Berlin Sans FB" panose="020E0602020502020306" pitchFamily="34" charset="0"/>
              </a:rPr>
              <a:t>Total_Purchases</a:t>
            </a:r>
            <a:r>
              <a:rPr lang="en-US" sz="1200" dirty="0">
                <a:latin typeface="Berlin Sans FB" panose="020E0602020502020306" pitchFamily="34" charset="0"/>
              </a:rPr>
              <a:t> vs </a:t>
            </a:r>
            <a:r>
              <a:rPr lang="en-US" sz="1200" dirty="0" err="1">
                <a:latin typeface="Berlin Sans FB" panose="020E0602020502020306" pitchFamily="34" charset="0"/>
              </a:rPr>
              <a:t>Total_Amount</a:t>
            </a:r>
            <a:r>
              <a:rPr lang="en-US" sz="1200" dirty="0">
                <a:latin typeface="Berlin Sans FB" panose="020E0602020502020306" pitchFamily="34" charset="0"/>
              </a:rPr>
              <a:t> – Strong positive trend; more purchases → higher total spend.</a:t>
            </a:r>
          </a:p>
          <a:p>
            <a:pPr marL="342900" indent="-342900">
              <a:buAutoNum type="arabicPeriod"/>
            </a:pPr>
            <a:r>
              <a:rPr lang="en-US" sz="1200" dirty="0">
                <a:latin typeface="Berlin Sans FB" panose="020E0602020502020306" pitchFamily="34" charset="0"/>
              </a:rPr>
              <a:t>Amount </a:t>
            </a:r>
            <a:r>
              <a:rPr lang="en-US" sz="1200" dirty="0" err="1">
                <a:latin typeface="Berlin Sans FB" panose="020E0602020502020306" pitchFamily="34" charset="0"/>
              </a:rPr>
              <a:t>vs</a:t>
            </a:r>
            <a:r>
              <a:rPr lang="en-US" sz="1200" dirty="0">
                <a:latin typeface="Berlin Sans FB" panose="020E0602020502020306" pitchFamily="34" charset="0"/>
              </a:rPr>
              <a:t> </a:t>
            </a:r>
            <a:r>
              <a:rPr lang="en-US" sz="1200" dirty="0" err="1">
                <a:latin typeface="Berlin Sans FB" panose="020E0602020502020306" pitchFamily="34" charset="0"/>
              </a:rPr>
              <a:t>Total_Amount</a:t>
            </a:r>
            <a:r>
              <a:rPr lang="en-US" sz="1200" dirty="0">
                <a:latin typeface="Berlin Sans FB" panose="020E0602020502020306" pitchFamily="34" charset="0"/>
              </a:rPr>
              <a:t> – Larger single purchases contribute to higher overall revenue.</a:t>
            </a:r>
          </a:p>
          <a:p>
            <a:pPr marL="342900" indent="-342900">
              <a:buAutoNum type="arabicPeriod"/>
            </a:pPr>
            <a:r>
              <a:rPr lang="en-US" sz="1200" dirty="0" err="1">
                <a:latin typeface="Berlin Sans FB" panose="020E0602020502020306" pitchFamily="34" charset="0"/>
              </a:rPr>
              <a:t>Total_Purchases</a:t>
            </a:r>
            <a:r>
              <a:rPr lang="en-US" sz="1200" dirty="0">
                <a:latin typeface="Berlin Sans FB" panose="020E0602020502020306" pitchFamily="34" charset="0"/>
              </a:rPr>
              <a:t> </a:t>
            </a:r>
            <a:r>
              <a:rPr lang="en-US" sz="1200" dirty="0" err="1">
                <a:latin typeface="Berlin Sans FB" panose="020E0602020502020306" pitchFamily="34" charset="0"/>
              </a:rPr>
              <a:t>vs</a:t>
            </a:r>
            <a:r>
              <a:rPr lang="en-US" sz="1200" dirty="0">
                <a:latin typeface="Berlin Sans FB" panose="020E0602020502020306" pitchFamily="34" charset="0"/>
              </a:rPr>
              <a:t> Ratings – Frequent buyers show slightly higher ratings; trend is mild.</a:t>
            </a:r>
          </a:p>
        </p:txBody>
      </p:sp>
    </p:spTree>
    <p:extLst>
      <p:ext uri="{BB962C8B-B14F-4D97-AF65-F5344CB8AC3E}">
        <p14:creationId xmlns:p14="http://schemas.microsoft.com/office/powerpoint/2010/main" val="1874196"/>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515</TotalTime>
  <Words>3708</Words>
  <Application>Microsoft Office PowerPoint</Application>
  <PresentationFormat>Widescreen</PresentationFormat>
  <Paragraphs>237</Paragraphs>
  <Slides>27</Slides>
  <Notes>5</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27</vt:i4>
      </vt:variant>
    </vt:vector>
  </HeadingPairs>
  <TitlesOfParts>
    <vt:vector size="51" baseType="lpstr">
      <vt:lpstr>Algerian</vt:lpstr>
      <vt:lpstr>Arial</vt:lpstr>
      <vt:lpstr>Arial Black</vt:lpstr>
      <vt:lpstr>Arial Rounded MT Bold</vt:lpstr>
      <vt:lpstr>Bahnschrift SemiBold</vt:lpstr>
      <vt:lpstr>Bahnschrift SemiBold SemiConden</vt:lpstr>
      <vt:lpstr>Berlin Sans FB</vt:lpstr>
      <vt:lpstr>Berlin Sans FB Demi</vt:lpstr>
      <vt:lpstr>Bernard MT Condensed</vt:lpstr>
      <vt:lpstr>Britannic Bold</vt:lpstr>
      <vt:lpstr>Broadway</vt:lpstr>
      <vt:lpstr>Calibri</vt:lpstr>
      <vt:lpstr>Canva Sans</vt:lpstr>
      <vt:lpstr>Cascadia Code</vt:lpstr>
      <vt:lpstr>Cascadia Code SemiBold</vt:lpstr>
      <vt:lpstr>Comic Sans MS</vt:lpstr>
      <vt:lpstr>Elephant</vt:lpstr>
      <vt:lpstr>fkGroteskNeue</vt:lpstr>
      <vt:lpstr>Google Sans Text</vt:lpstr>
      <vt:lpstr>Lucida Calligraphy</vt:lpstr>
      <vt:lpstr>Open Sauce Medium</vt:lpstr>
      <vt:lpstr>Rockwell Extra Bold</vt:lpstr>
      <vt:lpstr>Source Sans Pro</vt:lpstr>
      <vt:lpstr>FunkyShapesDarkVTI</vt:lpstr>
      <vt:lpstr>PowerPoint Presentation</vt:lpstr>
      <vt:lpstr>Timeline</vt:lpstr>
      <vt:lpstr>Problem statement The Retail Challenge: Optimizing Customer Experience and Sales at Omni-Mart Retailers</vt:lpstr>
      <vt:lpstr>DATA DESCRIPTION</vt:lpstr>
      <vt:lpstr>PowerPoint Presentation</vt:lpstr>
      <vt:lpstr>PowerPoint Presentation</vt:lpstr>
      <vt:lpstr>PowerPoint Presentation</vt:lpstr>
      <vt:lpstr>Bivariate Analysis- Numerical vs Numerical 1.SCATTERPLOT </vt:lpstr>
      <vt:lpstr>2. Regression Line</vt:lpstr>
      <vt:lpstr>3.Correlation Heatmap</vt:lpstr>
      <vt:lpstr>Bivariate Analysis- Numerical vs Categorical  1.Strip Plot</vt:lpstr>
      <vt:lpstr>Strip plot</vt:lpstr>
      <vt:lpstr>Violin Plots</vt:lpstr>
      <vt:lpstr>2. BOX Plots</vt:lpstr>
      <vt:lpstr>3.Correlation Heatmap</vt:lpstr>
      <vt:lpstr>Bivariate Analysis: Categorical vs Categorical(Stacked,Clustered Barchart)</vt:lpstr>
      <vt:lpstr>SUMMARY</vt:lpstr>
      <vt:lpstr>SUMMARY CONTD…..</vt:lpstr>
      <vt:lpstr>Multivariate Analysis</vt:lpstr>
      <vt:lpstr>Multivariate Analysis</vt:lpstr>
      <vt:lpstr>Multivariate Analysis</vt:lpstr>
      <vt:lpstr>Time Series Analysis</vt:lpstr>
      <vt:lpstr>Time Series Analysis</vt:lpstr>
      <vt:lpstr>Time Series Analysis</vt:lpstr>
      <vt:lpstr>OUTLIERS ANALYSIS</vt:lpstr>
      <vt:lpstr>SUMMARY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adrija kundu</dc:creator>
  <cp:lastModifiedBy>adrija kundu</cp:lastModifiedBy>
  <cp:revision>30</cp:revision>
  <dcterms:created xsi:type="dcterms:W3CDTF">2025-09-14T05:00:56Z</dcterms:created>
  <dcterms:modified xsi:type="dcterms:W3CDTF">2025-09-14T13:36:08Z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